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8" r:id="rId5"/>
    <p:sldId id="283" r:id="rId6"/>
    <p:sldId id="278" r:id="rId7"/>
    <p:sldId id="264" r:id="rId8"/>
    <p:sldId id="265" r:id="rId9"/>
    <p:sldId id="270" r:id="rId10"/>
    <p:sldId id="266" r:id="rId11"/>
    <p:sldId id="280" r:id="rId12"/>
    <p:sldId id="286" r:id="rId13"/>
    <p:sldId id="287" r:id="rId14"/>
    <p:sldId id="288" r:id="rId15"/>
    <p:sldId id="281" r:id="rId16"/>
    <p:sldId id="289" r:id="rId17"/>
    <p:sldId id="290" r:id="rId18"/>
    <p:sldId id="272" r:id="rId19"/>
    <p:sldId id="284" r:id="rId20"/>
    <p:sldId id="282" r:id="rId21"/>
    <p:sldId id="285" r:id="rId22"/>
    <p:sldId id="279" r:id="rId23"/>
    <p:sldId id="291" r:id="rId24"/>
    <p:sldId id="292" r:id="rId25"/>
    <p:sldId id="293" r:id="rId26"/>
    <p:sldId id="294" r:id="rId27"/>
    <p:sldId id="295" r:id="rId28"/>
    <p:sldId id="296" r:id="rId29"/>
    <p:sldId id="297" r:id="rId30"/>
    <p:sldId id="298" r:id="rId31"/>
    <p:sldId id="299" r:id="rId32"/>
    <p:sldId id="300" r:id="rId33"/>
    <p:sldId id="301" r:id="rId34"/>
    <p:sldId id="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56" userDrawn="1">
          <p15:clr>
            <a:srgbClr val="A4A3A4"/>
          </p15:clr>
        </p15:guide>
        <p15:guide id="3" pos="3840" userDrawn="1">
          <p15:clr>
            <a:srgbClr val="A4A3A4"/>
          </p15:clr>
        </p15:guide>
        <p15:guide id="4" pos="7224" userDrawn="1">
          <p15:clr>
            <a:srgbClr val="A4A3A4"/>
          </p15:clr>
        </p15:guide>
        <p15:guide id="5" orient="horz" pos="408" userDrawn="1">
          <p15:clr>
            <a:srgbClr val="A4A3A4"/>
          </p15:clr>
        </p15:guide>
        <p15:guide id="6" orient="horz" pos="13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830"/>
  </p:normalViewPr>
  <p:slideViewPr>
    <p:cSldViewPr snapToGrid="0" showGuides="1">
      <p:cViewPr varScale="1">
        <p:scale>
          <a:sx n="78" d="100"/>
          <a:sy n="78" d="100"/>
        </p:scale>
        <p:origin x="710" y="58"/>
      </p:cViewPr>
      <p:guideLst>
        <p:guide orient="horz" pos="2184"/>
        <p:guide pos="456"/>
        <p:guide pos="3840"/>
        <p:guide pos="7224"/>
        <p:guide orient="horz" pos="408"/>
        <p:guide orient="horz" pos="1392"/>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Q4</c:v>
                </c:pt>
                <c:pt idx="1">
                  <c:v>Q3</c:v>
                </c:pt>
                <c:pt idx="2">
                  <c:v>Q2</c:v>
                </c:pt>
                <c:pt idx="3">
                  <c:v>Q1</c:v>
                </c:pt>
              </c:strCache>
            </c:strRef>
          </c:cat>
          <c:val>
            <c:numRef>
              <c:f>Sheet1!$B$2:$B$5</c:f>
              <c:numCache>
                <c:formatCode>_(* #,##0.0_);_(* \(#,##0.0\);_(* "-"??_);_(@_)</c:formatCode>
                <c:ptCount val="4"/>
                <c:pt idx="0">
                  <c:v>4.5</c:v>
                </c:pt>
                <c:pt idx="1">
                  <c:v>3.5</c:v>
                </c:pt>
                <c:pt idx="2">
                  <c:v>2.5</c:v>
                </c:pt>
                <c:pt idx="3">
                  <c:v>4.3</c:v>
                </c:pt>
              </c:numCache>
            </c:numRef>
          </c:val>
          <c:extLst>
            <c:ext xmlns:c16="http://schemas.microsoft.com/office/drawing/2014/chart" uri="{C3380CC4-5D6E-409C-BE32-E72D297353CC}">
              <c16:uniqueId val="{00000000-07EA-4F4D-979B-46BF75D96D52}"/>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Q4</c:v>
                </c:pt>
                <c:pt idx="1">
                  <c:v>Q3</c:v>
                </c:pt>
                <c:pt idx="2">
                  <c:v>Q2</c:v>
                </c:pt>
                <c:pt idx="3">
                  <c:v>Q1</c:v>
                </c:pt>
              </c:strCache>
            </c:strRef>
          </c:cat>
          <c:val>
            <c:numRef>
              <c:f>Sheet1!$C$2:$C$5</c:f>
              <c:numCache>
                <c:formatCode>_(* #,##0.0_);_(* \(#,##0.0\);_(* "-"??_);_(@_)</c:formatCode>
                <c:ptCount val="4"/>
                <c:pt idx="0">
                  <c:v>2.8</c:v>
                </c:pt>
                <c:pt idx="1">
                  <c:v>1.8</c:v>
                </c:pt>
                <c:pt idx="2">
                  <c:v>4.4000000000000004</c:v>
                </c:pt>
                <c:pt idx="3">
                  <c:v>2.4</c:v>
                </c:pt>
              </c:numCache>
            </c:numRef>
          </c:val>
          <c:extLst>
            <c:ext xmlns:c16="http://schemas.microsoft.com/office/drawing/2014/chart" uri="{C3380CC4-5D6E-409C-BE32-E72D297353CC}">
              <c16:uniqueId val="{00000001-07EA-4F4D-979B-46BF75D96D52}"/>
            </c:ext>
          </c:extLst>
        </c:ser>
        <c:ser>
          <c:idx val="2"/>
          <c:order val="2"/>
          <c:tx>
            <c:strRef>
              <c:f>Sheet1!$D$1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Q4</c:v>
                </c:pt>
                <c:pt idx="1">
                  <c:v>Q3</c:v>
                </c:pt>
                <c:pt idx="2">
                  <c:v>Q2</c:v>
                </c:pt>
                <c:pt idx="3">
                  <c:v>Q1</c:v>
                </c:pt>
              </c:strCache>
            </c:strRef>
          </c:cat>
          <c:val>
            <c:numRef>
              <c:f>Sheet1!$D$2:$D$5</c:f>
              <c:numCache>
                <c:formatCode>_(* #,##0.0_);_(* \(#,##0.0\);_(* "-"??_);_(@_)</c:formatCode>
                <c:ptCount val="4"/>
                <c:pt idx="0">
                  <c:v>5</c:v>
                </c:pt>
                <c:pt idx="1">
                  <c:v>3</c:v>
                </c:pt>
                <c:pt idx="2">
                  <c:v>2</c:v>
                </c:pt>
                <c:pt idx="3">
                  <c:v>2</c:v>
                </c:pt>
              </c:numCache>
            </c:numRef>
          </c:val>
          <c:extLst>
            <c:ext xmlns:c16="http://schemas.microsoft.com/office/drawing/2014/chart" uri="{C3380CC4-5D6E-409C-BE32-E72D297353CC}">
              <c16:uniqueId val="{00000002-07EA-4F4D-979B-46BF75D96D52}"/>
            </c:ext>
          </c:extLst>
        </c:ser>
        <c:dLbls>
          <c:dLblPos val="outEnd"/>
          <c:showLegendKey val="0"/>
          <c:showVal val="1"/>
          <c:showCatName val="0"/>
          <c:showSerName val="0"/>
          <c:showPercent val="0"/>
          <c:showBubbleSize val="0"/>
        </c:dLbls>
        <c:gapWidth val="269"/>
        <c:overlap val="-48"/>
        <c:axId val="1111705064"/>
        <c:axId val="1111706704"/>
      </c:barChart>
      <c:catAx>
        <c:axId val="1111705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2"/>
                </a:solidFill>
                <a:latin typeface="Arial Black" panose="020B0604020202020204" pitchFamily="34" charset="0"/>
                <a:ea typeface="+mn-ea"/>
                <a:cs typeface="Arial Black" panose="020B0604020202020204" pitchFamily="34" charset="0"/>
              </a:defRPr>
            </a:pPr>
            <a:endParaRPr lang="en-US"/>
          </a:p>
        </c:txPr>
        <c:crossAx val="1111706704"/>
        <c:crosses val="autoZero"/>
        <c:auto val="1"/>
        <c:lblAlgn val="ctr"/>
        <c:lblOffset val="100"/>
        <c:noMultiLvlLbl val="0"/>
      </c:catAx>
      <c:valAx>
        <c:axId val="111170670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Arial Black" panose="020B0604020202020204" pitchFamily="34" charset="0"/>
                <a:ea typeface="+mn-ea"/>
                <a:cs typeface="Arial Black" panose="020B0604020202020204" pitchFamily="34" charset="0"/>
              </a:defRPr>
            </a:pPr>
            <a:endParaRPr lang="en-US"/>
          </a:p>
        </c:txPr>
        <c:crossAx val="1111705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Arial Black" panose="020B0604020202020204" pitchFamily="34" charset="0"/>
              <a:ea typeface="+mn-ea"/>
              <a:cs typeface="Arial Black"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8FE81FEC-2664-411F-AEB3-065F29F52751}">
      <dgm:prSet custT="1"/>
      <dgm:spPr/>
      <dgm:t>
        <a:bodyPr lIns="182880" tIns="182880" rIns="182880" bIns="182880" anchor="ctr"/>
        <a:lstStyle/>
        <a:p>
          <a:pPr marL="0" rtl="0">
            <a:buNone/>
          </a:pPr>
          <a:r>
            <a:rPr lang="en-US" sz="1400" b="0" i="0" dirty="0">
              <a:latin typeface="Arial" panose="020B0604020202020204" pitchFamily="34" charset="0"/>
              <a:cs typeface="Arial" panose="020B0604020202020204" pitchFamily="34" charset="0"/>
            </a:rPr>
            <a:t>Deploy strategic </a:t>
          </a:r>
          <a:r>
            <a:rPr lang="en-US" sz="1400" b="1" i="0" dirty="0">
              <a:latin typeface="Arial" panose="020B0604020202020204" pitchFamily="34" charset="0"/>
              <a:cs typeface="Arial" panose="020B0604020202020204" pitchFamily="34" charset="0"/>
            </a:rPr>
            <a:t>networks with compelling e-business needs</a:t>
          </a: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dgm:t>
        <a:bodyPr anchor="ctr"/>
        <a:lstStyle/>
        <a:p>
          <a:pPr marL="0" rtl="0"/>
          <a:r>
            <a:rPr lang="en-US" sz="1800" b="1" i="0" dirty="0">
              <a:latin typeface="+mj-lt"/>
              <a:cs typeface="Arial Black" panose="020B0604020202020204" pitchFamily="34" charset="0"/>
            </a:rPr>
            <a:t>Planning</a:t>
          </a: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custT="1"/>
      <dgm:spPr/>
      <dgm:t>
        <a:bodyPr anchor="ctr"/>
        <a:lstStyle/>
        <a:p>
          <a:pPr marL="0"/>
          <a:r>
            <a:rPr lang="en-US" sz="1400" b="0" i="0" dirty="0">
              <a:latin typeface="Arial" panose="020B0604020202020204" pitchFamily="34" charset="0"/>
              <a:cs typeface="Arial" panose="020B0604020202020204" pitchFamily="34" charset="0"/>
            </a:rPr>
            <a:t>Synergize </a:t>
          </a:r>
          <a:r>
            <a:rPr lang="en-US" sz="1400" b="1" i="0" dirty="0">
              <a:latin typeface="Arial" panose="020B0604020202020204" pitchFamily="34" charset="0"/>
              <a:cs typeface="Arial" panose="020B0604020202020204" pitchFamily="34" charset="0"/>
            </a:rPr>
            <a:t>scalable e-commerce</a:t>
          </a: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dgm:t>
        <a:bodyPr anchor="ctr"/>
        <a:lstStyle/>
        <a:p>
          <a:pPr marL="0"/>
          <a:r>
            <a:rPr lang="en-US" sz="1800" b="1" i="0" dirty="0">
              <a:latin typeface="+mj-lt"/>
              <a:cs typeface="Arial Black" panose="020B0604020202020204" pitchFamily="34" charset="0"/>
            </a:rPr>
            <a:t>Marketing</a:t>
          </a: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custT="1"/>
      <dgm:spPr/>
      <dgm:t>
        <a:bodyPr anchor="ctr"/>
        <a:lstStyle/>
        <a:p>
          <a:pPr marL="0"/>
          <a:r>
            <a:rPr lang="en-US" sz="1400" b="0" i="0" dirty="0">
              <a:latin typeface="Arial" panose="020B0604020202020204" pitchFamily="34" charset="0"/>
              <a:cs typeface="Arial" panose="020B0604020202020204" pitchFamily="34" charset="0"/>
            </a:rPr>
            <a:t>Disseminate </a:t>
          </a:r>
          <a:r>
            <a:rPr lang="en-US" sz="1400" b="1" i="0" dirty="0">
              <a:latin typeface="Arial" panose="020B0604020202020204" pitchFamily="34" charset="0"/>
              <a:cs typeface="Arial" panose="020B0604020202020204" pitchFamily="34" charset="0"/>
            </a:rPr>
            <a:t>standardized metrics</a:t>
          </a: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dgm:t>
        <a:bodyPr anchor="ctr"/>
        <a:lstStyle/>
        <a:p>
          <a:pPr marL="0"/>
          <a:r>
            <a:rPr lang="en-US" sz="1800" b="1" i="0" dirty="0">
              <a:latin typeface="+mj-lt"/>
              <a:cs typeface="Arial Black" panose="020B0604020202020204" pitchFamily="34" charset="0"/>
            </a:rPr>
            <a:t>Design</a:t>
          </a: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custT="1"/>
      <dgm:spPr/>
      <dgm:t>
        <a:bodyPr anchor="ctr"/>
        <a:lstStyle/>
        <a:p>
          <a:pPr marL="0"/>
          <a:r>
            <a:rPr lang="en-US" sz="1400" b="0" i="0" dirty="0">
              <a:latin typeface="Arial" panose="020B0604020202020204" pitchFamily="34" charset="0"/>
              <a:cs typeface="Arial" panose="020B0604020202020204" pitchFamily="34" charset="0"/>
            </a:rPr>
            <a:t>Coordinate </a:t>
          </a:r>
          <a:r>
            <a:rPr lang="en-US" sz="1400" b="1" i="0" dirty="0">
              <a:latin typeface="Arial" panose="020B0604020202020204" pitchFamily="34" charset="0"/>
              <a:cs typeface="Arial" panose="020B0604020202020204" pitchFamily="34" charset="0"/>
            </a:rPr>
            <a:t>e-business applications</a:t>
          </a: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dgm:t>
        <a:bodyPr anchor="ctr"/>
        <a:lstStyle/>
        <a:p>
          <a:pPr marL="0" rtl="0"/>
          <a:r>
            <a:rPr lang="en-US" sz="1400" b="0" i="0" dirty="0">
              <a:latin typeface="Arial" panose="020B0604020202020204" pitchFamily="34" charset="0"/>
              <a:cs typeface="Arial" panose="020B0604020202020204" pitchFamily="34" charset="0"/>
            </a:rPr>
            <a:t>Foster holistically </a:t>
          </a:r>
          <a:r>
            <a:rPr lang="en-US" sz="1400" b="1" i="0" dirty="0">
              <a:latin typeface="Arial" panose="020B0604020202020204" pitchFamily="34" charset="0"/>
              <a:cs typeface="Arial" panose="020B0604020202020204" pitchFamily="34" charset="0"/>
            </a:rPr>
            <a:t>superior methodologies</a:t>
          </a: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dgm:t>
        <a:bodyPr anchor="ctr"/>
        <a:lstStyle/>
        <a:p>
          <a:pPr marL="0"/>
          <a:r>
            <a:rPr lang="en-US" sz="1800" b="1" i="0" dirty="0">
              <a:latin typeface="+mj-lt"/>
              <a:cs typeface="Arial Black" panose="020B0604020202020204" pitchFamily="34" charset="0"/>
            </a:rPr>
            <a:t>Launch</a:t>
          </a: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dgm:t>
        <a:bodyPr anchor="ctr"/>
        <a:lstStyle/>
        <a:p>
          <a:pPr marL="0"/>
          <a:r>
            <a:rPr lang="en-US" sz="1800" b="1" i="0" dirty="0">
              <a:latin typeface="+mj-lt"/>
              <a:cs typeface="Arial Black" panose="020B0604020202020204" pitchFamily="34" charset="0"/>
            </a:rPr>
            <a:t>Strategy</a:t>
          </a: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F776D97D-7E8A-BE47-8534-04C00FFCCC4D}" type="pres">
      <dgm:prSet presAssocID="{0DD8915E-DC14-41D6-9BB5-F49E1C265163}" presName="vert0" presStyleCnt="0">
        <dgm:presLayoutVars>
          <dgm:dir/>
          <dgm:animOne val="branch"/>
          <dgm:animLvl val="lvl"/>
        </dgm:presLayoutVars>
      </dgm:prSet>
      <dgm:spPr/>
    </dgm:pt>
    <dgm:pt modelId="{3C4E0FA1-D067-AD44-8E28-106F1EE1F117}" type="pres">
      <dgm:prSet presAssocID="{73D947E0-108F-4D20-A71E-3CF329F97212}" presName="thickLine" presStyleLbl="alignNode1" presStyleIdx="0" presStyleCnt="5"/>
      <dgm:spPr>
        <a:ln>
          <a:solidFill>
            <a:schemeClr val="accent2">
              <a:hueOff val="0"/>
              <a:satOff val="0"/>
              <a:lumOff val="0"/>
              <a:alpha val="0"/>
            </a:schemeClr>
          </a:solidFill>
        </a:ln>
      </dgm:spPr>
    </dgm:pt>
    <dgm:pt modelId="{4618D61B-DCED-8E48-9FBD-90A3161B1E67}" type="pres">
      <dgm:prSet presAssocID="{73D947E0-108F-4D20-A71E-3CF329F97212}" presName="horz1" presStyleCnt="0"/>
      <dgm:spPr/>
    </dgm:pt>
    <dgm:pt modelId="{27290E1D-A993-FE47-AD32-264686D4D5C9}" type="pres">
      <dgm:prSet presAssocID="{73D947E0-108F-4D20-A71E-3CF329F97212}" presName="tx1" presStyleLbl="revTx" presStyleIdx="0" presStyleCnt="10"/>
      <dgm:spPr/>
    </dgm:pt>
    <dgm:pt modelId="{22DDA73C-6B43-B040-875B-5AEDC5BAD42D}" type="pres">
      <dgm:prSet presAssocID="{73D947E0-108F-4D20-A71E-3CF329F97212}" presName="vert1" presStyleCnt="0"/>
      <dgm:spPr/>
    </dgm:pt>
    <dgm:pt modelId="{0A8259C7-5577-FE4A-960D-35F40680E496}" type="pres">
      <dgm:prSet presAssocID="{30A490C8-22B4-4D68-875C-0F0DE2FF864D}" presName="vertSpace2a" presStyleCnt="0"/>
      <dgm:spPr/>
    </dgm:pt>
    <dgm:pt modelId="{D9A20406-96A6-E94F-A649-D259FC3E9FB5}" type="pres">
      <dgm:prSet presAssocID="{30A490C8-22B4-4D68-875C-0F0DE2FF864D}" presName="horz2" presStyleCnt="0"/>
      <dgm:spPr/>
    </dgm:pt>
    <dgm:pt modelId="{355BB4CC-5E93-4246-B4DF-6F912038E788}" type="pres">
      <dgm:prSet presAssocID="{30A490C8-22B4-4D68-875C-0F0DE2FF864D}" presName="horzSpace2" presStyleCnt="0"/>
      <dgm:spPr/>
    </dgm:pt>
    <dgm:pt modelId="{4586F0D8-A120-274B-BE51-856FCB4AC43F}" type="pres">
      <dgm:prSet presAssocID="{30A490C8-22B4-4D68-875C-0F0DE2FF864D}" presName="tx2" presStyleLbl="revTx" presStyleIdx="1" presStyleCnt="10" custScaleX="100332" custLinFactNeighborX="-285"/>
      <dgm:spPr/>
    </dgm:pt>
    <dgm:pt modelId="{2E15F8C9-5842-A144-9D5F-AAF49EBC828C}" type="pres">
      <dgm:prSet presAssocID="{30A490C8-22B4-4D68-875C-0F0DE2FF864D}" presName="vert2" presStyleCnt="0"/>
      <dgm:spPr/>
    </dgm:pt>
    <dgm:pt modelId="{D32907E9-4487-C641-A90B-8734AF86410A}" type="pres">
      <dgm:prSet presAssocID="{30A490C8-22B4-4D68-875C-0F0DE2FF864D}" presName="thinLine2b" presStyleLbl="callout" presStyleIdx="0" presStyleCnt="5" custLinFactY="-100000" custLinFactNeighborX="-122" custLinFactNeighborY="-135783"/>
      <dgm:spPr>
        <a:ln>
          <a:solidFill>
            <a:schemeClr val="accent2">
              <a:tint val="50000"/>
              <a:hueOff val="0"/>
              <a:satOff val="0"/>
              <a:lumOff val="0"/>
              <a:alpha val="0"/>
            </a:schemeClr>
          </a:solidFill>
        </a:ln>
      </dgm:spPr>
    </dgm:pt>
    <dgm:pt modelId="{ED8A1C51-E98E-2843-9399-F7BEAA0953E2}" type="pres">
      <dgm:prSet presAssocID="{30A490C8-22B4-4D68-875C-0F0DE2FF864D}" presName="vertSpace2b" presStyleCnt="0"/>
      <dgm:spPr/>
    </dgm:pt>
    <dgm:pt modelId="{178B931F-8CEF-0149-B4DF-A88FA13E58C2}" type="pres">
      <dgm:prSet presAssocID="{B1AFA1AF-0FF8-45B3-A6D0-0E255A2F637D}" presName="thickLine" presStyleLbl="alignNode1" presStyleIdx="1" presStyleCnt="5"/>
      <dgm:spPr>
        <a:ln w="25400">
          <a:solidFill>
            <a:schemeClr val="accent3"/>
          </a:solidFill>
        </a:ln>
      </dgm:spPr>
    </dgm:pt>
    <dgm:pt modelId="{265D5022-9B9B-BA42-88D0-37765DFBADEE}" type="pres">
      <dgm:prSet presAssocID="{B1AFA1AF-0FF8-45B3-A6D0-0E255A2F637D}" presName="horz1" presStyleCnt="0"/>
      <dgm:spPr/>
    </dgm:pt>
    <dgm:pt modelId="{47BBF4D0-3042-9C45-AD8E-AC9529290611}" type="pres">
      <dgm:prSet presAssocID="{B1AFA1AF-0FF8-45B3-A6D0-0E255A2F637D}" presName="tx1" presStyleLbl="revTx" presStyleIdx="2" presStyleCnt="10"/>
      <dgm:spPr/>
    </dgm:pt>
    <dgm:pt modelId="{8117825D-08FF-8042-8745-FC633703D5F7}" type="pres">
      <dgm:prSet presAssocID="{B1AFA1AF-0FF8-45B3-A6D0-0E255A2F637D}" presName="vert1" presStyleCnt="0"/>
      <dgm:spPr/>
    </dgm:pt>
    <dgm:pt modelId="{68351258-5A8B-754C-B6A1-9825B142B219}" type="pres">
      <dgm:prSet presAssocID="{50418D2B-9486-42DE-AFDD-1D31420040FF}" presName="vertSpace2a" presStyleCnt="0"/>
      <dgm:spPr/>
    </dgm:pt>
    <dgm:pt modelId="{5FE2E143-7FA8-A043-B610-C273DA4DDD8B}" type="pres">
      <dgm:prSet presAssocID="{50418D2B-9486-42DE-AFDD-1D31420040FF}" presName="horz2" presStyleCnt="0"/>
      <dgm:spPr/>
    </dgm:pt>
    <dgm:pt modelId="{DD4CD826-FC02-E348-A6C9-0DC2E2D9C29B}" type="pres">
      <dgm:prSet presAssocID="{50418D2B-9486-42DE-AFDD-1D31420040FF}" presName="horzSpace2" presStyleCnt="0"/>
      <dgm:spPr/>
    </dgm:pt>
    <dgm:pt modelId="{40AD39FF-552E-3645-816F-DA192029EE94}" type="pres">
      <dgm:prSet presAssocID="{50418D2B-9486-42DE-AFDD-1D31420040FF}" presName="tx2" presStyleLbl="revTx" presStyleIdx="3" presStyleCnt="10" custScaleX="100835" custLinFactNeighborX="-148"/>
      <dgm:spPr/>
    </dgm:pt>
    <dgm:pt modelId="{A23BCA2D-2ABE-AD4A-B328-864E09D9D53A}" type="pres">
      <dgm:prSet presAssocID="{50418D2B-9486-42DE-AFDD-1D31420040FF}" presName="vert2" presStyleCnt="0"/>
      <dgm:spPr/>
    </dgm:pt>
    <dgm:pt modelId="{3C32CEDB-4D51-DE42-A3D8-8AC9E88624F2}" type="pres">
      <dgm:prSet presAssocID="{50418D2B-9486-42DE-AFDD-1D31420040FF}" presName="thinLine2b" presStyleLbl="callout" presStyleIdx="1" presStyleCnt="5"/>
      <dgm:spPr>
        <a:ln>
          <a:solidFill>
            <a:schemeClr val="accent2">
              <a:tint val="50000"/>
              <a:hueOff val="0"/>
              <a:satOff val="0"/>
              <a:lumOff val="0"/>
              <a:alpha val="0"/>
            </a:schemeClr>
          </a:solidFill>
        </a:ln>
      </dgm:spPr>
    </dgm:pt>
    <dgm:pt modelId="{EAF5A931-D6EC-9745-891E-D2432D3F82C1}" type="pres">
      <dgm:prSet presAssocID="{50418D2B-9486-42DE-AFDD-1D31420040FF}" presName="vertSpace2b" presStyleCnt="0"/>
      <dgm:spPr/>
    </dgm:pt>
    <dgm:pt modelId="{913B5E25-C84D-514D-AB84-FB479AF2BAA5}" type="pres">
      <dgm:prSet presAssocID="{E9682B4F-0217-4B50-923E-C104AA24290F}" presName="thickLine" presStyleLbl="alignNode1" presStyleIdx="2" presStyleCnt="5"/>
      <dgm:spPr>
        <a:ln w="25400">
          <a:solidFill>
            <a:schemeClr val="accent2"/>
          </a:solidFill>
        </a:ln>
      </dgm:spPr>
    </dgm:pt>
    <dgm:pt modelId="{6DCC70ED-4D75-B243-B2A7-47ECDF797974}" type="pres">
      <dgm:prSet presAssocID="{E9682B4F-0217-4B50-923E-C104AA24290F}" presName="horz1" presStyleCnt="0"/>
      <dgm:spPr/>
    </dgm:pt>
    <dgm:pt modelId="{3E5AB2BF-A462-A841-B59B-E575612010D9}" type="pres">
      <dgm:prSet presAssocID="{E9682B4F-0217-4B50-923E-C104AA24290F}" presName="tx1" presStyleLbl="revTx" presStyleIdx="4" presStyleCnt="10"/>
      <dgm:spPr/>
    </dgm:pt>
    <dgm:pt modelId="{A8F50829-4BAB-7C4A-AA30-84E2D099EB01}" type="pres">
      <dgm:prSet presAssocID="{E9682B4F-0217-4B50-923E-C104AA24290F}" presName="vert1" presStyleCnt="0"/>
      <dgm:spPr/>
    </dgm:pt>
    <dgm:pt modelId="{B00668AF-A753-A947-B0E8-8227A583AE63}" type="pres">
      <dgm:prSet presAssocID="{0EC0C300-11E4-45CF-8418-973585107209}" presName="vertSpace2a" presStyleCnt="0"/>
      <dgm:spPr/>
    </dgm:pt>
    <dgm:pt modelId="{7513036D-86F8-6D46-87EA-832DD97DEE31}" type="pres">
      <dgm:prSet presAssocID="{0EC0C300-11E4-45CF-8418-973585107209}" presName="horz2" presStyleCnt="0"/>
      <dgm:spPr/>
    </dgm:pt>
    <dgm:pt modelId="{CC7DA8AC-3BF7-C34B-81F7-1982D6060B6D}" type="pres">
      <dgm:prSet presAssocID="{0EC0C300-11E4-45CF-8418-973585107209}" presName="horzSpace2" presStyleCnt="0"/>
      <dgm:spPr/>
    </dgm:pt>
    <dgm:pt modelId="{C5AD48B0-9931-9B4D-A60B-A844B7F448FC}" type="pres">
      <dgm:prSet presAssocID="{0EC0C300-11E4-45CF-8418-973585107209}" presName="tx2" presStyleLbl="revTx" presStyleIdx="5" presStyleCnt="10" custScaleX="100122" custLinFactNeighborX="-280"/>
      <dgm:spPr/>
    </dgm:pt>
    <dgm:pt modelId="{739BA94D-B766-5549-A0A2-0A928B4B7133}" type="pres">
      <dgm:prSet presAssocID="{0EC0C300-11E4-45CF-8418-973585107209}" presName="vert2" presStyleCnt="0"/>
      <dgm:spPr/>
    </dgm:pt>
    <dgm:pt modelId="{1486AE56-865C-6E48-9D6E-6B6DFA851578}" type="pres">
      <dgm:prSet presAssocID="{0EC0C300-11E4-45CF-8418-973585107209}" presName="thinLine2b" presStyleLbl="callout" presStyleIdx="2" presStyleCnt="5"/>
      <dgm:spPr>
        <a:ln>
          <a:solidFill>
            <a:schemeClr val="accent2">
              <a:tint val="50000"/>
              <a:hueOff val="0"/>
              <a:satOff val="0"/>
              <a:lumOff val="0"/>
              <a:alpha val="0"/>
            </a:schemeClr>
          </a:solidFill>
        </a:ln>
      </dgm:spPr>
    </dgm:pt>
    <dgm:pt modelId="{B12D3693-6970-B94A-AB2E-8B150F518B73}" type="pres">
      <dgm:prSet presAssocID="{0EC0C300-11E4-45CF-8418-973585107209}" presName="vertSpace2b" presStyleCnt="0"/>
      <dgm:spPr/>
    </dgm:pt>
    <dgm:pt modelId="{88532B37-2569-E445-B003-569B3ACBA8CA}" type="pres">
      <dgm:prSet presAssocID="{4F85505A-81B6-4FDA-A144-900B71DAD946}" presName="thickLine" presStyleLbl="alignNode1" presStyleIdx="3" presStyleCnt="5"/>
      <dgm:spPr>
        <a:ln w="25400">
          <a:solidFill>
            <a:schemeClr val="accent4"/>
          </a:solidFill>
        </a:ln>
      </dgm:spPr>
    </dgm:pt>
    <dgm:pt modelId="{27C10060-401A-7945-9D2A-17F166E50813}" type="pres">
      <dgm:prSet presAssocID="{4F85505A-81B6-4FDA-A144-900B71DAD946}" presName="horz1" presStyleCnt="0"/>
      <dgm:spPr/>
    </dgm:pt>
    <dgm:pt modelId="{C76500F5-9E3D-F842-99EC-C1DB4300D8B6}" type="pres">
      <dgm:prSet presAssocID="{4F85505A-81B6-4FDA-A144-900B71DAD946}" presName="tx1" presStyleLbl="revTx" presStyleIdx="6" presStyleCnt="10"/>
      <dgm:spPr/>
    </dgm:pt>
    <dgm:pt modelId="{18B63E3F-6E39-1A43-89A5-CF1EF0E2CD9D}" type="pres">
      <dgm:prSet presAssocID="{4F85505A-81B6-4FDA-A144-900B71DAD946}" presName="vert1" presStyleCnt="0"/>
      <dgm:spPr/>
    </dgm:pt>
    <dgm:pt modelId="{7614AAED-BC05-C04C-AA76-2598331FEA14}" type="pres">
      <dgm:prSet presAssocID="{FEB4A941-E9FA-4A86-A673-85FF34B35F20}" presName="vertSpace2a" presStyleCnt="0"/>
      <dgm:spPr/>
    </dgm:pt>
    <dgm:pt modelId="{5D3E0464-418A-564F-B2E6-DCDA7E5525CA}" type="pres">
      <dgm:prSet presAssocID="{FEB4A941-E9FA-4A86-A673-85FF34B35F20}" presName="horz2" presStyleCnt="0"/>
      <dgm:spPr/>
    </dgm:pt>
    <dgm:pt modelId="{53A5F1A9-72FB-CC4A-98FD-3028E50DEEE3}" type="pres">
      <dgm:prSet presAssocID="{FEB4A941-E9FA-4A86-A673-85FF34B35F20}" presName="horzSpace2" presStyleCnt="0"/>
      <dgm:spPr/>
    </dgm:pt>
    <dgm:pt modelId="{4249D1DC-A83D-314A-B537-01066820A2A2}" type="pres">
      <dgm:prSet presAssocID="{FEB4A941-E9FA-4A86-A673-85FF34B35F20}" presName="tx2" presStyleLbl="revTx" presStyleIdx="7" presStyleCnt="10" custScaleX="101028" custLinFactNeighborX="-89" custLinFactNeighborY="-2105"/>
      <dgm:spPr/>
    </dgm:pt>
    <dgm:pt modelId="{24573E07-646E-EE40-91F5-5D1B85DFB7A5}" type="pres">
      <dgm:prSet presAssocID="{FEB4A941-E9FA-4A86-A673-85FF34B35F20}" presName="vert2" presStyleCnt="0"/>
      <dgm:spPr/>
    </dgm:pt>
    <dgm:pt modelId="{0D57756D-529C-2140-A977-BD0E25A5CF9F}" type="pres">
      <dgm:prSet presAssocID="{FEB4A941-E9FA-4A86-A673-85FF34B35F20}" presName="thinLine2b" presStyleLbl="callout" presStyleIdx="3" presStyleCnt="5"/>
      <dgm:spPr>
        <a:ln>
          <a:solidFill>
            <a:schemeClr val="accent2">
              <a:tint val="50000"/>
              <a:hueOff val="0"/>
              <a:satOff val="0"/>
              <a:lumOff val="0"/>
              <a:alpha val="0"/>
            </a:schemeClr>
          </a:solidFill>
        </a:ln>
      </dgm:spPr>
    </dgm:pt>
    <dgm:pt modelId="{F09EA6CB-33D3-8D42-AA93-5A54221B358E}" type="pres">
      <dgm:prSet presAssocID="{FEB4A941-E9FA-4A86-A673-85FF34B35F20}" presName="vertSpace2b" presStyleCnt="0"/>
      <dgm:spPr/>
    </dgm:pt>
    <dgm:pt modelId="{F5770AFA-66ED-0C4C-805A-0A58C20E9262}" type="pres">
      <dgm:prSet presAssocID="{A2322D3A-7AC2-4C5C-9D7E-EAB2313D47D4}" presName="thickLine" presStyleLbl="alignNode1" presStyleIdx="4" presStyleCnt="5"/>
      <dgm:spPr>
        <a:ln w="25400">
          <a:solidFill>
            <a:schemeClr val="accent1"/>
          </a:solidFill>
        </a:ln>
      </dgm:spPr>
    </dgm:pt>
    <dgm:pt modelId="{F891B2B1-AF2F-6B4A-BB1C-410B26CB87A9}" type="pres">
      <dgm:prSet presAssocID="{A2322D3A-7AC2-4C5C-9D7E-EAB2313D47D4}" presName="horz1" presStyleCnt="0"/>
      <dgm:spPr/>
    </dgm:pt>
    <dgm:pt modelId="{7543777C-4617-0343-8040-A73DD2FC544E}" type="pres">
      <dgm:prSet presAssocID="{A2322D3A-7AC2-4C5C-9D7E-EAB2313D47D4}" presName="tx1" presStyleLbl="revTx" presStyleIdx="8" presStyleCnt="10"/>
      <dgm:spPr/>
    </dgm:pt>
    <dgm:pt modelId="{1F14637B-F64E-2B44-B962-58D4B9D01816}" type="pres">
      <dgm:prSet presAssocID="{A2322D3A-7AC2-4C5C-9D7E-EAB2313D47D4}" presName="vert1" presStyleCnt="0"/>
      <dgm:spPr/>
    </dgm:pt>
    <dgm:pt modelId="{C5E85A61-2F53-ED40-B82C-D1234507F0B9}" type="pres">
      <dgm:prSet presAssocID="{8FE81FEC-2664-411F-AEB3-065F29F52751}" presName="vertSpace2a" presStyleCnt="0"/>
      <dgm:spPr/>
    </dgm:pt>
    <dgm:pt modelId="{A74182B4-4E0B-8C41-8815-820CE83D2B24}" type="pres">
      <dgm:prSet presAssocID="{8FE81FEC-2664-411F-AEB3-065F29F52751}" presName="horz2" presStyleCnt="0"/>
      <dgm:spPr/>
    </dgm:pt>
    <dgm:pt modelId="{F42ED7E8-626D-8844-B304-8CB707F5C617}" type="pres">
      <dgm:prSet presAssocID="{8FE81FEC-2664-411F-AEB3-065F29F52751}" presName="horzSpace2" presStyleCnt="0"/>
      <dgm:spPr/>
    </dgm:pt>
    <dgm:pt modelId="{FDF61795-EF4F-DD4D-9159-4AAF6F881146}" type="pres">
      <dgm:prSet presAssocID="{8FE81FEC-2664-411F-AEB3-065F29F52751}" presName="tx2" presStyleLbl="revTx" presStyleIdx="9" presStyleCnt="10" custScaleX="104069" custLinFactNeighborX="-1291"/>
      <dgm:spPr/>
    </dgm:pt>
    <dgm:pt modelId="{8A4368D5-9931-DE4B-BB7D-B49BEF583F76}" type="pres">
      <dgm:prSet presAssocID="{8FE81FEC-2664-411F-AEB3-065F29F52751}" presName="vert2" presStyleCnt="0"/>
      <dgm:spPr/>
    </dgm:pt>
    <dgm:pt modelId="{C75E1AE3-DD31-AD48-9D72-710374FAA08B}" type="pres">
      <dgm:prSet presAssocID="{8FE81FEC-2664-411F-AEB3-065F29F52751}" presName="thinLine2b" presStyleLbl="callout" presStyleIdx="4" presStyleCnt="5"/>
      <dgm:spPr>
        <a:ln>
          <a:solidFill>
            <a:schemeClr val="accent2">
              <a:tint val="50000"/>
              <a:hueOff val="0"/>
              <a:satOff val="0"/>
              <a:lumOff val="0"/>
              <a:alpha val="0"/>
            </a:schemeClr>
          </a:solidFill>
        </a:ln>
      </dgm:spPr>
    </dgm:pt>
    <dgm:pt modelId="{3B2061BB-F946-524B-A959-DFB71D9FE3F7}" type="pres">
      <dgm:prSet presAssocID="{8FE81FEC-2664-411F-AEB3-065F29F52751}" presName="vertSpace2b" presStyleCnt="0"/>
      <dgm:spPr/>
    </dgm:pt>
  </dgm:ptLst>
  <dgm:cxnLst>
    <dgm:cxn modelId="{F28D7702-2FC3-49BD-BB13-C989E5EE622A}" srcId="{0DD8915E-DC14-41D6-9BB5-F49E1C265163}" destId="{B1AFA1AF-0FF8-45B3-A6D0-0E255A2F637D}" srcOrd="1" destOrd="0" parTransId="{10C68AF5-481C-45AA-A216-8BBBB04515B9}" sibTransId="{88649F7A-400B-4056-965D-C9AC0B3AD942}"/>
    <dgm:cxn modelId="{A0077D09-C12C-46D0-8DF7-194B6911362A}" srcId="{0DD8915E-DC14-41D6-9BB5-F49E1C265163}" destId="{73D947E0-108F-4D20-A71E-3CF329F97212}" srcOrd="0" destOrd="0" parTransId="{9D249532-A24D-4D8F-848A-9F42F2E486C9}" sibTransId="{AE813459-65AB-4FA9-B717-330DDA6DFA4E}"/>
    <dgm:cxn modelId="{B6DE9009-327C-7543-8775-3ACB7D495B43}" type="presOf" srcId="{E9682B4F-0217-4B50-923E-C104AA24290F}" destId="{3E5AB2BF-A462-A841-B59B-E575612010D9}" srcOrd="0" destOrd="0" presId="urn:microsoft.com/office/officeart/2008/layout/LinedList"/>
    <dgm:cxn modelId="{5A5BA622-5DEB-48B9-88D9-C1DE36C711E5}" srcId="{B1AFA1AF-0FF8-45B3-A6D0-0E255A2F637D}" destId="{50418D2B-9486-42DE-AFDD-1D31420040FF}" srcOrd="0" destOrd="0" parTransId="{D5A17F6B-93F5-442B-938A-0F38C281BE88}" sibTransId="{1D87A0A5-8024-4710-846B-D5BFAC785107}"/>
    <dgm:cxn modelId="{BCED732E-1760-9944-B00F-317E89FFC48D}" type="presOf" srcId="{30A490C8-22B4-4D68-875C-0F0DE2FF864D}" destId="{4586F0D8-A120-274B-BE51-856FCB4AC43F}" srcOrd="0" destOrd="0" presId="urn:microsoft.com/office/officeart/2008/layout/LinedList"/>
    <dgm:cxn modelId="{711E093C-AD42-45A4-8D40-A2D39702062E}" srcId="{A2322D3A-7AC2-4C5C-9D7E-EAB2313D47D4}" destId="{8FE81FEC-2664-411F-AEB3-065F29F52751}" srcOrd="0" destOrd="0" parTransId="{BCBC007E-0269-421B-9C41-DE26D5C3A822}" sibTransId="{80230EB7-7230-4881-A631-309C07417378}"/>
    <dgm:cxn modelId="{7632773D-8054-0145-9910-2656ABCE5CDA}" type="presOf" srcId="{0DD8915E-DC14-41D6-9BB5-F49E1C265163}" destId="{F776D97D-7E8A-BE47-8534-04C00FFCCC4D}" srcOrd="0" destOrd="0" presId="urn:microsoft.com/office/officeart/2008/layout/LinedList"/>
    <dgm:cxn modelId="{F942F56C-9025-4AA1-9B36-C5AE0A93B0F5}" srcId="{4F85505A-81B6-4FDA-A144-900B71DAD946}" destId="{FEB4A941-E9FA-4A86-A673-85FF34B35F20}" srcOrd="0" destOrd="0" parTransId="{39522508-BC4E-4DD5-A744-AFEFFE36DB74}" sibTransId="{97624CC8-6315-4683-B26C-C30D552DA5A6}"/>
    <dgm:cxn modelId="{51563A4F-C0EB-47D6-B5BC-47A4E599AD4B}" srcId="{E9682B4F-0217-4B50-923E-C104AA24290F}" destId="{0EC0C300-11E4-45CF-8418-973585107209}" srcOrd="0" destOrd="0" parTransId="{1E4DD98E-100E-46B7-B24A-408BBF69E9FA}" sibTransId="{90FAB5D1-62B3-4FF6-A07D-EE607F529C32}"/>
    <dgm:cxn modelId="{C573C975-9BCD-3D47-86C8-14A8B61FE168}" type="presOf" srcId="{FEB4A941-E9FA-4A86-A673-85FF34B35F20}" destId="{4249D1DC-A83D-314A-B537-01066820A2A2}" srcOrd="0" destOrd="0" presId="urn:microsoft.com/office/officeart/2008/layout/LinedList"/>
    <dgm:cxn modelId="{2D633B56-E147-4EFC-B9EE-6C0413F329B0}" srcId="{0DD8915E-DC14-41D6-9BB5-F49E1C265163}" destId="{4F85505A-81B6-4FDA-A144-900B71DAD946}" srcOrd="3" destOrd="0" parTransId="{D9A96E25-7BBE-4DDD-8DDE-B4970D4340A8}" sibTransId="{68F74A88-49DC-44B1-BC0D-220A7B97601C}"/>
    <dgm:cxn modelId="{772B227B-9842-7E4B-A946-48F9C08394D4}" type="presOf" srcId="{A2322D3A-7AC2-4C5C-9D7E-EAB2313D47D4}" destId="{7543777C-4617-0343-8040-A73DD2FC544E}" srcOrd="0" destOrd="0" presId="urn:microsoft.com/office/officeart/2008/layout/LinedList"/>
    <dgm:cxn modelId="{52858697-E36E-3C41-91FB-24B844EEE1F4}" type="presOf" srcId="{0EC0C300-11E4-45CF-8418-973585107209}" destId="{C5AD48B0-9931-9B4D-A60B-A844B7F448FC}" srcOrd="0" destOrd="0" presId="urn:microsoft.com/office/officeart/2008/layout/LinedList"/>
    <dgm:cxn modelId="{D2CA01BF-F7E8-4A4F-9160-6406DCF31990}" type="presOf" srcId="{50418D2B-9486-42DE-AFDD-1D31420040FF}" destId="{40AD39FF-552E-3645-816F-DA192029EE94}" srcOrd="0" destOrd="0" presId="urn:microsoft.com/office/officeart/2008/layout/Lined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99B75BD8-5AF8-7C4E-AEFD-430CD2C4CA57}" type="presOf" srcId="{73D947E0-108F-4D20-A71E-3CF329F97212}" destId="{27290E1D-A993-FE47-AD32-264686D4D5C9}" srcOrd="0" destOrd="0" presId="urn:microsoft.com/office/officeart/2008/layout/LinedList"/>
    <dgm:cxn modelId="{4AE21DE4-3E74-934C-A2DD-7AA9CF220864}" type="presOf" srcId="{B1AFA1AF-0FF8-45B3-A6D0-0E255A2F637D}" destId="{47BBF4D0-3042-9C45-AD8E-AC9529290611}" srcOrd="0" destOrd="0" presId="urn:microsoft.com/office/officeart/2008/layout/LinedList"/>
    <dgm:cxn modelId="{C4C745E7-4D99-7344-9422-E0A0ECE59A54}" type="presOf" srcId="{8FE81FEC-2664-411F-AEB3-065F29F52751}" destId="{FDF61795-EF4F-DD4D-9159-4AAF6F881146}" srcOrd="0" destOrd="0" presId="urn:microsoft.com/office/officeart/2008/layout/LinedList"/>
    <dgm:cxn modelId="{9759C9F1-6967-624A-9FF9-1DD2452BA3AA}" type="presOf" srcId="{4F85505A-81B6-4FDA-A144-900B71DAD946}" destId="{C76500F5-9E3D-F842-99EC-C1DB4300D8B6}" srcOrd="0" destOrd="0" presId="urn:microsoft.com/office/officeart/2008/layout/LinedList"/>
    <dgm:cxn modelId="{1AFBC1C2-4125-A746-815F-A6C0479AAB5E}" type="presParOf" srcId="{F776D97D-7E8A-BE47-8534-04C00FFCCC4D}" destId="{3C4E0FA1-D067-AD44-8E28-106F1EE1F117}" srcOrd="0" destOrd="0" presId="urn:microsoft.com/office/officeart/2008/layout/LinedList"/>
    <dgm:cxn modelId="{DEE48448-65C4-7D43-9C6C-1C322194C845}" type="presParOf" srcId="{F776D97D-7E8A-BE47-8534-04C00FFCCC4D}" destId="{4618D61B-DCED-8E48-9FBD-90A3161B1E67}" srcOrd="1" destOrd="0" presId="urn:microsoft.com/office/officeart/2008/layout/LinedList"/>
    <dgm:cxn modelId="{1C948CC6-566C-D945-A9AA-DD3067DB7EA5}" type="presParOf" srcId="{4618D61B-DCED-8E48-9FBD-90A3161B1E67}" destId="{27290E1D-A993-FE47-AD32-264686D4D5C9}" srcOrd="0" destOrd="0" presId="urn:microsoft.com/office/officeart/2008/layout/LinedList"/>
    <dgm:cxn modelId="{40323340-BD78-3242-90F0-8760C70B54C8}" type="presParOf" srcId="{4618D61B-DCED-8E48-9FBD-90A3161B1E67}" destId="{22DDA73C-6B43-B040-875B-5AEDC5BAD42D}" srcOrd="1" destOrd="0" presId="urn:microsoft.com/office/officeart/2008/layout/LinedList"/>
    <dgm:cxn modelId="{2F01CA35-2E6B-8B4C-918E-CB7F12B2EB17}" type="presParOf" srcId="{22DDA73C-6B43-B040-875B-5AEDC5BAD42D}" destId="{0A8259C7-5577-FE4A-960D-35F40680E496}" srcOrd="0" destOrd="0" presId="urn:microsoft.com/office/officeart/2008/layout/LinedList"/>
    <dgm:cxn modelId="{85E2D432-435C-1E4C-B9EB-3486629C64F1}" type="presParOf" srcId="{22DDA73C-6B43-B040-875B-5AEDC5BAD42D}" destId="{D9A20406-96A6-E94F-A649-D259FC3E9FB5}" srcOrd="1" destOrd="0" presId="urn:microsoft.com/office/officeart/2008/layout/LinedList"/>
    <dgm:cxn modelId="{73B953AA-1A2A-F948-B838-69A40AF93991}" type="presParOf" srcId="{D9A20406-96A6-E94F-A649-D259FC3E9FB5}" destId="{355BB4CC-5E93-4246-B4DF-6F912038E788}" srcOrd="0" destOrd="0" presId="urn:microsoft.com/office/officeart/2008/layout/LinedList"/>
    <dgm:cxn modelId="{0BFB45BA-2414-1B4C-9D20-295C1A568B14}" type="presParOf" srcId="{D9A20406-96A6-E94F-A649-D259FC3E9FB5}" destId="{4586F0D8-A120-274B-BE51-856FCB4AC43F}" srcOrd="1" destOrd="0" presId="urn:microsoft.com/office/officeart/2008/layout/LinedList"/>
    <dgm:cxn modelId="{D93E62D6-26CC-3041-BEC4-1078B7F5EE28}" type="presParOf" srcId="{D9A20406-96A6-E94F-A649-D259FC3E9FB5}" destId="{2E15F8C9-5842-A144-9D5F-AAF49EBC828C}" srcOrd="2" destOrd="0" presId="urn:microsoft.com/office/officeart/2008/layout/LinedList"/>
    <dgm:cxn modelId="{5D7453AA-C784-ED40-8752-06BF4D8D8228}" type="presParOf" srcId="{22DDA73C-6B43-B040-875B-5AEDC5BAD42D}" destId="{D32907E9-4487-C641-A90B-8734AF86410A}" srcOrd="2" destOrd="0" presId="urn:microsoft.com/office/officeart/2008/layout/LinedList"/>
    <dgm:cxn modelId="{58782C78-CC2C-D84A-B7A0-1A1D448F7740}" type="presParOf" srcId="{22DDA73C-6B43-B040-875B-5AEDC5BAD42D}" destId="{ED8A1C51-E98E-2843-9399-F7BEAA0953E2}" srcOrd="3" destOrd="0" presId="urn:microsoft.com/office/officeart/2008/layout/LinedList"/>
    <dgm:cxn modelId="{963F728C-6DCE-5340-ADAF-6D26364518C4}" type="presParOf" srcId="{F776D97D-7E8A-BE47-8534-04C00FFCCC4D}" destId="{178B931F-8CEF-0149-B4DF-A88FA13E58C2}" srcOrd="2" destOrd="0" presId="urn:microsoft.com/office/officeart/2008/layout/LinedList"/>
    <dgm:cxn modelId="{4B5413E7-E374-124C-ADE9-E376B016B1AA}" type="presParOf" srcId="{F776D97D-7E8A-BE47-8534-04C00FFCCC4D}" destId="{265D5022-9B9B-BA42-88D0-37765DFBADEE}" srcOrd="3" destOrd="0" presId="urn:microsoft.com/office/officeart/2008/layout/LinedList"/>
    <dgm:cxn modelId="{85099CAB-265F-AB4A-A5E6-392E1C4AE93C}" type="presParOf" srcId="{265D5022-9B9B-BA42-88D0-37765DFBADEE}" destId="{47BBF4D0-3042-9C45-AD8E-AC9529290611}" srcOrd="0" destOrd="0" presId="urn:microsoft.com/office/officeart/2008/layout/LinedList"/>
    <dgm:cxn modelId="{6D5B2806-C37E-0A42-9682-4E7B12402D01}" type="presParOf" srcId="{265D5022-9B9B-BA42-88D0-37765DFBADEE}" destId="{8117825D-08FF-8042-8745-FC633703D5F7}" srcOrd="1" destOrd="0" presId="urn:microsoft.com/office/officeart/2008/layout/LinedList"/>
    <dgm:cxn modelId="{9626628D-7312-3D4A-81E8-4C60BB924D51}" type="presParOf" srcId="{8117825D-08FF-8042-8745-FC633703D5F7}" destId="{68351258-5A8B-754C-B6A1-9825B142B219}" srcOrd="0" destOrd="0" presId="urn:microsoft.com/office/officeart/2008/layout/LinedList"/>
    <dgm:cxn modelId="{F653DD3A-2935-454B-A4E7-D2CD5FB2C54E}" type="presParOf" srcId="{8117825D-08FF-8042-8745-FC633703D5F7}" destId="{5FE2E143-7FA8-A043-B610-C273DA4DDD8B}" srcOrd="1" destOrd="0" presId="urn:microsoft.com/office/officeart/2008/layout/LinedList"/>
    <dgm:cxn modelId="{6EB2913B-BDE1-6D45-83E2-F4243409489A}" type="presParOf" srcId="{5FE2E143-7FA8-A043-B610-C273DA4DDD8B}" destId="{DD4CD826-FC02-E348-A6C9-0DC2E2D9C29B}" srcOrd="0" destOrd="0" presId="urn:microsoft.com/office/officeart/2008/layout/LinedList"/>
    <dgm:cxn modelId="{2744F6A2-A406-3A4D-A021-EBE446961DC9}" type="presParOf" srcId="{5FE2E143-7FA8-A043-B610-C273DA4DDD8B}" destId="{40AD39FF-552E-3645-816F-DA192029EE94}" srcOrd="1" destOrd="0" presId="urn:microsoft.com/office/officeart/2008/layout/LinedList"/>
    <dgm:cxn modelId="{B2EFF51F-B7A0-5247-855A-5DF225E76E44}" type="presParOf" srcId="{5FE2E143-7FA8-A043-B610-C273DA4DDD8B}" destId="{A23BCA2D-2ABE-AD4A-B328-864E09D9D53A}" srcOrd="2" destOrd="0" presId="urn:microsoft.com/office/officeart/2008/layout/LinedList"/>
    <dgm:cxn modelId="{054EE277-AF92-A14F-B8DF-8CD00E2F546F}" type="presParOf" srcId="{8117825D-08FF-8042-8745-FC633703D5F7}" destId="{3C32CEDB-4D51-DE42-A3D8-8AC9E88624F2}" srcOrd="2" destOrd="0" presId="urn:microsoft.com/office/officeart/2008/layout/LinedList"/>
    <dgm:cxn modelId="{45056D0C-8B13-EA4F-9C1C-34CD6E5CC0A8}" type="presParOf" srcId="{8117825D-08FF-8042-8745-FC633703D5F7}" destId="{EAF5A931-D6EC-9745-891E-D2432D3F82C1}" srcOrd="3" destOrd="0" presId="urn:microsoft.com/office/officeart/2008/layout/LinedList"/>
    <dgm:cxn modelId="{F181DF5D-631B-E04B-AE77-22B190EF9699}" type="presParOf" srcId="{F776D97D-7E8A-BE47-8534-04C00FFCCC4D}" destId="{913B5E25-C84D-514D-AB84-FB479AF2BAA5}" srcOrd="4" destOrd="0" presId="urn:microsoft.com/office/officeart/2008/layout/LinedList"/>
    <dgm:cxn modelId="{730F3869-EADB-AA4E-9877-72AC11B368CE}" type="presParOf" srcId="{F776D97D-7E8A-BE47-8534-04C00FFCCC4D}" destId="{6DCC70ED-4D75-B243-B2A7-47ECDF797974}" srcOrd="5" destOrd="0" presId="urn:microsoft.com/office/officeart/2008/layout/LinedList"/>
    <dgm:cxn modelId="{F1A74471-8FDE-B547-8DB9-C3BEBDE9484C}" type="presParOf" srcId="{6DCC70ED-4D75-B243-B2A7-47ECDF797974}" destId="{3E5AB2BF-A462-A841-B59B-E575612010D9}" srcOrd="0" destOrd="0" presId="urn:microsoft.com/office/officeart/2008/layout/LinedList"/>
    <dgm:cxn modelId="{D8EE97EF-C58E-CA4D-935F-3696E76DCAD4}" type="presParOf" srcId="{6DCC70ED-4D75-B243-B2A7-47ECDF797974}" destId="{A8F50829-4BAB-7C4A-AA30-84E2D099EB01}" srcOrd="1" destOrd="0" presId="urn:microsoft.com/office/officeart/2008/layout/LinedList"/>
    <dgm:cxn modelId="{55305C6D-EBD9-6147-924D-7A520F9C2F7B}" type="presParOf" srcId="{A8F50829-4BAB-7C4A-AA30-84E2D099EB01}" destId="{B00668AF-A753-A947-B0E8-8227A583AE63}" srcOrd="0" destOrd="0" presId="urn:microsoft.com/office/officeart/2008/layout/LinedList"/>
    <dgm:cxn modelId="{BC083303-4717-3047-BDAF-AB372A513541}" type="presParOf" srcId="{A8F50829-4BAB-7C4A-AA30-84E2D099EB01}" destId="{7513036D-86F8-6D46-87EA-832DD97DEE31}" srcOrd="1" destOrd="0" presId="urn:microsoft.com/office/officeart/2008/layout/LinedList"/>
    <dgm:cxn modelId="{1E734147-96C9-B844-A363-F3A3E5B41FA0}" type="presParOf" srcId="{7513036D-86F8-6D46-87EA-832DD97DEE31}" destId="{CC7DA8AC-3BF7-C34B-81F7-1982D6060B6D}" srcOrd="0" destOrd="0" presId="urn:microsoft.com/office/officeart/2008/layout/LinedList"/>
    <dgm:cxn modelId="{DB84297B-E3C6-194F-91AB-44DA723AE4C7}" type="presParOf" srcId="{7513036D-86F8-6D46-87EA-832DD97DEE31}" destId="{C5AD48B0-9931-9B4D-A60B-A844B7F448FC}" srcOrd="1" destOrd="0" presId="urn:microsoft.com/office/officeart/2008/layout/LinedList"/>
    <dgm:cxn modelId="{AC329C1A-F5AE-5D48-9B83-435F7E1C408C}" type="presParOf" srcId="{7513036D-86F8-6D46-87EA-832DD97DEE31}" destId="{739BA94D-B766-5549-A0A2-0A928B4B7133}" srcOrd="2" destOrd="0" presId="urn:microsoft.com/office/officeart/2008/layout/LinedList"/>
    <dgm:cxn modelId="{C5164D36-7D9B-844B-AFB2-C871EE520B4C}" type="presParOf" srcId="{A8F50829-4BAB-7C4A-AA30-84E2D099EB01}" destId="{1486AE56-865C-6E48-9D6E-6B6DFA851578}" srcOrd="2" destOrd="0" presId="urn:microsoft.com/office/officeart/2008/layout/LinedList"/>
    <dgm:cxn modelId="{3D6C1D07-B700-D74A-9FEF-2D02E52C7767}" type="presParOf" srcId="{A8F50829-4BAB-7C4A-AA30-84E2D099EB01}" destId="{B12D3693-6970-B94A-AB2E-8B150F518B73}" srcOrd="3" destOrd="0" presId="urn:microsoft.com/office/officeart/2008/layout/LinedList"/>
    <dgm:cxn modelId="{F200239E-02AD-F244-964C-597398F50846}" type="presParOf" srcId="{F776D97D-7E8A-BE47-8534-04C00FFCCC4D}" destId="{88532B37-2569-E445-B003-569B3ACBA8CA}" srcOrd="6" destOrd="0" presId="urn:microsoft.com/office/officeart/2008/layout/LinedList"/>
    <dgm:cxn modelId="{0FE2B243-C37E-B148-ADAD-B485F82713A6}" type="presParOf" srcId="{F776D97D-7E8A-BE47-8534-04C00FFCCC4D}" destId="{27C10060-401A-7945-9D2A-17F166E50813}" srcOrd="7" destOrd="0" presId="urn:microsoft.com/office/officeart/2008/layout/LinedList"/>
    <dgm:cxn modelId="{901EE5F2-0C91-0549-8BB5-B68C7AFBF1C6}" type="presParOf" srcId="{27C10060-401A-7945-9D2A-17F166E50813}" destId="{C76500F5-9E3D-F842-99EC-C1DB4300D8B6}" srcOrd="0" destOrd="0" presId="urn:microsoft.com/office/officeart/2008/layout/LinedList"/>
    <dgm:cxn modelId="{55FFBF0E-D38C-F848-BEEF-76F14AD0E52B}" type="presParOf" srcId="{27C10060-401A-7945-9D2A-17F166E50813}" destId="{18B63E3F-6E39-1A43-89A5-CF1EF0E2CD9D}" srcOrd="1" destOrd="0" presId="urn:microsoft.com/office/officeart/2008/layout/LinedList"/>
    <dgm:cxn modelId="{D1DAE132-899B-7A41-9B16-38DA3558D999}" type="presParOf" srcId="{18B63E3F-6E39-1A43-89A5-CF1EF0E2CD9D}" destId="{7614AAED-BC05-C04C-AA76-2598331FEA14}" srcOrd="0" destOrd="0" presId="urn:microsoft.com/office/officeart/2008/layout/LinedList"/>
    <dgm:cxn modelId="{B38F40B3-CD88-5C41-ADF6-9F20DA6886C7}" type="presParOf" srcId="{18B63E3F-6E39-1A43-89A5-CF1EF0E2CD9D}" destId="{5D3E0464-418A-564F-B2E6-DCDA7E5525CA}" srcOrd="1" destOrd="0" presId="urn:microsoft.com/office/officeart/2008/layout/LinedList"/>
    <dgm:cxn modelId="{84628A23-95A5-064C-866C-7BFD66FC4172}" type="presParOf" srcId="{5D3E0464-418A-564F-B2E6-DCDA7E5525CA}" destId="{53A5F1A9-72FB-CC4A-98FD-3028E50DEEE3}" srcOrd="0" destOrd="0" presId="urn:microsoft.com/office/officeart/2008/layout/LinedList"/>
    <dgm:cxn modelId="{8B6772C7-F7F1-8142-B4F4-FA8B72240E1F}" type="presParOf" srcId="{5D3E0464-418A-564F-B2E6-DCDA7E5525CA}" destId="{4249D1DC-A83D-314A-B537-01066820A2A2}" srcOrd="1" destOrd="0" presId="urn:microsoft.com/office/officeart/2008/layout/LinedList"/>
    <dgm:cxn modelId="{02D96DEC-77B9-9242-AA46-7ED4EE23BB84}" type="presParOf" srcId="{5D3E0464-418A-564F-B2E6-DCDA7E5525CA}" destId="{24573E07-646E-EE40-91F5-5D1B85DFB7A5}" srcOrd="2" destOrd="0" presId="urn:microsoft.com/office/officeart/2008/layout/LinedList"/>
    <dgm:cxn modelId="{08AFC2EC-BC3C-D444-991D-9088985A82D7}" type="presParOf" srcId="{18B63E3F-6E39-1A43-89A5-CF1EF0E2CD9D}" destId="{0D57756D-529C-2140-A977-BD0E25A5CF9F}" srcOrd="2" destOrd="0" presId="urn:microsoft.com/office/officeart/2008/layout/LinedList"/>
    <dgm:cxn modelId="{693A3E82-CADE-6A44-B958-AA563416F281}" type="presParOf" srcId="{18B63E3F-6E39-1A43-89A5-CF1EF0E2CD9D}" destId="{F09EA6CB-33D3-8D42-AA93-5A54221B358E}" srcOrd="3" destOrd="0" presId="urn:microsoft.com/office/officeart/2008/layout/LinedList"/>
    <dgm:cxn modelId="{12D23EA2-0ED9-D34E-B5ED-F5D3205CAB99}" type="presParOf" srcId="{F776D97D-7E8A-BE47-8534-04C00FFCCC4D}" destId="{F5770AFA-66ED-0C4C-805A-0A58C20E9262}" srcOrd="8" destOrd="0" presId="urn:microsoft.com/office/officeart/2008/layout/LinedList"/>
    <dgm:cxn modelId="{D6655B2D-64A9-7743-802F-4F8E778B3C33}" type="presParOf" srcId="{F776D97D-7E8A-BE47-8534-04C00FFCCC4D}" destId="{F891B2B1-AF2F-6B4A-BB1C-410B26CB87A9}" srcOrd="9" destOrd="0" presId="urn:microsoft.com/office/officeart/2008/layout/LinedList"/>
    <dgm:cxn modelId="{318C1DAB-A068-964F-A17E-140AD336B1BF}" type="presParOf" srcId="{F891B2B1-AF2F-6B4A-BB1C-410B26CB87A9}" destId="{7543777C-4617-0343-8040-A73DD2FC544E}" srcOrd="0" destOrd="0" presId="urn:microsoft.com/office/officeart/2008/layout/LinedList"/>
    <dgm:cxn modelId="{B8AF4568-9B82-DA44-AD5C-EA377FA2D9B3}" type="presParOf" srcId="{F891B2B1-AF2F-6B4A-BB1C-410B26CB87A9}" destId="{1F14637B-F64E-2B44-B962-58D4B9D01816}" srcOrd="1" destOrd="0" presId="urn:microsoft.com/office/officeart/2008/layout/LinedList"/>
    <dgm:cxn modelId="{4658BBE0-0059-7746-8015-ACCF9C12F94D}" type="presParOf" srcId="{1F14637B-F64E-2B44-B962-58D4B9D01816}" destId="{C5E85A61-2F53-ED40-B82C-D1234507F0B9}" srcOrd="0" destOrd="0" presId="urn:microsoft.com/office/officeart/2008/layout/LinedList"/>
    <dgm:cxn modelId="{EEFBE36F-E91C-3F40-963E-7DFDA2159A59}" type="presParOf" srcId="{1F14637B-F64E-2B44-B962-58D4B9D01816}" destId="{A74182B4-4E0B-8C41-8815-820CE83D2B24}" srcOrd="1" destOrd="0" presId="urn:microsoft.com/office/officeart/2008/layout/LinedList"/>
    <dgm:cxn modelId="{F7097533-54BF-4B46-AD4D-92D21EEBFDFE}" type="presParOf" srcId="{A74182B4-4E0B-8C41-8815-820CE83D2B24}" destId="{F42ED7E8-626D-8844-B304-8CB707F5C617}" srcOrd="0" destOrd="0" presId="urn:microsoft.com/office/officeart/2008/layout/LinedList"/>
    <dgm:cxn modelId="{154656EA-373C-3444-B79D-76EDB13C71D0}" type="presParOf" srcId="{A74182B4-4E0B-8C41-8815-820CE83D2B24}" destId="{FDF61795-EF4F-DD4D-9159-4AAF6F881146}" srcOrd="1" destOrd="0" presId="urn:microsoft.com/office/officeart/2008/layout/LinedList"/>
    <dgm:cxn modelId="{8D205AE8-2368-B64F-A428-DA96C0D8A08F}" type="presParOf" srcId="{A74182B4-4E0B-8C41-8815-820CE83D2B24}" destId="{8A4368D5-9931-DE4B-BB7D-B49BEF583F76}" srcOrd="2" destOrd="0" presId="urn:microsoft.com/office/officeart/2008/layout/LinedList"/>
    <dgm:cxn modelId="{A7BBB921-7E0D-5D41-9EFD-6FA175CB64CE}" type="presParOf" srcId="{1F14637B-F64E-2B44-B962-58D4B9D01816}" destId="{C75E1AE3-DD31-AD48-9D72-710374FAA08B}" srcOrd="2" destOrd="0" presId="urn:microsoft.com/office/officeart/2008/layout/LinedList"/>
    <dgm:cxn modelId="{6429F904-383C-C243-9E84-BE55B6F1F30B}" type="presParOf" srcId="{1F14637B-F64E-2B44-B962-58D4B9D01816}" destId="{3B2061BB-F946-524B-A959-DFB71D9FE3F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E0FA1-D067-AD44-8E28-106F1EE1F117}">
      <dsp:nvSpPr>
        <dsp:cNvPr id="0" name=""/>
        <dsp:cNvSpPr/>
      </dsp:nvSpPr>
      <dsp:spPr>
        <a:xfrm>
          <a:off x="0" y="531"/>
          <a:ext cx="8861425" cy="0"/>
        </a:xfrm>
        <a:prstGeom prst="line">
          <a:avLst/>
        </a:prstGeom>
        <a:solidFill>
          <a:schemeClr val="accent2">
            <a:hueOff val="0"/>
            <a:satOff val="0"/>
            <a:lumOff val="0"/>
            <a:alphaOff val="0"/>
          </a:schemeClr>
        </a:solidFill>
        <a:ln w="12700" cap="flat" cmpd="sng" algn="ctr">
          <a:solidFill>
            <a:schemeClr val="accent2">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7290E1D-A993-FE47-AD32-264686D4D5C9}">
      <dsp:nvSpPr>
        <dsp:cNvPr id="0" name=""/>
        <dsp:cNvSpPr/>
      </dsp:nvSpPr>
      <dsp:spPr>
        <a:xfrm>
          <a:off x="0" y="531"/>
          <a:ext cx="1767092"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kern="1200" dirty="0">
              <a:latin typeface="+mj-lt"/>
              <a:cs typeface="Arial Black" panose="020B0604020202020204" pitchFamily="34" charset="0"/>
            </a:rPr>
            <a:t>Planning</a:t>
          </a:r>
        </a:p>
      </dsp:txBody>
      <dsp:txXfrm>
        <a:off x="0" y="531"/>
        <a:ext cx="1767092" cy="870055"/>
      </dsp:txXfrm>
    </dsp:sp>
    <dsp:sp modelId="{4586F0D8-A120-274B-BE51-856FCB4AC43F}">
      <dsp:nvSpPr>
        <dsp:cNvPr id="0" name=""/>
        <dsp:cNvSpPr/>
      </dsp:nvSpPr>
      <dsp:spPr>
        <a:xfrm>
          <a:off x="1879857" y="40040"/>
          <a:ext cx="6958866"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Synergize </a:t>
          </a:r>
          <a:r>
            <a:rPr lang="en-US" sz="1400" b="1" i="0" kern="1200" dirty="0">
              <a:latin typeface="Arial" panose="020B0604020202020204" pitchFamily="34" charset="0"/>
              <a:cs typeface="Arial" panose="020B0604020202020204" pitchFamily="34" charset="0"/>
            </a:rPr>
            <a:t>scalable e-commerce</a:t>
          </a:r>
        </a:p>
      </dsp:txBody>
      <dsp:txXfrm>
        <a:off x="1879857" y="40040"/>
        <a:ext cx="6958866" cy="790186"/>
      </dsp:txXfrm>
    </dsp:sp>
    <dsp:sp modelId="{D32907E9-4487-C641-A90B-8734AF86410A}">
      <dsp:nvSpPr>
        <dsp:cNvPr id="0" name=""/>
        <dsp:cNvSpPr/>
      </dsp:nvSpPr>
      <dsp:spPr>
        <a:xfrm>
          <a:off x="1758469" y="740580"/>
          <a:ext cx="7068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 modelId="{178B931F-8CEF-0149-B4DF-A88FA13E58C2}">
      <dsp:nvSpPr>
        <dsp:cNvPr id="0" name=""/>
        <dsp:cNvSpPr/>
      </dsp:nvSpPr>
      <dsp:spPr>
        <a:xfrm>
          <a:off x="0" y="870586"/>
          <a:ext cx="8861425" cy="0"/>
        </a:xfrm>
        <a:prstGeom prst="line">
          <a:avLst/>
        </a:prstGeom>
        <a:solidFill>
          <a:schemeClr val="accent3">
            <a:hueOff val="0"/>
            <a:satOff val="0"/>
            <a:lumOff val="0"/>
            <a:alphaOff val="0"/>
          </a:schemeClr>
        </a:solidFill>
        <a:ln w="25400" cap="flat" cmpd="sng" algn="ctr">
          <a:solidFill>
            <a:schemeClr val="accent3"/>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7BBF4D0-3042-9C45-AD8E-AC9529290611}">
      <dsp:nvSpPr>
        <dsp:cNvPr id="0" name=""/>
        <dsp:cNvSpPr/>
      </dsp:nvSpPr>
      <dsp:spPr>
        <a:xfrm>
          <a:off x="0" y="870586"/>
          <a:ext cx="1760169"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mj-lt"/>
              <a:cs typeface="Arial Black" panose="020B0604020202020204" pitchFamily="34" charset="0"/>
            </a:rPr>
            <a:t>Marketing</a:t>
          </a:r>
        </a:p>
      </dsp:txBody>
      <dsp:txXfrm>
        <a:off x="0" y="870586"/>
        <a:ext cx="1760169" cy="870055"/>
      </dsp:txXfrm>
    </dsp:sp>
    <dsp:sp modelId="{40AD39FF-552E-3645-816F-DA192029EE94}">
      <dsp:nvSpPr>
        <dsp:cNvPr id="0" name=""/>
        <dsp:cNvSpPr/>
      </dsp:nvSpPr>
      <dsp:spPr>
        <a:xfrm>
          <a:off x="1881957" y="910095"/>
          <a:ext cx="6966353"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Disseminate </a:t>
          </a:r>
          <a:r>
            <a:rPr lang="en-US" sz="1400" b="1" i="0" kern="1200" dirty="0">
              <a:latin typeface="Arial" panose="020B0604020202020204" pitchFamily="34" charset="0"/>
              <a:cs typeface="Arial" panose="020B0604020202020204" pitchFamily="34" charset="0"/>
            </a:rPr>
            <a:t>standardized metrics</a:t>
          </a:r>
        </a:p>
      </dsp:txBody>
      <dsp:txXfrm>
        <a:off x="1881957" y="910095"/>
        <a:ext cx="6966353" cy="790186"/>
      </dsp:txXfrm>
    </dsp:sp>
    <dsp:sp modelId="{3C32CEDB-4D51-DE42-A3D8-8AC9E88624F2}">
      <dsp:nvSpPr>
        <dsp:cNvPr id="0" name=""/>
        <dsp:cNvSpPr/>
      </dsp:nvSpPr>
      <dsp:spPr>
        <a:xfrm>
          <a:off x="1760169" y="1700282"/>
          <a:ext cx="704067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 modelId="{913B5E25-C84D-514D-AB84-FB479AF2BAA5}">
      <dsp:nvSpPr>
        <dsp:cNvPr id="0" name=""/>
        <dsp:cNvSpPr/>
      </dsp:nvSpPr>
      <dsp:spPr>
        <a:xfrm>
          <a:off x="0" y="1740641"/>
          <a:ext cx="8861425" cy="0"/>
        </a:xfrm>
        <a:prstGeom prst="line">
          <a:avLst/>
        </a:prstGeom>
        <a:solidFill>
          <a:schemeClr val="accent4">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E5AB2BF-A462-A841-B59B-E575612010D9}">
      <dsp:nvSpPr>
        <dsp:cNvPr id="0" name=""/>
        <dsp:cNvSpPr/>
      </dsp:nvSpPr>
      <dsp:spPr>
        <a:xfrm>
          <a:off x="0" y="1740641"/>
          <a:ext cx="1770554"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mj-lt"/>
              <a:cs typeface="Arial Black" panose="020B0604020202020204" pitchFamily="34" charset="0"/>
            </a:rPr>
            <a:t>Design</a:t>
          </a:r>
        </a:p>
      </dsp:txBody>
      <dsp:txXfrm>
        <a:off x="0" y="1740641"/>
        <a:ext cx="1770554" cy="870055"/>
      </dsp:txXfrm>
    </dsp:sp>
    <dsp:sp modelId="{C5AD48B0-9931-9B4D-A60B-A844B7F448FC}">
      <dsp:nvSpPr>
        <dsp:cNvPr id="0" name=""/>
        <dsp:cNvSpPr/>
      </dsp:nvSpPr>
      <dsp:spPr>
        <a:xfrm>
          <a:off x="1883887" y="1780150"/>
          <a:ext cx="6957903"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Coordinate </a:t>
          </a:r>
          <a:r>
            <a:rPr lang="en-US" sz="1400" b="1" i="0" kern="1200" dirty="0">
              <a:latin typeface="Arial" panose="020B0604020202020204" pitchFamily="34" charset="0"/>
              <a:cs typeface="Arial" panose="020B0604020202020204" pitchFamily="34" charset="0"/>
            </a:rPr>
            <a:t>e-business applications</a:t>
          </a:r>
        </a:p>
      </dsp:txBody>
      <dsp:txXfrm>
        <a:off x="1883887" y="1780150"/>
        <a:ext cx="6957903" cy="790186"/>
      </dsp:txXfrm>
    </dsp:sp>
    <dsp:sp modelId="{1486AE56-865C-6E48-9D6E-6B6DFA851578}">
      <dsp:nvSpPr>
        <dsp:cNvPr id="0" name=""/>
        <dsp:cNvSpPr/>
      </dsp:nvSpPr>
      <dsp:spPr>
        <a:xfrm>
          <a:off x="1770554" y="2570337"/>
          <a:ext cx="708221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 modelId="{88532B37-2569-E445-B003-569B3ACBA8CA}">
      <dsp:nvSpPr>
        <dsp:cNvPr id="0" name=""/>
        <dsp:cNvSpPr/>
      </dsp:nvSpPr>
      <dsp:spPr>
        <a:xfrm>
          <a:off x="0" y="2610696"/>
          <a:ext cx="8861425" cy="0"/>
        </a:xfrm>
        <a:prstGeom prst="line">
          <a:avLst/>
        </a:prstGeom>
        <a:solidFill>
          <a:schemeClr val="accent5">
            <a:hueOff val="0"/>
            <a:satOff val="0"/>
            <a:lumOff val="0"/>
            <a:alphaOff val="0"/>
          </a:schemeClr>
        </a:solidFill>
        <a:ln w="25400" cap="flat" cmpd="sng" algn="ctr">
          <a:solidFill>
            <a:schemeClr val="accent4"/>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6500F5-9E3D-F842-99EC-C1DB4300D8B6}">
      <dsp:nvSpPr>
        <dsp:cNvPr id="0" name=""/>
        <dsp:cNvSpPr/>
      </dsp:nvSpPr>
      <dsp:spPr>
        <a:xfrm>
          <a:off x="0" y="2610696"/>
          <a:ext cx="1756708"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mj-lt"/>
              <a:cs typeface="Arial Black" panose="020B0604020202020204" pitchFamily="34" charset="0"/>
            </a:rPr>
            <a:t>Strategy</a:t>
          </a:r>
        </a:p>
      </dsp:txBody>
      <dsp:txXfrm>
        <a:off x="0" y="2610696"/>
        <a:ext cx="1756708" cy="870055"/>
      </dsp:txXfrm>
    </dsp:sp>
    <dsp:sp modelId="{4249D1DC-A83D-314A-B537-01066820A2A2}">
      <dsp:nvSpPr>
        <dsp:cNvPr id="0" name=""/>
        <dsp:cNvSpPr/>
      </dsp:nvSpPr>
      <dsp:spPr>
        <a:xfrm>
          <a:off x="1882324" y="2633572"/>
          <a:ext cx="6965961"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Foster holistically </a:t>
          </a:r>
          <a:r>
            <a:rPr lang="en-US" sz="1400" b="1" i="0" kern="1200" dirty="0">
              <a:latin typeface="Arial" panose="020B0604020202020204" pitchFamily="34" charset="0"/>
              <a:cs typeface="Arial" panose="020B0604020202020204" pitchFamily="34" charset="0"/>
            </a:rPr>
            <a:t>superior methodologies</a:t>
          </a:r>
        </a:p>
      </dsp:txBody>
      <dsp:txXfrm>
        <a:off x="1882324" y="2633572"/>
        <a:ext cx="6965961" cy="790186"/>
      </dsp:txXfrm>
    </dsp:sp>
    <dsp:sp modelId="{0D57756D-529C-2140-A977-BD0E25A5CF9F}">
      <dsp:nvSpPr>
        <dsp:cNvPr id="0" name=""/>
        <dsp:cNvSpPr/>
      </dsp:nvSpPr>
      <dsp:spPr>
        <a:xfrm>
          <a:off x="1756708" y="3440392"/>
          <a:ext cx="702683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 modelId="{F5770AFA-66ED-0C4C-805A-0A58C20E9262}">
      <dsp:nvSpPr>
        <dsp:cNvPr id="0" name=""/>
        <dsp:cNvSpPr/>
      </dsp:nvSpPr>
      <dsp:spPr>
        <a:xfrm>
          <a:off x="0" y="3480751"/>
          <a:ext cx="8861425" cy="0"/>
        </a:xfrm>
        <a:prstGeom prst="line">
          <a:avLst/>
        </a:prstGeom>
        <a:solidFill>
          <a:schemeClr val="accent6">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543777C-4617-0343-8040-A73DD2FC544E}">
      <dsp:nvSpPr>
        <dsp:cNvPr id="0" name=""/>
        <dsp:cNvSpPr/>
      </dsp:nvSpPr>
      <dsp:spPr>
        <a:xfrm>
          <a:off x="0" y="3480751"/>
          <a:ext cx="171690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mj-lt"/>
              <a:cs typeface="Arial Black" panose="020B0604020202020204" pitchFamily="34" charset="0"/>
            </a:rPr>
            <a:t>Launch</a:t>
          </a:r>
        </a:p>
      </dsp:txBody>
      <dsp:txXfrm>
        <a:off x="0" y="3480751"/>
        <a:ext cx="1716901" cy="870055"/>
      </dsp:txXfrm>
    </dsp:sp>
    <dsp:sp modelId="{FDF61795-EF4F-DD4D-9159-4AAF6F881146}">
      <dsp:nvSpPr>
        <dsp:cNvPr id="0" name=""/>
        <dsp:cNvSpPr/>
      </dsp:nvSpPr>
      <dsp:spPr>
        <a:xfrm>
          <a:off x="1758670" y="3520261"/>
          <a:ext cx="7013040"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l" defTabSz="622300" rtl="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Deploy strategic </a:t>
          </a:r>
          <a:r>
            <a:rPr lang="en-US" sz="1400" b="1" i="0" kern="1200" dirty="0">
              <a:latin typeface="Arial" panose="020B0604020202020204" pitchFamily="34" charset="0"/>
              <a:cs typeface="Arial" panose="020B0604020202020204" pitchFamily="34" charset="0"/>
            </a:rPr>
            <a:t>networks with compelling e-business needs</a:t>
          </a:r>
        </a:p>
      </dsp:txBody>
      <dsp:txXfrm>
        <a:off x="1758670" y="3520261"/>
        <a:ext cx="7013040" cy="790186"/>
      </dsp:txXfrm>
    </dsp:sp>
    <dsp:sp modelId="{C75E1AE3-DD31-AD48-9D72-710374FAA08B}">
      <dsp:nvSpPr>
        <dsp:cNvPr id="0" name=""/>
        <dsp:cNvSpPr/>
      </dsp:nvSpPr>
      <dsp:spPr>
        <a:xfrm>
          <a:off x="1716901" y="4310447"/>
          <a:ext cx="686760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067D9-116D-3843-ABDF-D6546C1962D4}" type="datetimeFigureOut">
              <a:rPr lang="en-US" smtClean="0"/>
              <a:t>9/23/2023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D21CC-DD94-204E-93C8-E1AAF3084C8D}" type="slidenum">
              <a:rPr lang="en-US" smtClean="0"/>
              <a:t>‹#›</a:t>
            </a:fld>
            <a:endParaRPr lang="en-US" dirty="0"/>
          </a:p>
        </p:txBody>
      </p:sp>
    </p:spTree>
    <p:extLst>
      <p:ext uri="{BB962C8B-B14F-4D97-AF65-F5344CB8AC3E}">
        <p14:creationId xmlns:p14="http://schemas.microsoft.com/office/powerpoint/2010/main" val="394051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a:t>
            </a:fld>
            <a:endParaRPr lang="en-US" dirty="0"/>
          </a:p>
        </p:txBody>
      </p:sp>
    </p:spTree>
    <p:extLst>
      <p:ext uri="{BB962C8B-B14F-4D97-AF65-F5344CB8AC3E}">
        <p14:creationId xmlns:p14="http://schemas.microsoft.com/office/powerpoint/2010/main" val="183304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22</a:t>
            </a:fld>
            <a:endParaRPr lang="en-US" dirty="0"/>
          </a:p>
        </p:txBody>
      </p:sp>
    </p:spTree>
    <p:extLst>
      <p:ext uri="{BB962C8B-B14F-4D97-AF65-F5344CB8AC3E}">
        <p14:creationId xmlns:p14="http://schemas.microsoft.com/office/powerpoint/2010/main" val="229471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23</a:t>
            </a:fld>
            <a:endParaRPr lang="en-US" dirty="0"/>
          </a:p>
        </p:txBody>
      </p:sp>
    </p:spTree>
    <p:extLst>
      <p:ext uri="{BB962C8B-B14F-4D97-AF65-F5344CB8AC3E}">
        <p14:creationId xmlns:p14="http://schemas.microsoft.com/office/powerpoint/2010/main" val="158014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24</a:t>
            </a:fld>
            <a:endParaRPr lang="en-US" dirty="0"/>
          </a:p>
        </p:txBody>
      </p:sp>
    </p:spTree>
    <p:extLst>
      <p:ext uri="{BB962C8B-B14F-4D97-AF65-F5344CB8AC3E}">
        <p14:creationId xmlns:p14="http://schemas.microsoft.com/office/powerpoint/2010/main" val="4041745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25</a:t>
            </a:fld>
            <a:endParaRPr lang="en-US" dirty="0"/>
          </a:p>
        </p:txBody>
      </p:sp>
    </p:spTree>
    <p:extLst>
      <p:ext uri="{BB962C8B-B14F-4D97-AF65-F5344CB8AC3E}">
        <p14:creationId xmlns:p14="http://schemas.microsoft.com/office/powerpoint/2010/main" val="152936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26</a:t>
            </a:fld>
            <a:endParaRPr lang="en-US" dirty="0"/>
          </a:p>
        </p:txBody>
      </p:sp>
    </p:spTree>
    <p:extLst>
      <p:ext uri="{BB962C8B-B14F-4D97-AF65-F5344CB8AC3E}">
        <p14:creationId xmlns:p14="http://schemas.microsoft.com/office/powerpoint/2010/main" val="218498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27</a:t>
            </a:fld>
            <a:endParaRPr lang="en-US" dirty="0"/>
          </a:p>
        </p:txBody>
      </p:sp>
    </p:spTree>
    <p:extLst>
      <p:ext uri="{BB962C8B-B14F-4D97-AF65-F5344CB8AC3E}">
        <p14:creationId xmlns:p14="http://schemas.microsoft.com/office/powerpoint/2010/main" val="250998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28</a:t>
            </a:fld>
            <a:endParaRPr lang="en-US" dirty="0"/>
          </a:p>
        </p:txBody>
      </p:sp>
    </p:spTree>
    <p:extLst>
      <p:ext uri="{BB962C8B-B14F-4D97-AF65-F5344CB8AC3E}">
        <p14:creationId xmlns:p14="http://schemas.microsoft.com/office/powerpoint/2010/main" val="44196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29</a:t>
            </a:fld>
            <a:endParaRPr lang="en-US" dirty="0"/>
          </a:p>
        </p:txBody>
      </p:sp>
    </p:spTree>
    <p:extLst>
      <p:ext uri="{BB962C8B-B14F-4D97-AF65-F5344CB8AC3E}">
        <p14:creationId xmlns:p14="http://schemas.microsoft.com/office/powerpoint/2010/main" val="692449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30</a:t>
            </a:fld>
            <a:endParaRPr lang="en-US" dirty="0"/>
          </a:p>
        </p:txBody>
      </p:sp>
    </p:spTree>
    <p:extLst>
      <p:ext uri="{BB962C8B-B14F-4D97-AF65-F5344CB8AC3E}">
        <p14:creationId xmlns:p14="http://schemas.microsoft.com/office/powerpoint/2010/main" val="47810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31</a:t>
            </a:fld>
            <a:endParaRPr lang="en-US" dirty="0"/>
          </a:p>
        </p:txBody>
      </p:sp>
    </p:spTree>
    <p:extLst>
      <p:ext uri="{BB962C8B-B14F-4D97-AF65-F5344CB8AC3E}">
        <p14:creationId xmlns:p14="http://schemas.microsoft.com/office/powerpoint/2010/main" val="119868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a:t>
            </a:fld>
            <a:endParaRPr lang="en-US" dirty="0"/>
          </a:p>
        </p:txBody>
      </p:sp>
    </p:spTree>
    <p:extLst>
      <p:ext uri="{BB962C8B-B14F-4D97-AF65-F5344CB8AC3E}">
        <p14:creationId xmlns:p14="http://schemas.microsoft.com/office/powerpoint/2010/main" val="13768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5</a:t>
            </a:fld>
            <a:endParaRPr lang="en-US" dirty="0"/>
          </a:p>
        </p:txBody>
      </p:sp>
    </p:spTree>
    <p:extLst>
      <p:ext uri="{BB962C8B-B14F-4D97-AF65-F5344CB8AC3E}">
        <p14:creationId xmlns:p14="http://schemas.microsoft.com/office/powerpoint/2010/main" val="65859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6</a:t>
            </a:fld>
            <a:endParaRPr lang="en-US" dirty="0"/>
          </a:p>
        </p:txBody>
      </p:sp>
    </p:spTree>
    <p:extLst>
      <p:ext uri="{BB962C8B-B14F-4D97-AF65-F5344CB8AC3E}">
        <p14:creationId xmlns:p14="http://schemas.microsoft.com/office/powerpoint/2010/main" val="286741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7</a:t>
            </a:fld>
            <a:endParaRPr lang="en-US" dirty="0"/>
          </a:p>
        </p:txBody>
      </p:sp>
    </p:spTree>
    <p:extLst>
      <p:ext uri="{BB962C8B-B14F-4D97-AF65-F5344CB8AC3E}">
        <p14:creationId xmlns:p14="http://schemas.microsoft.com/office/powerpoint/2010/main" val="368559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15</a:t>
            </a:fld>
            <a:endParaRPr lang="en-US" dirty="0"/>
          </a:p>
        </p:txBody>
      </p:sp>
    </p:spTree>
    <p:extLst>
      <p:ext uri="{BB962C8B-B14F-4D97-AF65-F5344CB8AC3E}">
        <p14:creationId xmlns:p14="http://schemas.microsoft.com/office/powerpoint/2010/main" val="103912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19</a:t>
            </a:fld>
            <a:endParaRPr lang="en-US" dirty="0"/>
          </a:p>
        </p:txBody>
      </p:sp>
    </p:spTree>
    <p:extLst>
      <p:ext uri="{BB962C8B-B14F-4D97-AF65-F5344CB8AC3E}">
        <p14:creationId xmlns:p14="http://schemas.microsoft.com/office/powerpoint/2010/main" val="156869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20</a:t>
            </a:fld>
            <a:endParaRPr lang="en-US" dirty="0"/>
          </a:p>
        </p:txBody>
      </p:sp>
    </p:spTree>
    <p:extLst>
      <p:ext uri="{BB962C8B-B14F-4D97-AF65-F5344CB8AC3E}">
        <p14:creationId xmlns:p14="http://schemas.microsoft.com/office/powerpoint/2010/main" val="23456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21</a:t>
            </a:fld>
            <a:endParaRPr lang="en-US" dirty="0"/>
          </a:p>
        </p:txBody>
      </p:sp>
    </p:spTree>
    <p:extLst>
      <p:ext uri="{BB962C8B-B14F-4D97-AF65-F5344CB8AC3E}">
        <p14:creationId xmlns:p14="http://schemas.microsoft.com/office/powerpoint/2010/main" val="5554861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9.svg"/><Relationship Id="rId7" Type="http://schemas.openxmlformats.org/officeDocument/2006/relationships/image" Target="../media/image18.sv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2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sv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4A24E8-C109-4F3A-CEE5-84689AA13B22}"/>
              </a:ext>
            </a:extLst>
          </p:cNvPr>
          <p:cNvPicPr>
            <a:picLocks noChangeAspect="1"/>
          </p:cNvPicPr>
          <p:nvPr userDrawn="1"/>
        </p:nvPicPr>
        <p:blipFill>
          <a:blip r:embed="rId2">
            <a:extLst>
              <a:ext uri="{96DAC541-7B7A-43D3-8B79-37D633B846F1}">
                <asvg:svgBlip xmlns:asvg="http://schemas.microsoft.com/office/drawing/2016/SVG/main" r:embed="rId3"/>
              </a:ext>
            </a:extLst>
          </a:blip>
          <a:srcRect r="70949" b="27959"/>
          <a:stretch>
            <a:fillRect/>
          </a:stretch>
        </p:blipFill>
        <p:spPr>
          <a:xfrm>
            <a:off x="9830598" y="1496755"/>
            <a:ext cx="2361462" cy="5361246"/>
          </a:xfrm>
          <a:custGeom>
            <a:avLst/>
            <a:gdLst>
              <a:gd name="connsiteX0" fmla="*/ 0 w 2361462"/>
              <a:gd name="connsiteY0" fmla="*/ 0 h 5361246"/>
              <a:gd name="connsiteX1" fmla="*/ 2361462 w 2361462"/>
              <a:gd name="connsiteY1" fmla="*/ 0 h 5361246"/>
              <a:gd name="connsiteX2" fmla="*/ 2361462 w 2361462"/>
              <a:gd name="connsiteY2" fmla="*/ 5361246 h 5361246"/>
              <a:gd name="connsiteX3" fmla="*/ 0 w 2361462"/>
              <a:gd name="connsiteY3" fmla="*/ 5361246 h 5361246"/>
            </a:gdLst>
            <a:ahLst/>
            <a:cxnLst>
              <a:cxn ang="0">
                <a:pos x="connsiteX0" y="connsiteY0"/>
              </a:cxn>
              <a:cxn ang="0">
                <a:pos x="connsiteX1" y="connsiteY1"/>
              </a:cxn>
              <a:cxn ang="0">
                <a:pos x="connsiteX2" y="connsiteY2"/>
              </a:cxn>
              <a:cxn ang="0">
                <a:pos x="connsiteX3" y="connsiteY3"/>
              </a:cxn>
            </a:cxnLst>
            <a:rect l="l" t="t" r="r" b="b"/>
            <a:pathLst>
              <a:path w="2361462" h="5361246">
                <a:moveTo>
                  <a:pt x="0" y="0"/>
                </a:moveTo>
                <a:lnTo>
                  <a:pt x="2361462" y="0"/>
                </a:lnTo>
                <a:lnTo>
                  <a:pt x="2361462" y="5361246"/>
                </a:lnTo>
                <a:lnTo>
                  <a:pt x="0" y="5361246"/>
                </a:lnTo>
                <a:close/>
              </a:path>
            </a:pathLst>
          </a:custGeom>
        </p:spPr>
      </p:pic>
      <p:pic>
        <p:nvPicPr>
          <p:cNvPr id="10" name="Graphic 9">
            <a:extLst>
              <a:ext uri="{FF2B5EF4-FFF2-40B4-BE49-F238E27FC236}">
                <a16:creationId xmlns:a16="http://schemas.microsoft.com/office/drawing/2014/main" id="{69497D1C-2169-2658-B8BB-0495216A4BA3}"/>
              </a:ext>
            </a:extLst>
          </p:cNvPr>
          <p:cNvPicPr>
            <a:picLocks noChangeAspect="1"/>
          </p:cNvPicPr>
          <p:nvPr userDrawn="1"/>
        </p:nvPicPr>
        <p:blipFill>
          <a:blip r:embed="rId4">
            <a:extLst>
              <a:ext uri="{96DAC541-7B7A-43D3-8B79-37D633B846F1}">
                <asvg:svgBlip xmlns:asvg="http://schemas.microsoft.com/office/drawing/2016/SVG/main" r:embed="rId5"/>
              </a:ext>
            </a:extLst>
          </a:blip>
          <a:srcRect r="80421" b="19612"/>
          <a:stretch>
            <a:fillRect/>
          </a:stretch>
        </p:blipFill>
        <p:spPr>
          <a:xfrm>
            <a:off x="10352634" y="2036470"/>
            <a:ext cx="1839366" cy="4821530"/>
          </a:xfrm>
          <a:custGeom>
            <a:avLst/>
            <a:gdLst>
              <a:gd name="connsiteX0" fmla="*/ 0 w 1777810"/>
              <a:gd name="connsiteY0" fmla="*/ 0 h 4821530"/>
              <a:gd name="connsiteX1" fmla="*/ 1777810 w 1777810"/>
              <a:gd name="connsiteY1" fmla="*/ 0 h 4821530"/>
              <a:gd name="connsiteX2" fmla="*/ 1777810 w 1777810"/>
              <a:gd name="connsiteY2" fmla="*/ 4821530 h 4821530"/>
              <a:gd name="connsiteX3" fmla="*/ 0 w 1777810"/>
              <a:gd name="connsiteY3" fmla="*/ 4821530 h 4821530"/>
            </a:gdLst>
            <a:ahLst/>
            <a:cxnLst>
              <a:cxn ang="0">
                <a:pos x="connsiteX0" y="connsiteY0"/>
              </a:cxn>
              <a:cxn ang="0">
                <a:pos x="connsiteX1" y="connsiteY1"/>
              </a:cxn>
              <a:cxn ang="0">
                <a:pos x="connsiteX2" y="connsiteY2"/>
              </a:cxn>
              <a:cxn ang="0">
                <a:pos x="connsiteX3" y="connsiteY3"/>
              </a:cxn>
            </a:cxnLst>
            <a:rect l="l" t="t" r="r" b="b"/>
            <a:pathLst>
              <a:path w="1777810" h="4821530">
                <a:moveTo>
                  <a:pt x="0" y="0"/>
                </a:moveTo>
                <a:lnTo>
                  <a:pt x="1777810" y="0"/>
                </a:lnTo>
                <a:lnTo>
                  <a:pt x="1777810" y="4821530"/>
                </a:lnTo>
                <a:lnTo>
                  <a:pt x="0" y="4821530"/>
                </a:lnTo>
                <a:close/>
              </a:path>
            </a:pathLst>
          </a:custGeom>
        </p:spPr>
      </p:pic>
      <p:pic>
        <p:nvPicPr>
          <p:cNvPr id="12" name="Graphic 11">
            <a:extLst>
              <a:ext uri="{FF2B5EF4-FFF2-40B4-BE49-F238E27FC236}">
                <a16:creationId xmlns:a16="http://schemas.microsoft.com/office/drawing/2014/main" id="{CA85067D-406E-8FBD-CAD7-FC3FEDE4100F}"/>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4917240"/>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pic>
        <p:nvPicPr>
          <p:cNvPr id="14" name="Graphic 13">
            <a:extLst>
              <a:ext uri="{FF2B5EF4-FFF2-40B4-BE49-F238E27FC236}">
                <a16:creationId xmlns:a16="http://schemas.microsoft.com/office/drawing/2014/main" id="{CCC84229-A616-7DBF-80DE-339B893E9C39}"/>
              </a:ext>
            </a:extLst>
          </p:cNvPr>
          <p:cNvPicPr>
            <a:picLocks noChangeAspect="1"/>
          </p:cNvPicPr>
          <p:nvPr userDrawn="1"/>
        </p:nvPicPr>
        <p:blipFill>
          <a:blip r:embed="rId8">
            <a:extLst>
              <a:ext uri="{96DAC541-7B7A-43D3-8B79-37D633B846F1}">
                <asvg:svgBlip xmlns:asvg="http://schemas.microsoft.com/office/drawing/2016/SVG/main" r:embed="rId9"/>
              </a:ext>
            </a:extLst>
          </a:blip>
          <a:srcRect l="6010" t="41466"/>
          <a:stretch>
            <a:fillRect/>
          </a:stretch>
        </p:blipFill>
        <p:spPr>
          <a:xfrm>
            <a:off x="2" y="2"/>
            <a:ext cx="3767431" cy="1009819"/>
          </a:xfrm>
          <a:custGeom>
            <a:avLst/>
            <a:gdLst>
              <a:gd name="connsiteX0" fmla="*/ 0 w 3767431"/>
              <a:gd name="connsiteY0" fmla="*/ 0 h 1009819"/>
              <a:gd name="connsiteX1" fmla="*/ 3767431 w 3767431"/>
              <a:gd name="connsiteY1" fmla="*/ 0 h 1009819"/>
              <a:gd name="connsiteX2" fmla="*/ 3767431 w 3767431"/>
              <a:gd name="connsiteY2" fmla="*/ 1009819 h 1009819"/>
              <a:gd name="connsiteX3" fmla="*/ 0 w 3767431"/>
              <a:gd name="connsiteY3" fmla="*/ 1009819 h 1009819"/>
            </a:gdLst>
            <a:ahLst/>
            <a:cxnLst>
              <a:cxn ang="0">
                <a:pos x="connsiteX0" y="connsiteY0"/>
              </a:cxn>
              <a:cxn ang="0">
                <a:pos x="connsiteX1" y="connsiteY1"/>
              </a:cxn>
              <a:cxn ang="0">
                <a:pos x="connsiteX2" y="connsiteY2"/>
              </a:cxn>
              <a:cxn ang="0">
                <a:pos x="connsiteX3" y="connsiteY3"/>
              </a:cxn>
            </a:cxnLst>
            <a:rect l="l" t="t" r="r" b="b"/>
            <a:pathLst>
              <a:path w="3767431" h="1009819">
                <a:moveTo>
                  <a:pt x="0" y="0"/>
                </a:moveTo>
                <a:lnTo>
                  <a:pt x="3767431" y="0"/>
                </a:lnTo>
                <a:lnTo>
                  <a:pt x="3767431" y="1009819"/>
                </a:lnTo>
                <a:lnTo>
                  <a:pt x="0" y="1009819"/>
                </a:lnTo>
                <a:close/>
              </a:path>
            </a:pathLst>
          </a:custGeom>
        </p:spPr>
      </p:pic>
      <p:pic>
        <p:nvPicPr>
          <p:cNvPr id="16" name="Graphic 15">
            <a:extLst>
              <a:ext uri="{FF2B5EF4-FFF2-40B4-BE49-F238E27FC236}">
                <a16:creationId xmlns:a16="http://schemas.microsoft.com/office/drawing/2014/main" id="{AFF238C4-81CD-3A8B-6CD4-36EC3C74A82E}"/>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5590419"/>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sp>
        <p:nvSpPr>
          <p:cNvPr id="18" name="Oval 17">
            <a:extLst>
              <a:ext uri="{FF2B5EF4-FFF2-40B4-BE49-F238E27FC236}">
                <a16:creationId xmlns:a16="http://schemas.microsoft.com/office/drawing/2014/main" id="{63E3A363-145F-206F-266C-B9E2B0FAB7DD}"/>
              </a:ext>
            </a:extLst>
          </p:cNvPr>
          <p:cNvSpPr/>
          <p:nvPr userDrawn="1"/>
        </p:nvSpPr>
        <p:spPr>
          <a:xfrm>
            <a:off x="9250598" y="471605"/>
            <a:ext cx="2157097" cy="2157097"/>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0" name="Oval 19">
            <a:extLst>
              <a:ext uri="{FF2B5EF4-FFF2-40B4-BE49-F238E27FC236}">
                <a16:creationId xmlns:a16="http://schemas.microsoft.com/office/drawing/2014/main" id="{3DE02E05-595A-16CF-6266-62538DFC16D0}"/>
              </a:ext>
            </a:extLst>
          </p:cNvPr>
          <p:cNvSpPr/>
          <p:nvPr userDrawn="1"/>
        </p:nvSpPr>
        <p:spPr>
          <a:xfrm>
            <a:off x="7940285" y="4985135"/>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D85649E-04BD-5186-BD79-8AA93DD3249B}"/>
              </a:ext>
            </a:extLst>
          </p:cNvPr>
          <p:cNvSpPr/>
          <p:nvPr userDrawn="1"/>
        </p:nvSpPr>
        <p:spPr>
          <a:xfrm>
            <a:off x="7940285" y="5679283"/>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53DCF60-4DBD-60A8-147B-E448AF1810D5}"/>
              </a:ext>
            </a:extLst>
          </p:cNvPr>
          <p:cNvSpPr/>
          <p:nvPr userDrawn="1"/>
        </p:nvSpPr>
        <p:spPr>
          <a:xfrm>
            <a:off x="2930516" y="246834"/>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9CAD9A-42EA-5081-7FB2-7E583DDE19E7}"/>
              </a:ext>
            </a:extLst>
          </p:cNvPr>
          <p:cNvSpPr>
            <a:spLocks noGrp="1"/>
          </p:cNvSpPr>
          <p:nvPr>
            <p:ph type="ctrTitle"/>
          </p:nvPr>
        </p:nvSpPr>
        <p:spPr>
          <a:xfrm>
            <a:off x="2724912" y="2359152"/>
            <a:ext cx="6528816" cy="1883664"/>
          </a:xfrm>
        </p:spPr>
        <p:txBody>
          <a:bodyPr anchor="t">
            <a:noAutofit/>
          </a:bodyPr>
          <a:lstStyle>
            <a:lvl1pPr algn="l">
              <a:defRPr sz="5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5B3C71F-CB44-ACA0-AF0E-CD2A4DA71F09}"/>
              </a:ext>
            </a:extLst>
          </p:cNvPr>
          <p:cNvSpPr>
            <a:spLocks noGrp="1"/>
          </p:cNvSpPr>
          <p:nvPr>
            <p:ph type="subTitle" idx="1"/>
          </p:nvPr>
        </p:nvSpPr>
        <p:spPr>
          <a:xfrm>
            <a:off x="2724912" y="1947672"/>
            <a:ext cx="5943600" cy="41148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6" name="Graphic 25">
            <a:extLst>
              <a:ext uri="{FF2B5EF4-FFF2-40B4-BE49-F238E27FC236}">
                <a16:creationId xmlns:a16="http://schemas.microsoft.com/office/drawing/2014/main" id="{0FD1BB09-A7ED-BA2F-D5C0-000FA9FC24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13498771">
            <a:off x="1238845" y="2129773"/>
            <a:ext cx="1501346" cy="1501346"/>
          </a:xfrm>
          <a:prstGeom prst="rect">
            <a:avLst/>
          </a:prstGeom>
        </p:spPr>
      </p:pic>
    </p:spTree>
    <p:extLst>
      <p:ext uri="{BB962C8B-B14F-4D97-AF65-F5344CB8AC3E}">
        <p14:creationId xmlns:p14="http://schemas.microsoft.com/office/powerpoint/2010/main" val="371475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65732" y="1825625"/>
            <a:ext cx="88605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06D563D3-0A67-7027-7E6A-4A1CC1EFC697}"/>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9" name="Footer Placeholder 8">
            <a:extLst>
              <a:ext uri="{FF2B5EF4-FFF2-40B4-BE49-F238E27FC236}">
                <a16:creationId xmlns:a16="http://schemas.microsoft.com/office/drawing/2014/main" id="{0253299D-623D-C544-F0BB-1CFBDADB60B5}"/>
              </a:ext>
            </a:extLst>
          </p:cNvPr>
          <p:cNvSpPr>
            <a:spLocks noGrp="1"/>
          </p:cNvSpPr>
          <p:nvPr>
            <p:ph type="ftr" sz="quarter" idx="14"/>
          </p:nvPr>
        </p:nvSpPr>
        <p:spPr/>
        <p:txBody>
          <a:bodyPr/>
          <a:lstStyle/>
          <a:p>
            <a:endParaRPr lang="en-US" dirty="0"/>
          </a:p>
        </p:txBody>
      </p:sp>
      <p:sp>
        <p:nvSpPr>
          <p:cNvPr id="10" name="Slide Number Placeholder 9">
            <a:extLst>
              <a:ext uri="{FF2B5EF4-FFF2-40B4-BE49-F238E27FC236}">
                <a16:creationId xmlns:a16="http://schemas.microsoft.com/office/drawing/2014/main" id="{D4DFB546-9FE5-4620-5D33-4097901B71B3}"/>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2827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 name="Title 1">
            <a:extLst>
              <a:ext uri="{FF2B5EF4-FFF2-40B4-BE49-F238E27FC236}">
                <a16:creationId xmlns:a16="http://schemas.microsoft.com/office/drawing/2014/main" id="{984763BC-4E08-292A-DD60-96BE96D0C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BEC9D58-970F-C9CA-292B-CD8C17FCE4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a:lstStyle/>
          <a:p>
            <a:fld id="{CC43B8D3-9A08-F84C-9DD4-44948BA52D4B}" type="slidenum">
              <a:rPr lang="en-US" smtClean="0"/>
              <a:t>‹#›</a:t>
            </a:fld>
            <a:endParaRPr lang="en-US" dirty="0"/>
          </a:p>
        </p:txBody>
      </p:sp>
    </p:spTree>
    <p:extLst>
      <p:ext uri="{BB962C8B-B14F-4D97-AF65-F5344CB8AC3E}">
        <p14:creationId xmlns:p14="http://schemas.microsoft.com/office/powerpoint/2010/main" val="24811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68D4647-BE09-FD84-9BD2-6303C6683A8E}"/>
              </a:ext>
            </a:extLst>
          </p:cNvPr>
          <p:cNvSpPr>
            <a:spLocks noGrp="1"/>
          </p:cNvSpPr>
          <p:nvPr>
            <p:ph type="body" sz="quarter" idx="23"/>
          </p:nvPr>
        </p:nvSpPr>
        <p:spPr>
          <a:xfrm>
            <a:off x="1655064" y="2926080"/>
            <a:ext cx="1801368" cy="502920"/>
          </a:xfrm>
          <a:solidFill>
            <a:schemeClr val="accent1"/>
          </a:solidFill>
        </p:spPr>
        <p:txBody>
          <a:bodyPr>
            <a:noAutofit/>
          </a:bodyPr>
          <a:lstStyle>
            <a:lvl1pPr marL="0" indent="0">
              <a:buNone/>
              <a:defRPr sz="1200">
                <a:noFill/>
              </a:defRPr>
            </a:lvl1pPr>
          </a:lstStyle>
          <a:p>
            <a:pPr lvl="0"/>
            <a:r>
              <a:rPr lang="en-US"/>
              <a:t>Click to edit Master text styles</a:t>
            </a:r>
          </a:p>
        </p:txBody>
      </p:sp>
      <p:sp>
        <p:nvSpPr>
          <p:cNvPr id="33" name="Text Placeholder 31">
            <a:extLst>
              <a:ext uri="{FF2B5EF4-FFF2-40B4-BE49-F238E27FC236}">
                <a16:creationId xmlns:a16="http://schemas.microsoft.com/office/drawing/2014/main" id="{AB9EB1AC-FF5A-36FF-E4EC-C3F6EDF04BEF}"/>
              </a:ext>
            </a:extLst>
          </p:cNvPr>
          <p:cNvSpPr>
            <a:spLocks noGrp="1"/>
          </p:cNvSpPr>
          <p:nvPr>
            <p:ph type="body" sz="quarter" idx="24"/>
          </p:nvPr>
        </p:nvSpPr>
        <p:spPr>
          <a:xfrm>
            <a:off x="3995928" y="2926080"/>
            <a:ext cx="1801368" cy="502920"/>
          </a:xfrm>
          <a:solidFill>
            <a:schemeClr val="accent2"/>
          </a:solidFill>
        </p:spPr>
        <p:txBody>
          <a:bodyPr>
            <a:noAutofit/>
          </a:bodyPr>
          <a:lstStyle>
            <a:lvl1pPr marL="0" indent="0">
              <a:buNone/>
              <a:defRPr sz="1200">
                <a:noFill/>
              </a:defRPr>
            </a:lvl1pPr>
          </a:lstStyle>
          <a:p>
            <a:pPr lvl="0"/>
            <a:r>
              <a:rPr lang="en-US"/>
              <a:t>Click to edit Master text styles</a:t>
            </a:r>
          </a:p>
        </p:txBody>
      </p:sp>
      <p:sp>
        <p:nvSpPr>
          <p:cNvPr id="34" name="Text Placeholder 31">
            <a:extLst>
              <a:ext uri="{FF2B5EF4-FFF2-40B4-BE49-F238E27FC236}">
                <a16:creationId xmlns:a16="http://schemas.microsoft.com/office/drawing/2014/main" id="{919FA078-A6CC-4C6E-BB4E-70AA4ECA801E}"/>
              </a:ext>
            </a:extLst>
          </p:cNvPr>
          <p:cNvSpPr>
            <a:spLocks noGrp="1"/>
          </p:cNvSpPr>
          <p:nvPr>
            <p:ph type="body" sz="quarter" idx="25"/>
          </p:nvPr>
        </p:nvSpPr>
        <p:spPr>
          <a:xfrm>
            <a:off x="6345936" y="2926080"/>
            <a:ext cx="1801368" cy="502920"/>
          </a:xfrm>
          <a:solidFill>
            <a:schemeClr val="accent4"/>
          </a:solidFill>
        </p:spPr>
        <p:txBody>
          <a:bodyPr>
            <a:noAutofit/>
          </a:bodyPr>
          <a:lstStyle>
            <a:lvl1pPr marL="0" indent="0">
              <a:buNone/>
              <a:defRPr sz="1200">
                <a:noFill/>
              </a:defRPr>
            </a:lvl1pPr>
          </a:lstStyle>
          <a:p>
            <a:pPr lvl="0"/>
            <a:r>
              <a:rPr lang="en-US"/>
              <a:t>Click to edit Master text styles</a:t>
            </a:r>
          </a:p>
        </p:txBody>
      </p:sp>
      <p:sp>
        <p:nvSpPr>
          <p:cNvPr id="35" name="Text Placeholder 31">
            <a:extLst>
              <a:ext uri="{FF2B5EF4-FFF2-40B4-BE49-F238E27FC236}">
                <a16:creationId xmlns:a16="http://schemas.microsoft.com/office/drawing/2014/main" id="{B0730A45-AC46-DF6D-F56B-76A81490918A}"/>
              </a:ext>
            </a:extLst>
          </p:cNvPr>
          <p:cNvSpPr>
            <a:spLocks noGrp="1"/>
          </p:cNvSpPr>
          <p:nvPr>
            <p:ph type="body" sz="quarter" idx="26"/>
          </p:nvPr>
        </p:nvSpPr>
        <p:spPr>
          <a:xfrm>
            <a:off x="8695944" y="2926080"/>
            <a:ext cx="1987296" cy="502920"/>
          </a:xfrm>
          <a:solidFill>
            <a:schemeClr val="accent3"/>
          </a:solidFill>
        </p:spPr>
        <p:txBody>
          <a:bodyPr>
            <a:noAutofit/>
          </a:bodyPr>
          <a:lstStyle>
            <a:lvl1pPr marL="0" indent="0">
              <a:buNone/>
              <a:defRPr sz="1200">
                <a:noFill/>
              </a:defRPr>
            </a:lvl1pPr>
          </a:lstStyle>
          <a:p>
            <a:pPr lvl="0"/>
            <a:r>
              <a:rPr lang="en-US"/>
              <a:t>Click to edit Master text styles</a:t>
            </a:r>
          </a:p>
        </p:txBody>
      </p:sp>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63093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305409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5" name="Text Placeholder 14">
            <a:extLst>
              <a:ext uri="{FF2B5EF4-FFF2-40B4-BE49-F238E27FC236}">
                <a16:creationId xmlns:a16="http://schemas.microsoft.com/office/drawing/2014/main" id="{3F862698-31B6-3C3C-7B04-A5AB06659947}"/>
              </a:ext>
            </a:extLst>
          </p:cNvPr>
          <p:cNvSpPr>
            <a:spLocks noGrp="1" noChangeAspect="1"/>
          </p:cNvSpPr>
          <p:nvPr>
            <p:ph type="body" sz="quarter" idx="15" hasCustomPrompt="1"/>
          </p:nvPr>
        </p:nvSpPr>
        <p:spPr>
          <a:xfrm>
            <a:off x="72237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19" name="Text Placeholder 14">
            <a:extLst>
              <a:ext uri="{FF2B5EF4-FFF2-40B4-BE49-F238E27FC236}">
                <a16:creationId xmlns:a16="http://schemas.microsoft.com/office/drawing/2014/main" id="{12F0E6AE-7B40-CC7A-BAB7-B5963027CE13}"/>
              </a:ext>
            </a:extLst>
          </p:cNvPr>
          <p:cNvSpPr>
            <a:spLocks noGrp="1" noChangeAspect="1"/>
          </p:cNvSpPr>
          <p:nvPr>
            <p:ph type="body" sz="quarter" idx="16" hasCustomPrompt="1"/>
          </p:nvPr>
        </p:nvSpPr>
        <p:spPr>
          <a:xfrm>
            <a:off x="3163824"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1" name="Text Placeholder 14">
            <a:extLst>
              <a:ext uri="{FF2B5EF4-FFF2-40B4-BE49-F238E27FC236}">
                <a16:creationId xmlns:a16="http://schemas.microsoft.com/office/drawing/2014/main" id="{F19DE03C-9C3C-ED9E-7938-68DC59591962}"/>
              </a:ext>
            </a:extLst>
          </p:cNvPr>
          <p:cNvSpPr>
            <a:spLocks noGrp="1" noChangeAspect="1"/>
          </p:cNvSpPr>
          <p:nvPr>
            <p:ph type="body" sz="quarter" idx="17" hasCustomPrompt="1"/>
          </p:nvPr>
        </p:nvSpPr>
        <p:spPr>
          <a:xfrm>
            <a:off x="5596128"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3" name="Text Placeholder 14">
            <a:extLst>
              <a:ext uri="{FF2B5EF4-FFF2-40B4-BE49-F238E27FC236}">
                <a16:creationId xmlns:a16="http://schemas.microsoft.com/office/drawing/2014/main" id="{D15E2928-BFA0-AA75-6EC4-69EFDD615540}"/>
              </a:ext>
            </a:extLst>
          </p:cNvPr>
          <p:cNvSpPr>
            <a:spLocks noGrp="1" noChangeAspect="1"/>
          </p:cNvSpPr>
          <p:nvPr>
            <p:ph type="body" sz="quarter" idx="18" hasCustomPrompt="1"/>
          </p:nvPr>
        </p:nvSpPr>
        <p:spPr>
          <a:xfrm>
            <a:off x="8028432"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5" name="Text Placeholder 14">
            <a:extLst>
              <a:ext uri="{FF2B5EF4-FFF2-40B4-BE49-F238E27FC236}">
                <a16:creationId xmlns:a16="http://schemas.microsoft.com/office/drawing/2014/main" id="{B1000C26-BF38-857C-8EB7-C84E4425628C}"/>
              </a:ext>
            </a:extLst>
          </p:cNvPr>
          <p:cNvSpPr>
            <a:spLocks noGrp="1" noChangeAspect="1"/>
          </p:cNvSpPr>
          <p:nvPr>
            <p:ph type="body" sz="quarter" idx="19" hasCustomPrompt="1"/>
          </p:nvPr>
        </p:nvSpPr>
        <p:spPr>
          <a:xfrm>
            <a:off x="1046073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6" name="Text Placeholder 4">
            <a:extLst>
              <a:ext uri="{FF2B5EF4-FFF2-40B4-BE49-F238E27FC236}">
                <a16:creationId xmlns:a16="http://schemas.microsoft.com/office/drawing/2014/main" id="{7A3AFB34-A509-98A0-B6AB-3BC35F16DDD2}"/>
              </a:ext>
            </a:extLst>
          </p:cNvPr>
          <p:cNvSpPr>
            <a:spLocks noGrp="1"/>
          </p:cNvSpPr>
          <p:nvPr>
            <p:ph type="body" sz="quarter" idx="20"/>
          </p:nvPr>
        </p:nvSpPr>
        <p:spPr>
          <a:xfrm>
            <a:off x="5504688"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4">
            <a:extLst>
              <a:ext uri="{FF2B5EF4-FFF2-40B4-BE49-F238E27FC236}">
                <a16:creationId xmlns:a16="http://schemas.microsoft.com/office/drawing/2014/main" id="{B4CAD471-FB12-ACCA-9D4A-E01322DC61A0}"/>
              </a:ext>
            </a:extLst>
          </p:cNvPr>
          <p:cNvSpPr>
            <a:spLocks noGrp="1"/>
          </p:cNvSpPr>
          <p:nvPr>
            <p:ph type="body" sz="quarter" idx="21"/>
          </p:nvPr>
        </p:nvSpPr>
        <p:spPr>
          <a:xfrm>
            <a:off x="7918704"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Text Placeholder 4">
            <a:extLst>
              <a:ext uri="{FF2B5EF4-FFF2-40B4-BE49-F238E27FC236}">
                <a16:creationId xmlns:a16="http://schemas.microsoft.com/office/drawing/2014/main" id="{B7FF2DDC-689F-CE60-97C8-8575DBB2C068}"/>
              </a:ext>
            </a:extLst>
          </p:cNvPr>
          <p:cNvSpPr>
            <a:spLocks noGrp="1"/>
          </p:cNvSpPr>
          <p:nvPr>
            <p:ph type="body" sz="quarter" idx="22"/>
          </p:nvPr>
        </p:nvSpPr>
        <p:spPr>
          <a:xfrm>
            <a:off x="10369296" y="4041648"/>
            <a:ext cx="156362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Footer Placeholder 35">
            <a:extLst>
              <a:ext uri="{FF2B5EF4-FFF2-40B4-BE49-F238E27FC236}">
                <a16:creationId xmlns:a16="http://schemas.microsoft.com/office/drawing/2014/main" id="{A2666B74-0A69-6162-5AD3-4561A8EE5514}"/>
              </a:ext>
            </a:extLst>
          </p:cNvPr>
          <p:cNvSpPr>
            <a:spLocks noGrp="1"/>
          </p:cNvSpPr>
          <p:nvPr>
            <p:ph type="ftr" sz="quarter" idx="27"/>
          </p:nvPr>
        </p:nvSpPr>
        <p:spPr/>
        <p:txBody>
          <a:bodyPr/>
          <a:lstStyle/>
          <a:p>
            <a:endParaRPr lang="en-US" dirty="0"/>
          </a:p>
        </p:txBody>
      </p:sp>
      <p:sp>
        <p:nvSpPr>
          <p:cNvPr id="2" name="Text Placeholder 9">
            <a:extLst>
              <a:ext uri="{FF2B5EF4-FFF2-40B4-BE49-F238E27FC236}">
                <a16:creationId xmlns:a16="http://schemas.microsoft.com/office/drawing/2014/main" id="{78FC7A6E-EB75-1109-AB97-8091F2C9FF89}"/>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 name="Slide Number Placeholder 9">
            <a:extLst>
              <a:ext uri="{FF2B5EF4-FFF2-40B4-BE49-F238E27FC236}">
                <a16:creationId xmlns:a16="http://schemas.microsoft.com/office/drawing/2014/main" id="{3882992B-56C1-1B1D-6308-47369A0DF03F}"/>
              </a:ext>
            </a:extLst>
          </p:cNvPr>
          <p:cNvSpPr>
            <a:spLocks noGrp="1"/>
          </p:cNvSpPr>
          <p:nvPr>
            <p:ph type="sldNum" sz="quarter" idx="28"/>
          </p:nvPr>
        </p:nvSpPr>
        <p:spPr>
          <a:xfrm>
            <a:off x="1651903" y="809244"/>
            <a:ext cx="941832" cy="621792"/>
          </a:xfrm>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30902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Graphic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55">
            <a:extLst>
              <a:ext uri="{FF2B5EF4-FFF2-40B4-BE49-F238E27FC236}">
                <a16:creationId xmlns:a16="http://schemas.microsoft.com/office/drawing/2014/main" id="{5DF0CA69-CF45-9850-4F85-B4C3BF2141B4}"/>
              </a:ext>
            </a:extLst>
          </p:cNvPr>
          <p:cNvSpPr/>
          <p:nvPr userDrawn="1"/>
        </p:nvSpPr>
        <p:spPr>
          <a:xfrm>
            <a:off x="-7736" y="6082871"/>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Oval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59C9BF2-FA96-FBA2-CC60-3024E983F26F}"/>
              </a:ext>
            </a:extLst>
          </p:cNvPr>
          <p:cNvSpPr/>
          <p:nvPr userDrawn="1"/>
        </p:nvSpPr>
        <p:spPr>
          <a:xfrm>
            <a:off x="825032" y="6142636"/>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6035040"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760720"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5281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5349240"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074920"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dirty="0"/>
          </a:p>
        </p:txBody>
      </p:sp>
      <p:pic>
        <p:nvPicPr>
          <p:cNvPr id="2" name="Graphic 1">
            <a:extLst>
              <a:ext uri="{FF2B5EF4-FFF2-40B4-BE49-F238E27FC236}">
                <a16:creationId xmlns:a16="http://schemas.microsoft.com/office/drawing/2014/main" id="{E38DCAB8-FF04-8225-502A-9415422E45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165" t="86663"/>
          <a:stretch/>
        </p:blipFill>
        <p:spPr>
          <a:xfrm flipH="1" flipV="1">
            <a:off x="7732664" y="5943369"/>
            <a:ext cx="4459335" cy="914630"/>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7" name="Oval 6">
            <a:extLst>
              <a:ext uri="{FF2B5EF4-FFF2-40B4-BE49-F238E27FC236}">
                <a16:creationId xmlns:a16="http://schemas.microsoft.com/office/drawing/2014/main" id="{D37B56B1-1773-120E-5DF7-ADC768615C86}"/>
              </a:ext>
            </a:extLst>
          </p:cNvPr>
          <p:cNvSpPr/>
          <p:nvPr userDrawn="1"/>
        </p:nvSpPr>
        <p:spPr>
          <a:xfrm>
            <a:off x="10012200" y="597794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4">
            <a:extLst>
              <a:ext uri="{FF2B5EF4-FFF2-40B4-BE49-F238E27FC236}">
                <a16:creationId xmlns:a16="http://schemas.microsoft.com/office/drawing/2014/main" id="{BA05B6D8-31AC-001B-57B4-132C0A9BED34}"/>
              </a:ext>
            </a:extLst>
          </p:cNvPr>
          <p:cNvSpPr>
            <a:spLocks noGrp="1"/>
          </p:cNvSpPr>
          <p:nvPr>
            <p:ph type="body" sz="quarter" idx="16"/>
          </p:nvPr>
        </p:nvSpPr>
        <p:spPr>
          <a:xfrm>
            <a:off x="8851392"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56DC4DB0-B5C2-72F4-A891-0281DDB80FCB}"/>
              </a:ext>
            </a:extLst>
          </p:cNvPr>
          <p:cNvSpPr>
            <a:spLocks noGrp="1"/>
          </p:cNvSpPr>
          <p:nvPr>
            <p:ph sz="quarter" idx="17"/>
          </p:nvPr>
        </p:nvSpPr>
        <p:spPr>
          <a:xfrm>
            <a:off x="856792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0" name="Graphic 22">
            <a:extLst>
              <a:ext uri="{FF2B5EF4-FFF2-40B4-BE49-F238E27FC236}">
                <a16:creationId xmlns:a16="http://schemas.microsoft.com/office/drawing/2014/main" id="{8508C9A2-89A3-8585-F561-54AF27E76C2E}"/>
              </a:ext>
            </a:extLst>
          </p:cNvPr>
          <p:cNvSpPr/>
          <p:nvPr/>
        </p:nvSpPr>
        <p:spPr>
          <a:xfrm>
            <a:off x="8963354" y="3545840"/>
            <a:ext cx="2556181"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rtlCol="0" anchor="ctr"/>
          <a:lstStyle/>
          <a:p>
            <a:endParaRPr lang="en-US"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3"/>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Graphic 24">
            <a:extLst>
              <a:ext uri="{FF2B5EF4-FFF2-40B4-BE49-F238E27FC236}">
                <a16:creationId xmlns:a16="http://schemas.microsoft.com/office/drawing/2014/main" id="{3A387C14-96A1-A53F-B0C4-8C320C0E434B}"/>
              </a:ext>
            </a:extLst>
          </p:cNvPr>
          <p:cNvSpPr/>
          <p:nvPr/>
        </p:nvSpPr>
        <p:spPr>
          <a:xfrm>
            <a:off x="8928734" y="3558489"/>
            <a:ext cx="3162299" cy="3196641"/>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rtlCol="0" anchor="ctr"/>
          <a:lstStyle/>
          <a:p>
            <a:endParaRPr lang="en-US" dirty="0"/>
          </a:p>
        </p:txBody>
      </p:sp>
      <p:sp>
        <p:nvSpPr>
          <p:cNvPr id="29" name="Oval 28">
            <a:extLst>
              <a:ext uri="{FF2B5EF4-FFF2-40B4-BE49-F238E27FC236}">
                <a16:creationId xmlns:a16="http://schemas.microsoft.com/office/drawing/2014/main" id="{09E9B68F-058D-E637-2550-5DA70E3D0D41}"/>
              </a:ext>
            </a:extLst>
          </p:cNvPr>
          <p:cNvSpPr/>
          <p:nvPr userDrawn="1"/>
        </p:nvSpPr>
        <p:spPr>
          <a:xfrm>
            <a:off x="10310340" y="2011478"/>
            <a:ext cx="1628275" cy="16282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34" name="Graphic 33">
            <a:extLst>
              <a:ext uri="{FF2B5EF4-FFF2-40B4-BE49-F238E27FC236}">
                <a16:creationId xmlns:a16="http://schemas.microsoft.com/office/drawing/2014/main" id="{6188A037-6B9F-861E-36A7-10311D61272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972" r="31496"/>
          <a:stretch>
            <a:fillRect/>
          </a:stretch>
        </p:blipFill>
        <p:spPr>
          <a:xfrm>
            <a:off x="12700" y="6051321"/>
            <a:ext cx="12192000" cy="528377"/>
          </a:xfrm>
          <a:custGeom>
            <a:avLst/>
            <a:gdLst>
              <a:gd name="connsiteX0" fmla="*/ 0 w 6858000"/>
              <a:gd name="connsiteY0" fmla="*/ 400156 h 400156"/>
              <a:gd name="connsiteX1" fmla="*/ 0 w 6858000"/>
              <a:gd name="connsiteY1" fmla="*/ 0 h 400156"/>
              <a:gd name="connsiteX2" fmla="*/ 6858000 w 6858000"/>
              <a:gd name="connsiteY2" fmla="*/ 0 h 400156"/>
              <a:gd name="connsiteX3" fmla="*/ 6858000 w 6858000"/>
              <a:gd name="connsiteY3" fmla="*/ 400156 h 400156"/>
            </a:gdLst>
            <a:ahLst/>
            <a:cxnLst>
              <a:cxn ang="0">
                <a:pos x="connsiteX0" y="connsiteY0"/>
              </a:cxn>
              <a:cxn ang="0">
                <a:pos x="connsiteX1" y="connsiteY1"/>
              </a:cxn>
              <a:cxn ang="0">
                <a:pos x="connsiteX2" y="connsiteY2"/>
              </a:cxn>
              <a:cxn ang="0">
                <a:pos x="connsiteX3" y="connsiteY3"/>
              </a:cxn>
            </a:cxnLst>
            <a:rect l="l" t="t" r="r" b="b"/>
            <a:pathLst>
              <a:path w="6858000" h="400156">
                <a:moveTo>
                  <a:pt x="0" y="400156"/>
                </a:moveTo>
                <a:lnTo>
                  <a:pt x="0" y="0"/>
                </a:lnTo>
                <a:lnTo>
                  <a:pt x="6858000" y="0"/>
                </a:lnTo>
                <a:lnTo>
                  <a:pt x="6858000" y="400156"/>
                </a:lnTo>
                <a:close/>
              </a:path>
            </a:pathLst>
          </a:custGeom>
        </p:spPr>
      </p:pic>
      <p:sp>
        <p:nvSpPr>
          <p:cNvPr id="36" name="Oval 35">
            <a:extLst>
              <a:ext uri="{FF2B5EF4-FFF2-40B4-BE49-F238E27FC236}">
                <a16:creationId xmlns:a16="http://schemas.microsoft.com/office/drawing/2014/main" id="{1C9183AD-9166-27E4-F8C4-4AAE1C7F0BB9}"/>
              </a:ext>
            </a:extLst>
          </p:cNvPr>
          <p:cNvSpPr/>
          <p:nvPr userDrawn="1"/>
        </p:nvSpPr>
        <p:spPr>
          <a:xfrm>
            <a:off x="9130046"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DFED6151-9FDE-FB42-89FC-0347B6A3276D}"/>
              </a:ext>
            </a:extLst>
          </p:cNvPr>
          <p:cNvSpPr/>
          <p:nvPr userDrawn="1"/>
        </p:nvSpPr>
        <p:spPr>
          <a:xfrm>
            <a:off x="8385329"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ooter Placeholder 45">
            <a:extLst>
              <a:ext uri="{FF2B5EF4-FFF2-40B4-BE49-F238E27FC236}">
                <a16:creationId xmlns:a16="http://schemas.microsoft.com/office/drawing/2014/main" id="{41E6D8BC-2E14-B95F-1E2F-30FF6EE3AEB3}"/>
              </a:ext>
            </a:extLst>
          </p:cNvPr>
          <p:cNvSpPr>
            <a:spLocks noGrp="1"/>
          </p:cNvSpPr>
          <p:nvPr>
            <p:ph type="ftr" sz="quarter" idx="14"/>
          </p:nvPr>
        </p:nvSpPr>
        <p:spPr/>
        <p:txBody>
          <a:bodyPr/>
          <a:lstStyle/>
          <a:p>
            <a:endParaRPr lang="en-US" dirty="0"/>
          </a:p>
        </p:txBody>
      </p:sp>
      <p:sp>
        <p:nvSpPr>
          <p:cNvPr id="47" name="Slide Number Placeholder 46">
            <a:extLst>
              <a:ext uri="{FF2B5EF4-FFF2-40B4-BE49-F238E27FC236}">
                <a16:creationId xmlns:a16="http://schemas.microsoft.com/office/drawing/2014/main" id="{89B6F428-7A93-4AA9-C12A-2A93DFEAF0B6}"/>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5808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94240F9C-F2B6-6263-0817-7E0809D9DF3A}"/>
              </a:ext>
            </a:extLst>
          </p:cNvPr>
          <p:cNvPicPr>
            <a:picLocks noChangeAspect="1"/>
          </p:cNvPicPr>
          <p:nvPr userDrawn="1"/>
        </p:nvPicPr>
        <p:blipFill>
          <a:blip r:embed="rId2">
            <a:extLst>
              <a:ext uri="{96DAC541-7B7A-43D3-8B79-37D633B846F1}">
                <asvg:svgBlip xmlns:asvg="http://schemas.microsoft.com/office/drawing/2016/SVG/main" r:embed="rId3"/>
              </a:ext>
            </a:extLst>
          </a:blip>
          <a:srcRect b="85327"/>
          <a:stretch>
            <a:fillRect/>
          </a:stretch>
        </p:blipFill>
        <p:spPr>
          <a:xfrm rot="16200000">
            <a:off x="8348893" y="2856018"/>
            <a:ext cx="6718341" cy="1006304"/>
          </a:xfrm>
          <a:custGeom>
            <a:avLst/>
            <a:gdLst>
              <a:gd name="connsiteX0" fmla="*/ 0 w 6718341"/>
              <a:gd name="connsiteY0" fmla="*/ 0 h 1006304"/>
              <a:gd name="connsiteX1" fmla="*/ 6718341 w 6718341"/>
              <a:gd name="connsiteY1" fmla="*/ 0 h 1006304"/>
              <a:gd name="connsiteX2" fmla="*/ 6718341 w 6718341"/>
              <a:gd name="connsiteY2" fmla="*/ 1006304 h 1006304"/>
              <a:gd name="connsiteX3" fmla="*/ 0 w 6718341"/>
              <a:gd name="connsiteY3" fmla="*/ 1006304 h 1006304"/>
            </a:gdLst>
            <a:ahLst/>
            <a:cxnLst>
              <a:cxn ang="0">
                <a:pos x="connsiteX0" y="connsiteY0"/>
              </a:cxn>
              <a:cxn ang="0">
                <a:pos x="connsiteX1" y="connsiteY1"/>
              </a:cxn>
              <a:cxn ang="0">
                <a:pos x="connsiteX2" y="connsiteY2"/>
              </a:cxn>
              <a:cxn ang="0">
                <a:pos x="connsiteX3" y="connsiteY3"/>
              </a:cxn>
            </a:cxnLst>
            <a:rect l="l" t="t" r="r" b="b"/>
            <a:pathLst>
              <a:path w="6718341" h="1006304">
                <a:moveTo>
                  <a:pt x="0" y="0"/>
                </a:moveTo>
                <a:lnTo>
                  <a:pt x="6718341" y="0"/>
                </a:lnTo>
                <a:lnTo>
                  <a:pt x="6718341" y="1006304"/>
                </a:lnTo>
                <a:lnTo>
                  <a:pt x="0" y="1006304"/>
                </a:lnTo>
                <a:close/>
              </a:path>
            </a:pathLst>
          </a:custGeom>
        </p:spPr>
      </p:pic>
      <p:sp>
        <p:nvSpPr>
          <p:cNvPr id="50" name="Oval 49">
            <a:extLst>
              <a:ext uri="{FF2B5EF4-FFF2-40B4-BE49-F238E27FC236}">
                <a16:creationId xmlns:a16="http://schemas.microsoft.com/office/drawing/2014/main" id="{024F3BA7-5767-DA19-90B2-79087CCD234A}"/>
              </a:ext>
            </a:extLst>
          </p:cNvPr>
          <p:cNvSpPr/>
          <p:nvPr userDrawn="1"/>
        </p:nvSpPr>
        <p:spPr>
          <a:xfrm>
            <a:off x="11280648" y="107998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75941C3B-69D9-2131-DE98-77882C6B492E}"/>
              </a:ext>
            </a:extLst>
          </p:cNvPr>
          <p:cNvSpPr/>
          <p:nvPr userDrawn="1"/>
        </p:nvSpPr>
        <p:spPr>
          <a:xfrm>
            <a:off x="9885091" y="4608699"/>
            <a:ext cx="1628275" cy="16282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72" name="Graphic 71">
            <a:extLst>
              <a:ext uri="{FF2B5EF4-FFF2-40B4-BE49-F238E27FC236}">
                <a16:creationId xmlns:a16="http://schemas.microsoft.com/office/drawing/2014/main" id="{F2C371ED-FE8B-10E6-6B09-AB1AF954AAF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4820" t="41526" b="3152"/>
          <a:stretch/>
        </p:blipFill>
        <p:spPr>
          <a:xfrm>
            <a:off x="-63921" y="5642"/>
            <a:ext cx="3769859" cy="6852356"/>
          </a:xfrm>
          <a:custGeom>
            <a:avLst/>
            <a:gdLst>
              <a:gd name="connsiteX0" fmla="*/ 0 w 3769859"/>
              <a:gd name="connsiteY0" fmla="*/ 0 h 6852356"/>
              <a:gd name="connsiteX1" fmla="*/ 3769859 w 3769859"/>
              <a:gd name="connsiteY1" fmla="*/ 0 h 6852356"/>
              <a:gd name="connsiteX2" fmla="*/ 3769859 w 3769859"/>
              <a:gd name="connsiteY2" fmla="*/ 6852356 h 6852356"/>
              <a:gd name="connsiteX3" fmla="*/ 0 w 3769859"/>
              <a:gd name="connsiteY3" fmla="*/ 6852356 h 6852356"/>
            </a:gdLst>
            <a:ahLst/>
            <a:cxnLst>
              <a:cxn ang="0">
                <a:pos x="connsiteX0" y="connsiteY0"/>
              </a:cxn>
              <a:cxn ang="0">
                <a:pos x="connsiteX1" y="connsiteY1"/>
              </a:cxn>
              <a:cxn ang="0">
                <a:pos x="connsiteX2" y="connsiteY2"/>
              </a:cxn>
              <a:cxn ang="0">
                <a:pos x="connsiteX3" y="connsiteY3"/>
              </a:cxn>
            </a:cxnLst>
            <a:rect l="l" t="t" r="r" b="b"/>
            <a:pathLst>
              <a:path w="3769859" h="6852356">
                <a:moveTo>
                  <a:pt x="0" y="0"/>
                </a:moveTo>
                <a:lnTo>
                  <a:pt x="3769859" y="0"/>
                </a:lnTo>
                <a:lnTo>
                  <a:pt x="3769859" y="6852356"/>
                </a:lnTo>
                <a:lnTo>
                  <a:pt x="0" y="6852356"/>
                </a:lnTo>
                <a:close/>
              </a:path>
            </a:pathLst>
          </a:custGeom>
        </p:spPr>
      </p:pic>
      <p:pic>
        <p:nvPicPr>
          <p:cNvPr id="57" name="Graphic 56">
            <a:extLst>
              <a:ext uri="{FF2B5EF4-FFF2-40B4-BE49-F238E27FC236}">
                <a16:creationId xmlns:a16="http://schemas.microsoft.com/office/drawing/2014/main" id="{E6DDC0DD-511A-395D-6DF6-B3EBA937EF9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633" b="65821"/>
          <a:stretch>
            <a:fillRect/>
          </a:stretch>
        </p:blipFill>
        <p:spPr>
          <a:xfrm flipV="1">
            <a:off x="5869" y="1"/>
            <a:ext cx="5332115" cy="2343995"/>
          </a:xfrm>
          <a:custGeom>
            <a:avLst/>
            <a:gdLst>
              <a:gd name="connsiteX0" fmla="*/ 0 w 5332115"/>
              <a:gd name="connsiteY0" fmla="*/ 2343995 h 2343995"/>
              <a:gd name="connsiteX1" fmla="*/ 5332115 w 5332115"/>
              <a:gd name="connsiteY1" fmla="*/ 2343995 h 2343995"/>
              <a:gd name="connsiteX2" fmla="*/ 5332115 w 5332115"/>
              <a:gd name="connsiteY2" fmla="*/ 0 h 2343995"/>
              <a:gd name="connsiteX3" fmla="*/ 0 w 5332115"/>
              <a:gd name="connsiteY3" fmla="*/ 0 h 2343995"/>
            </a:gdLst>
            <a:ahLst/>
            <a:cxnLst>
              <a:cxn ang="0">
                <a:pos x="connsiteX0" y="connsiteY0"/>
              </a:cxn>
              <a:cxn ang="0">
                <a:pos x="connsiteX1" y="connsiteY1"/>
              </a:cxn>
              <a:cxn ang="0">
                <a:pos x="connsiteX2" y="connsiteY2"/>
              </a:cxn>
              <a:cxn ang="0">
                <a:pos x="connsiteX3" y="connsiteY3"/>
              </a:cxn>
            </a:cxnLst>
            <a:rect l="l" t="t" r="r" b="b"/>
            <a:pathLst>
              <a:path w="5332115" h="2343995">
                <a:moveTo>
                  <a:pt x="0" y="2343995"/>
                </a:moveTo>
                <a:lnTo>
                  <a:pt x="5332115" y="2343995"/>
                </a:lnTo>
                <a:lnTo>
                  <a:pt x="5332115" y="0"/>
                </a:lnTo>
                <a:lnTo>
                  <a:pt x="0" y="0"/>
                </a:lnTo>
                <a:close/>
              </a:path>
            </a:pathLst>
          </a:custGeom>
        </p:spPr>
      </p:pic>
      <p:pic>
        <p:nvPicPr>
          <p:cNvPr id="60" name="Graphic 59">
            <a:extLst>
              <a:ext uri="{FF2B5EF4-FFF2-40B4-BE49-F238E27FC236}">
                <a16:creationId xmlns:a16="http://schemas.microsoft.com/office/drawing/2014/main" id="{A03A29F6-2DC7-B284-F21B-10BBEECC0526}"/>
              </a:ext>
            </a:extLst>
          </p:cNvPr>
          <p:cNvPicPr>
            <a:picLocks noChangeAspect="1"/>
          </p:cNvPicPr>
          <p:nvPr userDrawn="1"/>
        </p:nvPicPr>
        <p:blipFill>
          <a:blip r:embed="rId6">
            <a:extLst>
              <a:ext uri="{96DAC541-7B7A-43D3-8B79-37D633B846F1}">
                <asvg:svgBlip xmlns:asvg="http://schemas.microsoft.com/office/drawing/2016/SVG/main" r:embed="rId7"/>
              </a:ext>
            </a:extLst>
          </a:blip>
          <a:srcRect l="14165" t="77500"/>
          <a:stretch>
            <a:fillRect/>
          </a:stretch>
        </p:blipFill>
        <p:spPr>
          <a:xfrm>
            <a:off x="-16872" y="-29980"/>
            <a:ext cx="4459335" cy="1601124"/>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64" name="Oval 63">
            <a:extLst>
              <a:ext uri="{FF2B5EF4-FFF2-40B4-BE49-F238E27FC236}">
                <a16:creationId xmlns:a16="http://schemas.microsoft.com/office/drawing/2014/main" id="{5E42667F-7399-2294-D94B-CB84510A0E95}"/>
              </a:ext>
            </a:extLst>
          </p:cNvPr>
          <p:cNvSpPr/>
          <p:nvPr userDrawn="1"/>
        </p:nvSpPr>
        <p:spPr>
          <a:xfrm>
            <a:off x="3261092" y="18900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73" name="Title 1">
            <a:extLst>
              <a:ext uri="{FF2B5EF4-FFF2-40B4-BE49-F238E27FC236}">
                <a16:creationId xmlns:a16="http://schemas.microsoft.com/office/drawing/2014/main" id="{11BE7A0F-8563-C84F-54DB-CF04C6DAD8AC}"/>
              </a:ext>
            </a:extLst>
          </p:cNvPr>
          <p:cNvSpPr>
            <a:spLocks noGrp="1"/>
          </p:cNvSpPr>
          <p:nvPr>
            <p:ph type="title"/>
          </p:nvPr>
        </p:nvSpPr>
        <p:spPr>
          <a:xfrm>
            <a:off x="5985583" y="2214823"/>
            <a:ext cx="3769859" cy="1975104"/>
          </a:xfrm>
        </p:spPr>
        <p:txBody>
          <a:bodyPr anchor="b">
            <a:no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96231" y="4278235"/>
            <a:ext cx="3081528" cy="1170432"/>
          </a:xfrm>
        </p:spPr>
        <p:txBody>
          <a:bodyPr>
            <a:normAutofit/>
          </a:bodyPr>
          <a:lstStyle>
            <a:lvl1pPr marL="0" indent="0">
              <a:lnSpc>
                <a:spcPct val="90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276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99239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5" name="Footer Placeholder 4">
            <a:extLst>
              <a:ext uri="{FF2B5EF4-FFF2-40B4-BE49-F238E27FC236}">
                <a16:creationId xmlns:a16="http://schemas.microsoft.com/office/drawing/2014/main" id="{D90272D4-D364-93D2-A948-9DD478627EAA}"/>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1712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Content Placeholder 2">
            <a:extLst>
              <a:ext uri="{FF2B5EF4-FFF2-40B4-BE49-F238E27FC236}">
                <a16:creationId xmlns:a16="http://schemas.microsoft.com/office/drawing/2014/main" id="{F9A56E61-4EF1-44C9-6CC9-6876765A738C}"/>
              </a:ext>
            </a:extLst>
          </p:cNvPr>
          <p:cNvSpPr>
            <a:spLocks noGrp="1"/>
          </p:cNvSpPr>
          <p:nvPr>
            <p:ph idx="1"/>
          </p:nvPr>
        </p:nvSpPr>
        <p:spPr>
          <a:xfrm>
            <a:off x="5183188" y="2057400"/>
            <a:ext cx="6172200" cy="4069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A7802A7-DF1B-DE1B-4EA4-055C59350761}"/>
              </a:ext>
            </a:extLst>
          </p:cNvPr>
          <p:cNvSpPr>
            <a:spLocks noGrp="1"/>
          </p:cNvSpPr>
          <p:nvPr>
            <p:ph type="body" sz="half" idx="2"/>
          </p:nvPr>
        </p:nvSpPr>
        <p:spPr>
          <a:xfrm>
            <a:off x="839788" y="2057400"/>
            <a:ext cx="3932237" cy="4069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FB2F4222-9F0A-A7FE-DFA4-39F2D1A27DA7}"/>
              </a:ext>
            </a:extLst>
          </p:cNvPr>
          <p:cNvSpPr>
            <a:spLocks noGrp="1"/>
          </p:cNvSpPr>
          <p:nvPr>
            <p:ph type="title"/>
          </p:nvPr>
        </p:nvSpPr>
        <p:spPr/>
        <p:txBody>
          <a:bodyPr/>
          <a:lstStyle/>
          <a:p>
            <a:r>
              <a:rPr lang="en-US"/>
              <a:t>Click to edit Master title style</a:t>
            </a:r>
          </a:p>
        </p:txBody>
      </p:sp>
      <p:sp>
        <p:nvSpPr>
          <p:cNvPr id="10" name="Footer Placeholder 9">
            <a:extLst>
              <a:ext uri="{FF2B5EF4-FFF2-40B4-BE49-F238E27FC236}">
                <a16:creationId xmlns:a16="http://schemas.microsoft.com/office/drawing/2014/main" id="{A9174264-0D17-CF28-8778-3DD02FD42C48}"/>
              </a:ext>
            </a:extLst>
          </p:cNvPr>
          <p:cNvSpPr>
            <a:spLocks noGrp="1"/>
          </p:cNvSpPr>
          <p:nvPr>
            <p:ph type="ftr" sz="quarter" idx="14"/>
          </p:nvPr>
        </p:nvSpPr>
        <p:spPr/>
        <p:txBody>
          <a:bodyPr/>
          <a:lstStyle/>
          <a:p>
            <a:endParaRPr lang="en-US" dirty="0"/>
          </a:p>
        </p:txBody>
      </p:sp>
      <p:sp>
        <p:nvSpPr>
          <p:cNvPr id="11" name="Slide Number Placeholder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2499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Freeform: Shape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p>
              <a:endParaRPr lang="en-US" dirty="0"/>
            </a:p>
          </p:txBody>
        </p:sp>
        <p:pic>
          <p:nvPicPr>
            <p:cNvPr id="55" name="Graphic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11" name="Freeform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13" name="Oval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ooter Placeholder 59">
            <a:extLst>
              <a:ext uri="{FF2B5EF4-FFF2-40B4-BE49-F238E27FC236}">
                <a16:creationId xmlns:a16="http://schemas.microsoft.com/office/drawing/2014/main" id="{EACDB755-CEBA-6C68-443D-525463E80DAB}"/>
              </a:ext>
            </a:extLst>
          </p:cNvPr>
          <p:cNvSpPr>
            <a:spLocks noGrp="1"/>
          </p:cNvSpPr>
          <p:nvPr>
            <p:ph type="ftr" sz="quarter" idx="15"/>
          </p:nvPr>
        </p:nvSpPr>
        <p:spPr/>
        <p:txBody>
          <a:bodyPr/>
          <a:lstStyle/>
          <a:p>
            <a:endParaRPr lang="en-US" dirty="0"/>
          </a:p>
        </p:txBody>
      </p:sp>
      <p:sp>
        <p:nvSpPr>
          <p:cNvPr id="61" name="Slide Number Placeholder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90823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Picture Placeholder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04304BF9-EDC8-7868-84C1-6CCB690381DB}"/>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a:lstStyle/>
          <a:p>
            <a:fld id="{CC43B8D3-9A08-F84C-9DD4-44948BA52D4B}" type="slidenum">
              <a:rPr lang="en-US" smtClean="0"/>
              <a:pPr/>
              <a:t>‹#›</a:t>
            </a:fld>
            <a:endParaRPr lang="en-US" dirty="0"/>
          </a:p>
        </p:txBody>
      </p:sp>
      <p:sp>
        <p:nvSpPr>
          <p:cNvPr id="10" name="Title 9">
            <a:extLst>
              <a:ext uri="{FF2B5EF4-FFF2-40B4-BE49-F238E27FC236}">
                <a16:creationId xmlns:a16="http://schemas.microsoft.com/office/drawing/2014/main" id="{FC668391-E0E0-74A5-F96F-B67ECAE86D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17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603504" y="438912"/>
            <a:ext cx="8762246" cy="1325880"/>
          </a:xfrm>
        </p:spPr>
        <p:txBody>
          <a:bodyPr/>
          <a:lstStyle>
            <a:lvl1pPr>
              <a:defRPr sz="66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8596636-128C-4D64-E63E-16619F5CDF2C}"/>
              </a:ext>
            </a:extLst>
          </p:cNvPr>
          <p:cNvSpPr>
            <a:spLocks noGrp="1"/>
          </p:cNvSpPr>
          <p:nvPr>
            <p:ph type="body" sz="quarter" idx="13"/>
          </p:nvPr>
        </p:nvSpPr>
        <p:spPr>
          <a:xfrm>
            <a:off x="0" y="1892808"/>
            <a:ext cx="8659368" cy="749808"/>
          </a:xfrm>
          <a:solidFill>
            <a:schemeClr val="accent1">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D5E065C5-B7CB-9146-3A7C-A6F39CA9B231}"/>
              </a:ext>
            </a:extLst>
          </p:cNvPr>
          <p:cNvSpPr>
            <a:spLocks noGrp="1"/>
          </p:cNvSpPr>
          <p:nvPr>
            <p:ph type="body" sz="quarter" idx="18" hasCustomPrompt="1"/>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9" name="Text Placeholder 7">
            <a:extLst>
              <a:ext uri="{FF2B5EF4-FFF2-40B4-BE49-F238E27FC236}">
                <a16:creationId xmlns:a16="http://schemas.microsoft.com/office/drawing/2014/main" id="{BD0306DB-B174-37A8-719D-C89F9EE1189F}"/>
              </a:ext>
            </a:extLst>
          </p:cNvPr>
          <p:cNvSpPr>
            <a:spLocks noGrp="1"/>
          </p:cNvSpPr>
          <p:nvPr>
            <p:ph type="body" sz="quarter" idx="14"/>
          </p:nvPr>
        </p:nvSpPr>
        <p:spPr>
          <a:xfrm>
            <a:off x="0" y="2891790"/>
            <a:ext cx="8659368" cy="749808"/>
          </a:xfrm>
          <a:solidFill>
            <a:schemeClr val="accent2">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80DBC95-A30E-E3C3-6A02-0DE7F6995B64}"/>
              </a:ext>
            </a:extLst>
          </p:cNvPr>
          <p:cNvSpPr>
            <a:spLocks noGrp="1"/>
          </p:cNvSpPr>
          <p:nvPr>
            <p:ph type="body" sz="quarter" idx="19" hasCustomPrompt="1"/>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0" name="Text Placeholder 7">
            <a:extLst>
              <a:ext uri="{FF2B5EF4-FFF2-40B4-BE49-F238E27FC236}">
                <a16:creationId xmlns:a16="http://schemas.microsoft.com/office/drawing/2014/main" id="{CFF0762B-1AD3-943D-F4CC-9D5CF5740539}"/>
              </a:ext>
            </a:extLst>
          </p:cNvPr>
          <p:cNvSpPr>
            <a:spLocks noGrp="1"/>
          </p:cNvSpPr>
          <p:nvPr>
            <p:ph type="body" sz="quarter" idx="15"/>
          </p:nvPr>
        </p:nvSpPr>
        <p:spPr>
          <a:xfrm>
            <a:off x="0" y="3890772"/>
            <a:ext cx="8659368" cy="749808"/>
          </a:xfrm>
          <a:solidFill>
            <a:schemeClr val="accent4">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51060427-2619-E83D-D977-65854C7AA35B}"/>
              </a:ext>
            </a:extLst>
          </p:cNvPr>
          <p:cNvSpPr>
            <a:spLocks noGrp="1"/>
          </p:cNvSpPr>
          <p:nvPr>
            <p:ph type="body" sz="quarter" idx="20" hasCustomPrompt="1"/>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1" name="Text Placeholder 7">
            <a:extLst>
              <a:ext uri="{FF2B5EF4-FFF2-40B4-BE49-F238E27FC236}">
                <a16:creationId xmlns:a16="http://schemas.microsoft.com/office/drawing/2014/main" id="{8B28E366-646A-5633-0E0C-1BB99B27FDDB}"/>
              </a:ext>
            </a:extLst>
          </p:cNvPr>
          <p:cNvSpPr>
            <a:spLocks noGrp="1"/>
          </p:cNvSpPr>
          <p:nvPr>
            <p:ph type="body" sz="quarter" idx="16"/>
          </p:nvPr>
        </p:nvSpPr>
        <p:spPr>
          <a:xfrm>
            <a:off x="0" y="4889754"/>
            <a:ext cx="8659368" cy="749808"/>
          </a:xfrm>
          <a:solidFill>
            <a:schemeClr val="tx1">
              <a:lumMod val="90000"/>
              <a:lumOff val="10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2A38A746-8D71-1D08-BD7B-347D1E598542}"/>
              </a:ext>
            </a:extLst>
          </p:cNvPr>
          <p:cNvSpPr>
            <a:spLocks noGrp="1"/>
          </p:cNvSpPr>
          <p:nvPr>
            <p:ph type="body" sz="quarter" idx="21" hasCustomPrompt="1"/>
          </p:nvPr>
        </p:nvSpPr>
        <p:spPr>
          <a:xfrm>
            <a:off x="8183880" y="4768596"/>
            <a:ext cx="960120" cy="960120"/>
          </a:xfrm>
          <a:prstGeom prst="ellipse">
            <a:avLst/>
          </a:prstGeom>
          <a:solidFill>
            <a:schemeClr val="tx2"/>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2" name="Text Placeholder 7">
            <a:extLst>
              <a:ext uri="{FF2B5EF4-FFF2-40B4-BE49-F238E27FC236}">
                <a16:creationId xmlns:a16="http://schemas.microsoft.com/office/drawing/2014/main" id="{CB500DDB-4549-EAE1-1AA8-DBD382D2B9AB}"/>
              </a:ext>
            </a:extLst>
          </p:cNvPr>
          <p:cNvSpPr>
            <a:spLocks noGrp="1"/>
          </p:cNvSpPr>
          <p:nvPr>
            <p:ph type="body" sz="quarter" idx="17"/>
          </p:nvPr>
        </p:nvSpPr>
        <p:spPr>
          <a:xfrm>
            <a:off x="0" y="5888736"/>
            <a:ext cx="8659368" cy="749808"/>
          </a:xfrm>
          <a:solidFill>
            <a:schemeClr val="accent3">
              <a:lumMod val="75000"/>
            </a:schemeClr>
          </a:solidFill>
        </p:spPr>
        <p:txBody>
          <a:bodyPr lIns="713232" anchor="ctr">
            <a:noAutofit/>
          </a:bodyPr>
          <a:lstStyle>
            <a:lvl1pPr marL="0" indent="0">
              <a:buNone/>
              <a:defRPr sz="4000">
                <a:solidFill>
                  <a:schemeClr val="bg2"/>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EC619F49-49DD-DF7B-37A0-6104FF3C2B30}"/>
              </a:ext>
            </a:extLst>
          </p:cNvPr>
          <p:cNvSpPr>
            <a:spLocks noGrp="1"/>
          </p:cNvSpPr>
          <p:nvPr>
            <p:ph type="body" sz="quarter" idx="22" hasCustomPrompt="1"/>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Tree>
    <p:extLst>
      <p:ext uri="{BB962C8B-B14F-4D97-AF65-F5344CB8AC3E}">
        <p14:creationId xmlns:p14="http://schemas.microsoft.com/office/powerpoint/2010/main" val="316196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3" name="Freeform: Shape 22" hidden="1">
            <a:extLst>
              <a:ext uri="{FF2B5EF4-FFF2-40B4-BE49-F238E27FC236}">
                <a16:creationId xmlns:a16="http://schemas.microsoft.com/office/drawing/2014/main" id="{25EA7C35-FF1A-FBFD-05A2-718EB0D16B65}"/>
              </a:ext>
            </a:extLst>
          </p:cNvPr>
          <p:cNvSpPr/>
          <p:nvPr/>
        </p:nvSpPr>
        <p:spPr>
          <a:xfrm>
            <a:off x="233681" y="2011679"/>
            <a:ext cx="3195438" cy="3286867"/>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rtlCol="0" anchor="ctr"/>
          <a:lstStyle/>
          <a:p>
            <a:endParaRPr lang="en-US" dirty="0"/>
          </a:p>
        </p:txBody>
      </p:sp>
      <p:sp>
        <p:nvSpPr>
          <p:cNvPr id="24" name="Freeform: Shape 23" hidden="1">
            <a:extLst>
              <a:ext uri="{FF2B5EF4-FFF2-40B4-BE49-F238E27FC236}">
                <a16:creationId xmlns:a16="http://schemas.microsoft.com/office/drawing/2014/main" id="{B09E8213-E4A1-3E30-9198-8B68ABEE82B8}"/>
              </a:ext>
            </a:extLst>
          </p:cNvPr>
          <p:cNvSpPr/>
          <p:nvPr/>
        </p:nvSpPr>
        <p:spPr>
          <a:xfrm>
            <a:off x="3429117" y="4725899"/>
            <a:ext cx="8510941" cy="1366196"/>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rtlCol="0" anchor="ctr"/>
          <a:lstStyle/>
          <a:p>
            <a:endParaRPr lang="en-US" dirty="0"/>
          </a:p>
        </p:txBody>
      </p:sp>
      <p:pic>
        <p:nvPicPr>
          <p:cNvPr id="11" name="Graphic 10">
            <a:extLst>
              <a:ext uri="{FF2B5EF4-FFF2-40B4-BE49-F238E27FC236}">
                <a16:creationId xmlns:a16="http://schemas.microsoft.com/office/drawing/2014/main" id="{A67CFF6C-EDBA-8B95-5C93-0B4BB5939B8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507" r="12032"/>
          <a:stretch/>
        </p:blipFill>
        <p:spPr>
          <a:xfrm>
            <a:off x="0" y="1779373"/>
            <a:ext cx="12192000" cy="4583992"/>
          </a:xfrm>
          <a:custGeom>
            <a:avLst/>
            <a:gdLst>
              <a:gd name="connsiteX0" fmla="*/ 0 w 12192000"/>
              <a:gd name="connsiteY0" fmla="*/ 0 h 4583992"/>
              <a:gd name="connsiteX1" fmla="*/ 12192000 w 12192000"/>
              <a:gd name="connsiteY1" fmla="*/ 0 h 4583992"/>
              <a:gd name="connsiteX2" fmla="*/ 12192000 w 12192000"/>
              <a:gd name="connsiteY2" fmla="*/ 2190264 h 4583992"/>
              <a:gd name="connsiteX3" fmla="*/ 12187938 w 12192000"/>
              <a:gd name="connsiteY3" fmla="*/ 2190264 h 4583992"/>
              <a:gd name="connsiteX4" fmla="*/ 12187938 w 12192000"/>
              <a:gd name="connsiteY4" fmla="*/ 4583992 h 4583992"/>
              <a:gd name="connsiteX5" fmla="*/ 0 w 12192000"/>
              <a:gd name="connsiteY5" fmla="*/ 4583992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83992">
                <a:moveTo>
                  <a:pt x="0" y="0"/>
                </a:moveTo>
                <a:lnTo>
                  <a:pt x="12192000" y="0"/>
                </a:lnTo>
                <a:lnTo>
                  <a:pt x="12192000" y="2190264"/>
                </a:lnTo>
                <a:lnTo>
                  <a:pt x="12187938" y="2190264"/>
                </a:lnTo>
                <a:lnTo>
                  <a:pt x="12187938" y="4583992"/>
                </a:lnTo>
                <a:lnTo>
                  <a:pt x="0" y="4583992"/>
                </a:lnTo>
                <a:close/>
              </a:path>
            </a:pathLst>
          </a:custGeom>
        </p:spPr>
      </p:pic>
      <p:sp>
        <p:nvSpPr>
          <p:cNvPr id="18" name="Oval 17">
            <a:extLst>
              <a:ext uri="{FF2B5EF4-FFF2-40B4-BE49-F238E27FC236}">
                <a16:creationId xmlns:a16="http://schemas.microsoft.com/office/drawing/2014/main" id="{1FEFD686-81C7-A517-F1C0-0C3D3EF340F2}"/>
              </a:ext>
            </a:extLst>
          </p:cNvPr>
          <p:cNvSpPr/>
          <p:nvPr/>
        </p:nvSpPr>
        <p:spPr>
          <a:xfrm>
            <a:off x="767250" y="3628115"/>
            <a:ext cx="1628275" cy="16282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10" name="Graphic 9">
            <a:extLst>
              <a:ext uri="{FF2B5EF4-FFF2-40B4-BE49-F238E27FC236}">
                <a16:creationId xmlns:a16="http://schemas.microsoft.com/office/drawing/2014/main" id="{6032612E-888F-3F52-2DF9-1A7FC1C338A3}"/>
              </a:ext>
            </a:extLst>
          </p:cNvPr>
          <p:cNvPicPr>
            <a:picLocks noChangeAspect="1"/>
          </p:cNvPicPr>
          <p:nvPr/>
        </p:nvPicPr>
        <p:blipFill>
          <a:blip r:embed="rId4">
            <a:extLst>
              <a:ext uri="{96DAC541-7B7A-43D3-8B79-37D633B846F1}">
                <asvg:svgBlip xmlns:asvg="http://schemas.microsoft.com/office/drawing/2016/SVG/main" r:embed="rId5"/>
              </a:ext>
            </a:extLst>
          </a:blip>
          <a:srcRect b="72707"/>
          <a:stretch>
            <a:fillRect/>
          </a:stretch>
        </p:blipFill>
        <p:spPr>
          <a:xfrm>
            <a:off x="5315713" y="5020135"/>
            <a:ext cx="6718341" cy="1871772"/>
          </a:xfrm>
          <a:custGeom>
            <a:avLst/>
            <a:gdLst>
              <a:gd name="connsiteX0" fmla="*/ 0 w 6718341"/>
              <a:gd name="connsiteY0" fmla="*/ 0 h 1871772"/>
              <a:gd name="connsiteX1" fmla="*/ 6718341 w 6718341"/>
              <a:gd name="connsiteY1" fmla="*/ 0 h 1871772"/>
              <a:gd name="connsiteX2" fmla="*/ 6718341 w 6718341"/>
              <a:gd name="connsiteY2" fmla="*/ 1871772 h 1871772"/>
              <a:gd name="connsiteX3" fmla="*/ 0 w 6718341"/>
              <a:gd name="connsiteY3" fmla="*/ 1871772 h 1871772"/>
            </a:gdLst>
            <a:ahLst/>
            <a:cxnLst>
              <a:cxn ang="0">
                <a:pos x="connsiteX0" y="connsiteY0"/>
              </a:cxn>
              <a:cxn ang="0">
                <a:pos x="connsiteX1" y="connsiteY1"/>
              </a:cxn>
              <a:cxn ang="0">
                <a:pos x="connsiteX2" y="connsiteY2"/>
              </a:cxn>
              <a:cxn ang="0">
                <a:pos x="connsiteX3" y="connsiteY3"/>
              </a:cxn>
            </a:cxnLst>
            <a:rect l="l" t="t" r="r" b="b"/>
            <a:pathLst>
              <a:path w="6718341" h="1871772">
                <a:moveTo>
                  <a:pt x="0" y="0"/>
                </a:moveTo>
                <a:lnTo>
                  <a:pt x="6718341" y="0"/>
                </a:lnTo>
                <a:lnTo>
                  <a:pt x="6718341" y="1871772"/>
                </a:lnTo>
                <a:lnTo>
                  <a:pt x="0" y="1871772"/>
                </a:lnTo>
                <a:close/>
              </a:path>
            </a:pathLst>
          </a:custGeom>
        </p:spPr>
      </p:pic>
      <p:sp>
        <p:nvSpPr>
          <p:cNvPr id="12" name="Oval 11">
            <a:extLst>
              <a:ext uri="{FF2B5EF4-FFF2-40B4-BE49-F238E27FC236}">
                <a16:creationId xmlns:a16="http://schemas.microsoft.com/office/drawing/2014/main" id="{3CA6479C-DB58-C182-DA46-646A89A79A6F}"/>
              </a:ext>
            </a:extLst>
          </p:cNvPr>
          <p:cNvSpPr/>
          <p:nvPr/>
        </p:nvSpPr>
        <p:spPr>
          <a:xfrm>
            <a:off x="11469607" y="5904458"/>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40F0BF7-907A-B0C3-5845-78EDA851891C}"/>
              </a:ext>
            </a:extLst>
          </p:cNvPr>
          <p:cNvSpPr/>
          <p:nvPr/>
        </p:nvSpPr>
        <p:spPr>
          <a:xfrm>
            <a:off x="3000866" y="2411479"/>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5D287EAB-26E8-C8AF-6CB0-D37B7CB370E0}"/>
              </a:ext>
            </a:extLst>
          </p:cNvPr>
          <p:cNvPicPr>
            <a:picLocks noChangeAspect="1"/>
          </p:cNvPicPr>
          <p:nvPr/>
        </p:nvPicPr>
        <p:blipFill>
          <a:blip r:embed="rId6">
            <a:extLst>
              <a:ext uri="{96DAC541-7B7A-43D3-8B79-37D633B846F1}">
                <asvg:svgBlip xmlns:asvg="http://schemas.microsoft.com/office/drawing/2016/SVG/main" r:embed="rId7"/>
              </a:ext>
            </a:extLst>
          </a:blip>
          <a:srcRect l="14165" t="77500"/>
          <a:stretch>
            <a:fillRect/>
          </a:stretch>
        </p:blipFill>
        <p:spPr>
          <a:xfrm flipH="1">
            <a:off x="7732665" y="0"/>
            <a:ext cx="4459335" cy="1543022"/>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2" name="Title 1">
            <a:extLst>
              <a:ext uri="{FF2B5EF4-FFF2-40B4-BE49-F238E27FC236}">
                <a16:creationId xmlns:a16="http://schemas.microsoft.com/office/drawing/2014/main" id="{5EF5323F-6D74-29FA-F04C-027DF28091E4}"/>
              </a:ext>
            </a:extLst>
          </p:cNvPr>
          <p:cNvSpPr>
            <a:spLocks noGrp="1"/>
          </p:cNvSpPr>
          <p:nvPr>
            <p:ph type="title"/>
          </p:nvPr>
        </p:nvSpPr>
        <p:spPr>
          <a:xfrm>
            <a:off x="5952744" y="2304288"/>
            <a:ext cx="5513832" cy="2432304"/>
          </a:xfrm>
        </p:spPr>
        <p:txBody>
          <a:bodyPr anchor="t">
            <a:no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52744" y="1885193"/>
            <a:ext cx="5943600" cy="4114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10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dirty="0"/>
              <a:t>X</a:t>
            </a:r>
          </a:p>
        </p:txBody>
      </p:sp>
      <p:sp>
        <p:nvSpPr>
          <p:cNvPr id="11" name="Footer Placeholder 10">
            <a:extLst>
              <a:ext uri="{FF2B5EF4-FFF2-40B4-BE49-F238E27FC236}">
                <a16:creationId xmlns:a16="http://schemas.microsoft.com/office/drawing/2014/main" id="{F33A32FC-3A65-2B5F-2625-0FE903CD37D4}"/>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0601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0FA7F5A0-ECAD-A574-6649-C54801870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427" r="82873"/>
          <a:stretch>
            <a:fillRect/>
          </a:stretch>
        </p:blipFill>
        <p:spPr>
          <a:xfrm>
            <a:off x="9233628" y="1"/>
            <a:ext cx="2958372" cy="6105105"/>
          </a:xfrm>
          <a:custGeom>
            <a:avLst/>
            <a:gdLst>
              <a:gd name="connsiteX0" fmla="*/ 0 w 2958372"/>
              <a:gd name="connsiteY0" fmla="*/ 0 h 6105105"/>
              <a:gd name="connsiteX1" fmla="*/ 2958372 w 2958372"/>
              <a:gd name="connsiteY1" fmla="*/ 0 h 6105105"/>
              <a:gd name="connsiteX2" fmla="*/ 2958372 w 2958372"/>
              <a:gd name="connsiteY2" fmla="*/ 6105105 h 6105105"/>
              <a:gd name="connsiteX3" fmla="*/ 0 w 2958372"/>
              <a:gd name="connsiteY3" fmla="*/ 6105105 h 6105105"/>
            </a:gdLst>
            <a:ahLst/>
            <a:cxnLst>
              <a:cxn ang="0">
                <a:pos x="connsiteX0" y="connsiteY0"/>
              </a:cxn>
              <a:cxn ang="0">
                <a:pos x="connsiteX1" y="connsiteY1"/>
              </a:cxn>
              <a:cxn ang="0">
                <a:pos x="connsiteX2" y="connsiteY2"/>
              </a:cxn>
              <a:cxn ang="0">
                <a:pos x="connsiteX3" y="connsiteY3"/>
              </a:cxn>
            </a:cxnLst>
            <a:rect l="l" t="t" r="r" b="b"/>
            <a:pathLst>
              <a:path w="2958372" h="6105105">
                <a:moveTo>
                  <a:pt x="0" y="0"/>
                </a:moveTo>
                <a:lnTo>
                  <a:pt x="2958372" y="0"/>
                </a:lnTo>
                <a:lnTo>
                  <a:pt x="2958372" y="6105105"/>
                </a:lnTo>
                <a:lnTo>
                  <a:pt x="0" y="6105105"/>
                </a:lnTo>
                <a:close/>
              </a:path>
            </a:pathLst>
          </a:custGeom>
        </p:spPr>
      </p:pic>
      <p:sp>
        <p:nvSpPr>
          <p:cNvPr id="32" name="Rectangle 31">
            <a:extLst>
              <a:ext uri="{FF2B5EF4-FFF2-40B4-BE49-F238E27FC236}">
                <a16:creationId xmlns:a16="http://schemas.microsoft.com/office/drawing/2014/main" id="{98CD520B-B465-7A6D-37C4-8A060446902D}"/>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C4684B3-A8D3-6A9A-C264-95DFAD1C3FCE}"/>
              </a:ext>
            </a:extLst>
          </p:cNvPr>
          <p:cNvSpPr/>
          <p:nvPr/>
        </p:nvSpPr>
        <p:spPr>
          <a:xfrm>
            <a:off x="9300014" y="263397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221992"/>
            <a:ext cx="828446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4"/>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dirty="0"/>
              <a:t>X</a:t>
            </a:r>
          </a:p>
        </p:txBody>
      </p:sp>
      <p:sp>
        <p:nvSpPr>
          <p:cNvPr id="25" name="Rectangle 24">
            <a:extLst>
              <a:ext uri="{FF2B5EF4-FFF2-40B4-BE49-F238E27FC236}">
                <a16:creationId xmlns:a16="http://schemas.microsoft.com/office/drawing/2014/main" id="{CC1E68FE-16F1-5C98-AEF6-0EAB9EA632CA}"/>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ooter Placeholder 39">
            <a:extLst>
              <a:ext uri="{FF2B5EF4-FFF2-40B4-BE49-F238E27FC236}">
                <a16:creationId xmlns:a16="http://schemas.microsoft.com/office/drawing/2014/main" id="{8727F01E-45EF-F70F-2A04-1EA69A246344}"/>
              </a:ext>
            </a:extLst>
          </p:cNvPr>
          <p:cNvSpPr>
            <a:spLocks noGrp="1"/>
          </p:cNvSpPr>
          <p:nvPr>
            <p:ph type="ftr" sz="quarter" idx="14"/>
          </p:nvPr>
        </p:nvSpPr>
        <p:spPr/>
        <p:txBody>
          <a:bodyPr/>
          <a:lstStyle/>
          <a:p>
            <a:endParaRPr lang="en-US" dirty="0"/>
          </a:p>
        </p:txBody>
      </p:sp>
      <p:sp>
        <p:nvSpPr>
          <p:cNvPr id="41" name="Slide Number Placeholder 40">
            <a:extLst>
              <a:ext uri="{FF2B5EF4-FFF2-40B4-BE49-F238E27FC236}">
                <a16:creationId xmlns:a16="http://schemas.microsoft.com/office/drawing/2014/main" id="{C388A650-32E8-11EC-26EE-D260D1953D57}"/>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45313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Title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anchor="t">
            <a:noAutofit/>
          </a:bodyPr>
          <a:lstStyle>
            <a:lvl1pPr>
              <a:defRPr sz="5500"/>
            </a:lvl1pPr>
          </a:lstStyle>
          <a:p>
            <a:r>
              <a:rPr lang="en-US"/>
              <a:t>Click to edit Master title style</a:t>
            </a:r>
            <a:endParaRPr lang="en-US" dirty="0"/>
          </a:p>
        </p:txBody>
      </p:sp>
      <p:sp>
        <p:nvSpPr>
          <p:cNvPr id="67" name="Graphic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59" name="Graphic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9" name="Freeform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20" name="Oval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640080" y="4581144"/>
            <a:ext cx="6510528" cy="36576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9" name="Oval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2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endParaRPr lang="en-US"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Graphic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Oval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7" name="Oval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Oval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1" name="Oval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3" name="Freeform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9" name="Graphic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 name="Footer Placeholder 2">
            <a:extLst>
              <a:ext uri="{FF2B5EF4-FFF2-40B4-BE49-F238E27FC236}">
                <a16:creationId xmlns:a16="http://schemas.microsoft.com/office/drawing/2014/main" id="{6CC414FD-C705-79D9-78A9-63DB36DC2A3B}"/>
              </a:ext>
            </a:extLst>
          </p:cNvPr>
          <p:cNvSpPr>
            <a:spLocks noGrp="1"/>
          </p:cNvSpPr>
          <p:nvPr>
            <p:ph type="ftr" sz="quarter" idx="26"/>
          </p:nvPr>
        </p:nvSpPr>
        <p:spPr/>
        <p:txBody>
          <a:bodyPr/>
          <a:lstStyle/>
          <a:p>
            <a:endParaRPr lang="en-US" dirty="0"/>
          </a:p>
        </p:txBody>
      </p:sp>
      <p:sp>
        <p:nvSpPr>
          <p:cNvPr id="7" name="Slide Number Placeholder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28178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9" name="Oval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4" name="Oval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8" name="Oval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6053328"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631936"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886968"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3474720" y="3575304"/>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88696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3474720"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631936"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605332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p>
        </p:txBody>
      </p:sp>
      <p:sp>
        <p:nvSpPr>
          <p:cNvPr id="24" name="Oval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Oval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8" name="Oval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0" name="Oval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Picture Placeholder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32" name="Picture Placeholder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33" name="Text Placeholder 47">
            <a:extLst>
              <a:ext uri="{FF2B5EF4-FFF2-40B4-BE49-F238E27FC236}">
                <a16:creationId xmlns:a16="http://schemas.microsoft.com/office/drawing/2014/main" id="{BBFB738A-B417-1ECD-CD63-3482F41BC56C}"/>
              </a:ext>
            </a:extLst>
          </p:cNvPr>
          <p:cNvSpPr>
            <a:spLocks noGrp="1"/>
          </p:cNvSpPr>
          <p:nvPr>
            <p:ph type="body" sz="quarter" idx="28"/>
          </p:nvPr>
        </p:nvSpPr>
        <p:spPr>
          <a:xfrm>
            <a:off x="6053328"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4" name="Text Placeholder 47">
            <a:extLst>
              <a:ext uri="{FF2B5EF4-FFF2-40B4-BE49-F238E27FC236}">
                <a16:creationId xmlns:a16="http://schemas.microsoft.com/office/drawing/2014/main" id="{2D5357B5-C3E2-7F93-1D38-5A371EEEF566}"/>
              </a:ext>
            </a:extLst>
          </p:cNvPr>
          <p:cNvSpPr>
            <a:spLocks noGrp="1"/>
          </p:cNvSpPr>
          <p:nvPr>
            <p:ph type="body" sz="quarter" idx="29"/>
          </p:nvPr>
        </p:nvSpPr>
        <p:spPr>
          <a:xfrm>
            <a:off x="8631936"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5" name="Text Placeholder 47">
            <a:extLst>
              <a:ext uri="{FF2B5EF4-FFF2-40B4-BE49-F238E27FC236}">
                <a16:creationId xmlns:a16="http://schemas.microsoft.com/office/drawing/2014/main" id="{F3A2EC5D-9943-7E84-56FB-B58A67C05507}"/>
              </a:ext>
            </a:extLst>
          </p:cNvPr>
          <p:cNvSpPr>
            <a:spLocks noGrp="1"/>
          </p:cNvSpPr>
          <p:nvPr>
            <p:ph type="body" sz="quarter" idx="30"/>
          </p:nvPr>
        </p:nvSpPr>
        <p:spPr>
          <a:xfrm>
            <a:off x="886968"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6" name="Text Placeholder 47">
            <a:extLst>
              <a:ext uri="{FF2B5EF4-FFF2-40B4-BE49-F238E27FC236}">
                <a16:creationId xmlns:a16="http://schemas.microsoft.com/office/drawing/2014/main" id="{DE78D7B0-18B2-66C2-EA4E-90629F60BFAC}"/>
              </a:ext>
            </a:extLst>
          </p:cNvPr>
          <p:cNvSpPr>
            <a:spLocks noGrp="1"/>
          </p:cNvSpPr>
          <p:nvPr>
            <p:ph type="body" sz="quarter" idx="31"/>
          </p:nvPr>
        </p:nvSpPr>
        <p:spPr>
          <a:xfrm>
            <a:off x="3474720" y="6000750"/>
            <a:ext cx="2441448" cy="365760"/>
          </a:xfrm>
        </p:spPr>
        <p:txBody>
          <a:bodyPr>
            <a:noAutofit/>
          </a:bodyPr>
          <a:lstStyle>
            <a:lvl1pPr marL="0" indent="0" algn="ctr">
              <a:lnSpc>
                <a:spcPct val="100000"/>
              </a:lnSpc>
              <a:spcBef>
                <a:spcPts val="0"/>
              </a:spcBef>
              <a:buNone/>
              <a:defRPr sz="1600"/>
            </a:lvl1pPr>
          </a:lstStyle>
          <a:p>
            <a:pPr lvl="0"/>
            <a:r>
              <a:rPr lang="en-US"/>
              <a:t>Click to edit Master text styles</a:t>
            </a:r>
          </a:p>
        </p:txBody>
      </p:sp>
      <p:sp>
        <p:nvSpPr>
          <p:cNvPr id="37" name="Text Placeholder 47">
            <a:extLst>
              <a:ext uri="{FF2B5EF4-FFF2-40B4-BE49-F238E27FC236}">
                <a16:creationId xmlns:a16="http://schemas.microsoft.com/office/drawing/2014/main" id="{A171817E-40B4-8D03-2F00-07A0200ABC8F}"/>
              </a:ext>
            </a:extLst>
          </p:cNvPr>
          <p:cNvSpPr>
            <a:spLocks noGrp="1"/>
          </p:cNvSpPr>
          <p:nvPr>
            <p:ph type="body" sz="quarter" idx="32"/>
          </p:nvPr>
        </p:nvSpPr>
        <p:spPr>
          <a:xfrm>
            <a:off x="88696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8" name="Text Placeholder 47">
            <a:extLst>
              <a:ext uri="{FF2B5EF4-FFF2-40B4-BE49-F238E27FC236}">
                <a16:creationId xmlns:a16="http://schemas.microsoft.com/office/drawing/2014/main" id="{7CB4D57A-D57F-A9A7-E242-62A0EFB9034B}"/>
              </a:ext>
            </a:extLst>
          </p:cNvPr>
          <p:cNvSpPr>
            <a:spLocks noGrp="1"/>
          </p:cNvSpPr>
          <p:nvPr>
            <p:ph type="body" sz="quarter" idx="33"/>
          </p:nvPr>
        </p:nvSpPr>
        <p:spPr>
          <a:xfrm>
            <a:off x="3474720"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9" name="Picture Placeholder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endParaRPr lang="en-US" dirty="0"/>
          </a:p>
        </p:txBody>
      </p:sp>
      <p:sp>
        <p:nvSpPr>
          <p:cNvPr id="40" name="Picture Placeholder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endParaRPr lang="en-US" dirty="0"/>
          </a:p>
        </p:txBody>
      </p:sp>
      <p:sp>
        <p:nvSpPr>
          <p:cNvPr id="41" name="Text Placeholder 47">
            <a:extLst>
              <a:ext uri="{FF2B5EF4-FFF2-40B4-BE49-F238E27FC236}">
                <a16:creationId xmlns:a16="http://schemas.microsoft.com/office/drawing/2014/main" id="{8A2F0738-422D-8670-FFDD-4DD9CC8579DC}"/>
              </a:ext>
            </a:extLst>
          </p:cNvPr>
          <p:cNvSpPr>
            <a:spLocks noGrp="1"/>
          </p:cNvSpPr>
          <p:nvPr>
            <p:ph type="body" sz="quarter" idx="36"/>
          </p:nvPr>
        </p:nvSpPr>
        <p:spPr>
          <a:xfrm>
            <a:off x="8631936"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42" name="Text Placeholder 47">
            <a:extLst>
              <a:ext uri="{FF2B5EF4-FFF2-40B4-BE49-F238E27FC236}">
                <a16:creationId xmlns:a16="http://schemas.microsoft.com/office/drawing/2014/main" id="{83236D35-4927-EB6F-1700-660A0790337E}"/>
              </a:ext>
            </a:extLst>
          </p:cNvPr>
          <p:cNvSpPr>
            <a:spLocks noGrp="1"/>
          </p:cNvSpPr>
          <p:nvPr>
            <p:ph type="body" sz="quarter" idx="37"/>
          </p:nvPr>
        </p:nvSpPr>
        <p:spPr>
          <a:xfrm>
            <a:off x="605332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458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1E197C-8454-08AA-A652-357480D98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530FAC-6DFA-F32C-E62D-5C32C06A02DC}"/>
              </a:ext>
            </a:extLst>
          </p:cNvPr>
          <p:cNvSpPr>
            <a:spLocks noGrp="1"/>
          </p:cNvSpPr>
          <p:nvPr>
            <p:ph type="ftr" sz="quarter" idx="3"/>
          </p:nvPr>
        </p:nvSpPr>
        <p:spPr>
          <a:xfrm>
            <a:off x="732271" y="623443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7B62FF-DCC3-B0E5-E9C3-736A708235A7}"/>
              </a:ext>
            </a:extLst>
          </p:cNvPr>
          <p:cNvSpPr>
            <a:spLocks noGrp="1"/>
          </p:cNvSpPr>
          <p:nvPr>
            <p:ph type="sldNum" sz="quarter" idx="4"/>
          </p:nvPr>
        </p:nvSpPr>
        <p:spPr>
          <a:xfrm>
            <a:off x="1651903" y="809244"/>
            <a:ext cx="941832" cy="621792"/>
          </a:xfrm>
          <a:prstGeom prst="rect">
            <a:avLst/>
          </a:prstGeom>
        </p:spPr>
        <p:txBody>
          <a:bodyPr vert="horz" lIns="91440" tIns="45720" rIns="91440" bIns="45720" rtlCol="0" anchor="ctr"/>
          <a:lstStyle>
            <a:lvl1pPr algn="ctr">
              <a:defRPr sz="3200">
                <a:solidFill>
                  <a:schemeClr val="bg2"/>
                </a:solidFill>
              </a:defRPr>
            </a:lvl1pPr>
          </a:lstStyle>
          <a:p>
            <a:fld id="{CC43B8D3-9A08-F84C-9DD4-44948BA52D4B}" type="slidenum">
              <a:rPr lang="en-US" smtClean="0"/>
              <a:pPr/>
              <a:t>‹#›</a:t>
            </a:fld>
            <a:endParaRPr lang="en-US" dirty="0"/>
          </a:p>
        </p:txBody>
      </p:sp>
      <p:sp>
        <p:nvSpPr>
          <p:cNvPr id="25" name="Rectangle 24">
            <a:extLst>
              <a:ext uri="{FF2B5EF4-FFF2-40B4-BE49-F238E27FC236}">
                <a16:creationId xmlns:a16="http://schemas.microsoft.com/office/drawing/2014/main" id="{0EEFFBFB-5A27-2D81-3931-C98447651EF4}"/>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95E283-E2C6-EE8C-5FC9-96FD9B2DC537}"/>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6BEB7FA7-6E9C-81BB-8E55-A22BFF734E24}"/>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77E78B78-C9C0-6811-5C24-BA7F4E612036}"/>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13498771">
            <a:off x="868523" y="778989"/>
            <a:ext cx="660389" cy="660389"/>
          </a:xfrm>
          <a:prstGeom prst="rect">
            <a:avLst/>
          </a:prstGeom>
        </p:spPr>
      </p:pic>
      <p:cxnSp>
        <p:nvCxnSpPr>
          <p:cNvPr id="32" name="Straight Connector 31">
            <a:extLst>
              <a:ext uri="{FF2B5EF4-FFF2-40B4-BE49-F238E27FC236}">
                <a16:creationId xmlns:a16="http://schemas.microsoft.com/office/drawing/2014/main" id="{9F9C8F7F-2A36-A3D8-7C9C-CFDFFF47B82A}"/>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E59602F-1B68-185F-6DA7-FDDA1F06ACC2}"/>
              </a:ext>
            </a:extLst>
          </p:cNvPr>
          <p:cNvSpPr>
            <a:spLocks noGrp="1"/>
          </p:cNvSpPr>
          <p:nvPr>
            <p:ph type="title"/>
          </p:nvPr>
        </p:nvSpPr>
        <p:spPr>
          <a:xfrm>
            <a:off x="2697480" y="731520"/>
            <a:ext cx="8762246" cy="777240"/>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7264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8" r:id="rId5"/>
    <p:sldLayoutId id="2147483663" r:id="rId6"/>
    <p:sldLayoutId id="2147483664" r:id="rId7"/>
    <p:sldLayoutId id="2147483659" r:id="rId8"/>
    <p:sldLayoutId id="2147483660" r:id="rId9"/>
    <p:sldLayoutId id="2147483661" r:id="rId10"/>
    <p:sldLayoutId id="2147483652" r:id="rId11"/>
    <p:sldLayoutId id="2147483667" r:id="rId12"/>
    <p:sldLayoutId id="2147483653" r:id="rId13"/>
    <p:sldLayoutId id="2147483668" r:id="rId14"/>
    <p:sldLayoutId id="2147483665" r:id="rId15"/>
    <p:sldLayoutId id="2147483666" r:id="rId16"/>
    <p:sldLayoutId id="2147483654" r:id="rId17"/>
    <p:sldLayoutId id="2147483655" r:id="rId18"/>
    <p:sldLayoutId id="2147483656" r:id="rId19"/>
    <p:sldLayoutId id="2147483657" r:id="rId20"/>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8762-BFD9-B53C-F438-D440DBFDD2F9}"/>
              </a:ext>
            </a:extLst>
          </p:cNvPr>
          <p:cNvSpPr>
            <a:spLocks noGrp="1"/>
          </p:cNvSpPr>
          <p:nvPr>
            <p:ph type="ctrTitle"/>
          </p:nvPr>
        </p:nvSpPr>
        <p:spPr>
          <a:xfrm>
            <a:off x="2724912" y="2261419"/>
            <a:ext cx="6528816" cy="1981397"/>
          </a:xfrm>
        </p:spPr>
        <p:txBody>
          <a:bodyPr/>
          <a:lstStyle/>
          <a:p>
            <a:r>
              <a:rPr lang="en-US" dirty="0" err="1"/>
              <a:t>Multivariat</a:t>
            </a:r>
            <a:r>
              <a:rPr lang="en-US" dirty="0"/>
              <a:t> Data Analysis </a:t>
            </a:r>
          </a:p>
        </p:txBody>
      </p:sp>
      <p:sp>
        <p:nvSpPr>
          <p:cNvPr id="3" name="Subtitle 2">
            <a:extLst>
              <a:ext uri="{FF2B5EF4-FFF2-40B4-BE49-F238E27FC236}">
                <a16:creationId xmlns:a16="http://schemas.microsoft.com/office/drawing/2014/main" id="{A57451B7-2A25-8813-BC77-07DE3529FCEE}"/>
              </a:ext>
            </a:extLst>
          </p:cNvPr>
          <p:cNvSpPr>
            <a:spLocks noGrp="1"/>
          </p:cNvSpPr>
          <p:nvPr>
            <p:ph type="subTitle" idx="1"/>
          </p:nvPr>
        </p:nvSpPr>
        <p:spPr/>
        <p:txBody>
          <a:bodyPr>
            <a:normAutofit fontScale="92500" lnSpcReduction="10000"/>
          </a:bodyPr>
          <a:lstStyle/>
          <a:p>
            <a:endParaRPr lang="en-US" dirty="0"/>
          </a:p>
        </p:txBody>
      </p:sp>
    </p:spTree>
    <p:extLst>
      <p:ext uri="{BB962C8B-B14F-4D97-AF65-F5344CB8AC3E}">
        <p14:creationId xmlns:p14="http://schemas.microsoft.com/office/powerpoint/2010/main" val="28275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p:txBody>
          <a:bodyPr/>
          <a:lstStyle/>
          <a:p>
            <a:r>
              <a:rPr lang="en-US" dirty="0"/>
              <a:t>Uji </a:t>
            </a:r>
            <a:r>
              <a:rPr lang="en-US" dirty="0" err="1"/>
              <a:t>Statistik</a:t>
            </a:r>
            <a:r>
              <a:rPr lang="en-US" dirty="0"/>
              <a:t> </a:t>
            </a:r>
            <a:r>
              <a:rPr lang="en-US" dirty="0" err="1"/>
              <a:t>Multivariat</a:t>
            </a:r>
            <a:endParaRPr lang="en-US" dirty="0"/>
          </a:p>
        </p:txBody>
      </p:sp>
      <p:sp>
        <p:nvSpPr>
          <p:cNvPr id="28" name="Text Placeholder 27">
            <a:extLst>
              <a:ext uri="{FF2B5EF4-FFF2-40B4-BE49-F238E27FC236}">
                <a16:creationId xmlns:a16="http://schemas.microsoft.com/office/drawing/2014/main" id="{DC4B4CEE-5DB4-6994-504B-BF87FCC06670}"/>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C2595B11-C76E-DD57-C5B1-8658DCE8DA40}"/>
              </a:ext>
            </a:extLst>
          </p:cNvPr>
          <p:cNvSpPr>
            <a:spLocks noGrp="1"/>
          </p:cNvSpPr>
          <p:nvPr>
            <p:ph type="sldNum" sz="quarter" idx="27"/>
          </p:nvPr>
        </p:nvSpPr>
        <p:spPr/>
        <p:txBody>
          <a:bodyPr/>
          <a:lstStyle/>
          <a:p>
            <a:fld id="{CC43B8D3-9A08-F84C-9DD4-44948BA52D4B}" type="slidenum">
              <a:rPr lang="en-US" smtClean="0"/>
              <a:pPr/>
              <a:t>10</a:t>
            </a:fld>
            <a:endParaRPr lang="en-US" dirty="0"/>
          </a:p>
        </p:txBody>
      </p:sp>
      <p:sp>
        <p:nvSpPr>
          <p:cNvPr id="20" name="Text Placeholder 19">
            <a:extLst>
              <a:ext uri="{FF2B5EF4-FFF2-40B4-BE49-F238E27FC236}">
                <a16:creationId xmlns:a16="http://schemas.microsoft.com/office/drawing/2014/main" id="{0E7DB7CA-F98F-DA72-5034-4333A03BD16E}"/>
              </a:ext>
            </a:extLst>
          </p:cNvPr>
          <p:cNvSpPr>
            <a:spLocks noGrp="1"/>
          </p:cNvSpPr>
          <p:nvPr>
            <p:ph type="body" sz="quarter" idx="16"/>
          </p:nvPr>
        </p:nvSpPr>
        <p:spPr/>
        <p:txBody>
          <a:bodyPr/>
          <a:lstStyle/>
          <a:p>
            <a:endParaRPr lang="en-US" dirty="0"/>
          </a:p>
        </p:txBody>
      </p:sp>
      <p:sp>
        <p:nvSpPr>
          <p:cNvPr id="24" name="Text Placeholder 23">
            <a:extLst>
              <a:ext uri="{FF2B5EF4-FFF2-40B4-BE49-F238E27FC236}">
                <a16:creationId xmlns:a16="http://schemas.microsoft.com/office/drawing/2014/main" id="{F1F9A423-9779-C402-676D-95DA2BDBC1FE}"/>
              </a:ext>
            </a:extLst>
          </p:cNvPr>
          <p:cNvSpPr>
            <a:spLocks noGrp="1"/>
          </p:cNvSpPr>
          <p:nvPr>
            <p:ph type="body" sz="quarter" idx="20"/>
          </p:nvPr>
        </p:nvSpPr>
        <p:spPr/>
        <p:txBody>
          <a:bodyPr/>
          <a:lstStyle/>
          <a:p>
            <a:endParaRPr lang="en-US" dirty="0"/>
          </a:p>
        </p:txBody>
      </p:sp>
      <p:sp>
        <p:nvSpPr>
          <p:cNvPr id="21" name="Text Placeholder 20">
            <a:extLst>
              <a:ext uri="{FF2B5EF4-FFF2-40B4-BE49-F238E27FC236}">
                <a16:creationId xmlns:a16="http://schemas.microsoft.com/office/drawing/2014/main" id="{5CF8C408-02FC-4132-F304-040A31BEB4C7}"/>
              </a:ext>
            </a:extLst>
          </p:cNvPr>
          <p:cNvSpPr>
            <a:spLocks noGrp="1"/>
          </p:cNvSpPr>
          <p:nvPr>
            <p:ph type="body" sz="quarter" idx="17"/>
          </p:nvPr>
        </p:nvSpPr>
        <p:spPr/>
        <p:txBody>
          <a:bodyPr/>
          <a:lstStyle/>
          <a:p>
            <a:endParaRPr lang="en-US" dirty="0"/>
          </a:p>
        </p:txBody>
      </p:sp>
      <p:sp>
        <p:nvSpPr>
          <p:cNvPr id="25" name="Text Placeholder 24">
            <a:extLst>
              <a:ext uri="{FF2B5EF4-FFF2-40B4-BE49-F238E27FC236}">
                <a16:creationId xmlns:a16="http://schemas.microsoft.com/office/drawing/2014/main" id="{7C779B74-D561-2EF9-90DE-13F7AB05238C}"/>
              </a:ext>
            </a:extLst>
          </p:cNvPr>
          <p:cNvSpPr>
            <a:spLocks noGrp="1"/>
          </p:cNvSpPr>
          <p:nvPr>
            <p:ph type="body" sz="quarter" idx="21"/>
          </p:nvPr>
        </p:nvSpPr>
        <p:spPr/>
        <p:txBody>
          <a:bodyPr/>
          <a:lstStyle/>
          <a:p>
            <a:r>
              <a:rPr lang="en-US" dirty="0"/>
              <a:t>Officer</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p:txBody>
          <a:bodyPr/>
          <a:lstStyle/>
          <a:p>
            <a:endParaRPr lang="en-US" dirty="0"/>
          </a:p>
        </p:txBody>
      </p:sp>
      <p:sp>
        <p:nvSpPr>
          <p:cNvPr id="26" name="Text Placeholder 25">
            <a:extLst>
              <a:ext uri="{FF2B5EF4-FFF2-40B4-BE49-F238E27FC236}">
                <a16:creationId xmlns:a16="http://schemas.microsoft.com/office/drawing/2014/main" id="{9E648394-9EE4-BF99-EA38-32DD42EFCFEB}"/>
              </a:ext>
            </a:extLst>
          </p:cNvPr>
          <p:cNvSpPr>
            <a:spLocks noGrp="1"/>
          </p:cNvSpPr>
          <p:nvPr>
            <p:ph type="body" sz="quarter" idx="22"/>
          </p:nvPr>
        </p:nvSpPr>
        <p:spPr/>
        <p:txBody>
          <a:bodyPr/>
          <a:lstStyle/>
          <a:p>
            <a:endParaRPr lang="en-US" dirty="0"/>
          </a:p>
        </p:txBody>
      </p:sp>
      <p:sp>
        <p:nvSpPr>
          <p:cNvPr id="23" name="Text Placeholder 22">
            <a:extLst>
              <a:ext uri="{FF2B5EF4-FFF2-40B4-BE49-F238E27FC236}">
                <a16:creationId xmlns:a16="http://schemas.microsoft.com/office/drawing/2014/main" id="{2DCAAB9F-9796-6688-532A-91A4A1E4BFFD}"/>
              </a:ext>
            </a:extLst>
          </p:cNvPr>
          <p:cNvSpPr>
            <a:spLocks noGrp="1"/>
          </p:cNvSpPr>
          <p:nvPr>
            <p:ph type="body" sz="quarter" idx="19"/>
          </p:nvPr>
        </p:nvSpPr>
        <p:spPr/>
        <p:txBody>
          <a:bodyPr/>
          <a:lstStyle/>
          <a:p>
            <a:endParaRPr lang="en-US" dirty="0"/>
          </a:p>
        </p:txBody>
      </p:sp>
      <p:sp>
        <p:nvSpPr>
          <p:cNvPr id="27" name="Text Placeholder 26">
            <a:extLst>
              <a:ext uri="{FF2B5EF4-FFF2-40B4-BE49-F238E27FC236}">
                <a16:creationId xmlns:a16="http://schemas.microsoft.com/office/drawing/2014/main" id="{EE798D5E-E47D-F58E-9F02-50706F2BBC71}"/>
              </a:ext>
            </a:extLst>
          </p:cNvPr>
          <p:cNvSpPr>
            <a:spLocks noGrp="1"/>
          </p:cNvSpPr>
          <p:nvPr>
            <p:ph type="body" sz="quarter" idx="23"/>
          </p:nvPr>
        </p:nvSpPr>
        <p:spPr/>
        <p:txBody>
          <a:bodyPr/>
          <a:lstStyle/>
          <a:p>
            <a:endParaRPr lang="en-US" dirty="0"/>
          </a:p>
        </p:txBody>
      </p:sp>
      <p:sp>
        <p:nvSpPr>
          <p:cNvPr id="4" name="Picture Placeholder 3">
            <a:extLst>
              <a:ext uri="{FF2B5EF4-FFF2-40B4-BE49-F238E27FC236}">
                <a16:creationId xmlns:a16="http://schemas.microsoft.com/office/drawing/2014/main" id="{82D02465-5DD4-2D3F-9E5A-5DF64920458D}"/>
              </a:ext>
            </a:extLst>
          </p:cNvPr>
          <p:cNvSpPr>
            <a:spLocks noGrp="1"/>
          </p:cNvSpPr>
          <p:nvPr>
            <p:ph type="pic" sz="quarter" idx="14"/>
          </p:nvPr>
        </p:nvSpPr>
        <p:spPr/>
        <p:txBody>
          <a:bodyPr/>
          <a:lstStyle/>
          <a:p>
            <a:endParaRPr lang="en-ID"/>
          </a:p>
        </p:txBody>
      </p:sp>
      <p:sp>
        <p:nvSpPr>
          <p:cNvPr id="7" name="Picture Placeholder 6">
            <a:extLst>
              <a:ext uri="{FF2B5EF4-FFF2-40B4-BE49-F238E27FC236}">
                <a16:creationId xmlns:a16="http://schemas.microsoft.com/office/drawing/2014/main" id="{3CD94EFD-9A09-B97B-D91D-7C8B898C8ED9}"/>
              </a:ext>
            </a:extLst>
          </p:cNvPr>
          <p:cNvSpPr>
            <a:spLocks noGrp="1"/>
          </p:cNvSpPr>
          <p:nvPr>
            <p:ph type="pic" sz="quarter" idx="15"/>
          </p:nvPr>
        </p:nvSpPr>
        <p:spPr/>
        <p:txBody>
          <a:bodyPr/>
          <a:lstStyle/>
          <a:p>
            <a:endParaRPr lang="en-ID"/>
          </a:p>
        </p:txBody>
      </p:sp>
      <p:sp>
        <p:nvSpPr>
          <p:cNvPr id="9" name="Picture Placeholder 8">
            <a:extLst>
              <a:ext uri="{FF2B5EF4-FFF2-40B4-BE49-F238E27FC236}">
                <a16:creationId xmlns:a16="http://schemas.microsoft.com/office/drawing/2014/main" id="{12C22B58-4152-2201-BB55-8C6660269BDB}"/>
              </a:ext>
            </a:extLst>
          </p:cNvPr>
          <p:cNvSpPr>
            <a:spLocks noGrp="1"/>
          </p:cNvSpPr>
          <p:nvPr>
            <p:ph type="pic" sz="quarter" idx="25"/>
          </p:nvPr>
        </p:nvSpPr>
        <p:spPr/>
        <p:txBody>
          <a:bodyPr/>
          <a:lstStyle/>
          <a:p>
            <a:endParaRPr lang="en-ID"/>
          </a:p>
        </p:txBody>
      </p:sp>
      <p:sp>
        <p:nvSpPr>
          <p:cNvPr id="11" name="Picture Placeholder 10">
            <a:extLst>
              <a:ext uri="{FF2B5EF4-FFF2-40B4-BE49-F238E27FC236}">
                <a16:creationId xmlns:a16="http://schemas.microsoft.com/office/drawing/2014/main" id="{E373E24C-B85E-9F7A-7215-581E28998DCD}"/>
              </a:ext>
            </a:extLst>
          </p:cNvPr>
          <p:cNvSpPr>
            <a:spLocks noGrp="1"/>
          </p:cNvSpPr>
          <p:nvPr>
            <p:ph type="pic" sz="quarter" idx="24"/>
          </p:nvPr>
        </p:nvSpPr>
        <p:spPr/>
        <p:txBody>
          <a:bodyPr/>
          <a:lstStyle/>
          <a:p>
            <a:endParaRPr lang="en-ID"/>
          </a:p>
        </p:txBody>
      </p:sp>
      <p:pic>
        <p:nvPicPr>
          <p:cNvPr id="8" name="Picture 7">
            <a:extLst>
              <a:ext uri="{FF2B5EF4-FFF2-40B4-BE49-F238E27FC236}">
                <a16:creationId xmlns:a16="http://schemas.microsoft.com/office/drawing/2014/main" id="{3ACE8B81-A4D5-82A0-01FF-5B3064EAECB8}"/>
              </a:ext>
            </a:extLst>
          </p:cNvPr>
          <p:cNvPicPr>
            <a:picLocks noChangeAspect="1"/>
          </p:cNvPicPr>
          <p:nvPr/>
        </p:nvPicPr>
        <p:blipFill>
          <a:blip r:embed="rId2"/>
          <a:stretch>
            <a:fillRect/>
          </a:stretch>
        </p:blipFill>
        <p:spPr>
          <a:xfrm>
            <a:off x="552629" y="1747342"/>
            <a:ext cx="11086741" cy="4861276"/>
          </a:xfrm>
          <a:prstGeom prst="rect">
            <a:avLst/>
          </a:prstGeom>
        </p:spPr>
      </p:pic>
    </p:spTree>
    <p:extLst>
      <p:ext uri="{BB962C8B-B14F-4D97-AF65-F5344CB8AC3E}">
        <p14:creationId xmlns:p14="http://schemas.microsoft.com/office/powerpoint/2010/main" val="310788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p:txBody>
          <a:bodyPr/>
          <a:lstStyle/>
          <a:p>
            <a:r>
              <a:rPr lang="en-US" dirty="0"/>
              <a:t>Uji </a:t>
            </a:r>
            <a:r>
              <a:rPr lang="en-US" dirty="0" err="1"/>
              <a:t>Statistik</a:t>
            </a:r>
            <a:r>
              <a:rPr lang="en-US" dirty="0"/>
              <a:t> </a:t>
            </a:r>
            <a:r>
              <a:rPr lang="en-US" dirty="0" err="1"/>
              <a:t>Multivariat</a:t>
            </a:r>
            <a:endParaRPr lang="en-US" dirty="0"/>
          </a:p>
        </p:txBody>
      </p:sp>
      <p:sp>
        <p:nvSpPr>
          <p:cNvPr id="28" name="Text Placeholder 27">
            <a:extLst>
              <a:ext uri="{FF2B5EF4-FFF2-40B4-BE49-F238E27FC236}">
                <a16:creationId xmlns:a16="http://schemas.microsoft.com/office/drawing/2014/main" id="{DC4B4CEE-5DB4-6994-504B-BF87FCC06670}"/>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C2595B11-C76E-DD57-C5B1-8658DCE8DA40}"/>
              </a:ext>
            </a:extLst>
          </p:cNvPr>
          <p:cNvSpPr>
            <a:spLocks noGrp="1"/>
          </p:cNvSpPr>
          <p:nvPr>
            <p:ph type="sldNum" sz="quarter" idx="27"/>
          </p:nvPr>
        </p:nvSpPr>
        <p:spPr/>
        <p:txBody>
          <a:bodyPr/>
          <a:lstStyle/>
          <a:p>
            <a:fld id="{CC43B8D3-9A08-F84C-9DD4-44948BA52D4B}" type="slidenum">
              <a:rPr lang="en-US" smtClean="0"/>
              <a:pPr/>
              <a:t>11</a:t>
            </a:fld>
            <a:endParaRPr lang="en-US" dirty="0"/>
          </a:p>
        </p:txBody>
      </p:sp>
      <p:sp>
        <p:nvSpPr>
          <p:cNvPr id="20" name="Text Placeholder 19">
            <a:extLst>
              <a:ext uri="{FF2B5EF4-FFF2-40B4-BE49-F238E27FC236}">
                <a16:creationId xmlns:a16="http://schemas.microsoft.com/office/drawing/2014/main" id="{0E7DB7CA-F98F-DA72-5034-4333A03BD16E}"/>
              </a:ext>
            </a:extLst>
          </p:cNvPr>
          <p:cNvSpPr>
            <a:spLocks noGrp="1"/>
          </p:cNvSpPr>
          <p:nvPr>
            <p:ph type="body" sz="quarter" idx="16"/>
          </p:nvPr>
        </p:nvSpPr>
        <p:spPr/>
        <p:txBody>
          <a:bodyPr/>
          <a:lstStyle/>
          <a:p>
            <a:endParaRPr lang="en-US" dirty="0"/>
          </a:p>
        </p:txBody>
      </p:sp>
      <p:sp>
        <p:nvSpPr>
          <p:cNvPr id="24" name="Text Placeholder 23">
            <a:extLst>
              <a:ext uri="{FF2B5EF4-FFF2-40B4-BE49-F238E27FC236}">
                <a16:creationId xmlns:a16="http://schemas.microsoft.com/office/drawing/2014/main" id="{F1F9A423-9779-C402-676D-95DA2BDBC1FE}"/>
              </a:ext>
            </a:extLst>
          </p:cNvPr>
          <p:cNvSpPr>
            <a:spLocks noGrp="1"/>
          </p:cNvSpPr>
          <p:nvPr>
            <p:ph type="body" sz="quarter" idx="20"/>
          </p:nvPr>
        </p:nvSpPr>
        <p:spPr/>
        <p:txBody>
          <a:bodyPr/>
          <a:lstStyle/>
          <a:p>
            <a:endParaRPr lang="en-US" dirty="0"/>
          </a:p>
        </p:txBody>
      </p:sp>
      <p:sp>
        <p:nvSpPr>
          <p:cNvPr id="21" name="Text Placeholder 20">
            <a:extLst>
              <a:ext uri="{FF2B5EF4-FFF2-40B4-BE49-F238E27FC236}">
                <a16:creationId xmlns:a16="http://schemas.microsoft.com/office/drawing/2014/main" id="{5CF8C408-02FC-4132-F304-040A31BEB4C7}"/>
              </a:ext>
            </a:extLst>
          </p:cNvPr>
          <p:cNvSpPr>
            <a:spLocks noGrp="1"/>
          </p:cNvSpPr>
          <p:nvPr>
            <p:ph type="body" sz="quarter" idx="17"/>
          </p:nvPr>
        </p:nvSpPr>
        <p:spPr/>
        <p:txBody>
          <a:bodyPr/>
          <a:lstStyle/>
          <a:p>
            <a:endParaRPr lang="en-US" dirty="0"/>
          </a:p>
        </p:txBody>
      </p:sp>
      <p:sp>
        <p:nvSpPr>
          <p:cNvPr id="25" name="Text Placeholder 24">
            <a:extLst>
              <a:ext uri="{FF2B5EF4-FFF2-40B4-BE49-F238E27FC236}">
                <a16:creationId xmlns:a16="http://schemas.microsoft.com/office/drawing/2014/main" id="{7C779B74-D561-2EF9-90DE-13F7AB05238C}"/>
              </a:ext>
            </a:extLst>
          </p:cNvPr>
          <p:cNvSpPr>
            <a:spLocks noGrp="1"/>
          </p:cNvSpPr>
          <p:nvPr>
            <p:ph type="body" sz="quarter" idx="21"/>
          </p:nvPr>
        </p:nvSpPr>
        <p:spPr/>
        <p:txBody>
          <a:bodyPr/>
          <a:lstStyle/>
          <a:p>
            <a:r>
              <a:rPr lang="en-US" dirty="0"/>
              <a:t>Officer</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p:txBody>
          <a:bodyPr/>
          <a:lstStyle/>
          <a:p>
            <a:endParaRPr lang="en-US" dirty="0"/>
          </a:p>
        </p:txBody>
      </p:sp>
      <p:sp>
        <p:nvSpPr>
          <p:cNvPr id="26" name="Text Placeholder 25">
            <a:extLst>
              <a:ext uri="{FF2B5EF4-FFF2-40B4-BE49-F238E27FC236}">
                <a16:creationId xmlns:a16="http://schemas.microsoft.com/office/drawing/2014/main" id="{9E648394-9EE4-BF99-EA38-32DD42EFCFEB}"/>
              </a:ext>
            </a:extLst>
          </p:cNvPr>
          <p:cNvSpPr>
            <a:spLocks noGrp="1"/>
          </p:cNvSpPr>
          <p:nvPr>
            <p:ph type="body" sz="quarter" idx="22"/>
          </p:nvPr>
        </p:nvSpPr>
        <p:spPr/>
        <p:txBody>
          <a:bodyPr/>
          <a:lstStyle/>
          <a:p>
            <a:endParaRPr lang="en-US" dirty="0"/>
          </a:p>
        </p:txBody>
      </p:sp>
      <p:sp>
        <p:nvSpPr>
          <p:cNvPr id="23" name="Text Placeholder 22">
            <a:extLst>
              <a:ext uri="{FF2B5EF4-FFF2-40B4-BE49-F238E27FC236}">
                <a16:creationId xmlns:a16="http://schemas.microsoft.com/office/drawing/2014/main" id="{2DCAAB9F-9796-6688-532A-91A4A1E4BFFD}"/>
              </a:ext>
            </a:extLst>
          </p:cNvPr>
          <p:cNvSpPr>
            <a:spLocks noGrp="1"/>
          </p:cNvSpPr>
          <p:nvPr>
            <p:ph type="body" sz="quarter" idx="19"/>
          </p:nvPr>
        </p:nvSpPr>
        <p:spPr/>
        <p:txBody>
          <a:bodyPr/>
          <a:lstStyle/>
          <a:p>
            <a:endParaRPr lang="en-US" dirty="0"/>
          </a:p>
        </p:txBody>
      </p:sp>
      <p:sp>
        <p:nvSpPr>
          <p:cNvPr id="27" name="Text Placeholder 26">
            <a:extLst>
              <a:ext uri="{FF2B5EF4-FFF2-40B4-BE49-F238E27FC236}">
                <a16:creationId xmlns:a16="http://schemas.microsoft.com/office/drawing/2014/main" id="{EE798D5E-E47D-F58E-9F02-50706F2BBC71}"/>
              </a:ext>
            </a:extLst>
          </p:cNvPr>
          <p:cNvSpPr>
            <a:spLocks noGrp="1"/>
          </p:cNvSpPr>
          <p:nvPr>
            <p:ph type="body" sz="quarter" idx="23"/>
          </p:nvPr>
        </p:nvSpPr>
        <p:spPr/>
        <p:txBody>
          <a:bodyPr/>
          <a:lstStyle/>
          <a:p>
            <a:endParaRPr lang="en-US" dirty="0"/>
          </a:p>
        </p:txBody>
      </p:sp>
      <p:sp>
        <p:nvSpPr>
          <p:cNvPr id="4" name="Picture Placeholder 3">
            <a:extLst>
              <a:ext uri="{FF2B5EF4-FFF2-40B4-BE49-F238E27FC236}">
                <a16:creationId xmlns:a16="http://schemas.microsoft.com/office/drawing/2014/main" id="{82D02465-5DD4-2D3F-9E5A-5DF64920458D}"/>
              </a:ext>
            </a:extLst>
          </p:cNvPr>
          <p:cNvSpPr>
            <a:spLocks noGrp="1"/>
          </p:cNvSpPr>
          <p:nvPr>
            <p:ph type="pic" sz="quarter" idx="14"/>
          </p:nvPr>
        </p:nvSpPr>
        <p:spPr/>
        <p:txBody>
          <a:bodyPr/>
          <a:lstStyle/>
          <a:p>
            <a:endParaRPr lang="en-ID"/>
          </a:p>
        </p:txBody>
      </p:sp>
      <p:sp>
        <p:nvSpPr>
          <p:cNvPr id="7" name="Picture Placeholder 6">
            <a:extLst>
              <a:ext uri="{FF2B5EF4-FFF2-40B4-BE49-F238E27FC236}">
                <a16:creationId xmlns:a16="http://schemas.microsoft.com/office/drawing/2014/main" id="{3CD94EFD-9A09-B97B-D91D-7C8B898C8ED9}"/>
              </a:ext>
            </a:extLst>
          </p:cNvPr>
          <p:cNvSpPr>
            <a:spLocks noGrp="1"/>
          </p:cNvSpPr>
          <p:nvPr>
            <p:ph type="pic" sz="quarter" idx="15"/>
          </p:nvPr>
        </p:nvSpPr>
        <p:spPr/>
        <p:txBody>
          <a:bodyPr/>
          <a:lstStyle/>
          <a:p>
            <a:endParaRPr lang="en-ID"/>
          </a:p>
        </p:txBody>
      </p:sp>
      <p:sp>
        <p:nvSpPr>
          <p:cNvPr id="9" name="Picture Placeholder 8">
            <a:extLst>
              <a:ext uri="{FF2B5EF4-FFF2-40B4-BE49-F238E27FC236}">
                <a16:creationId xmlns:a16="http://schemas.microsoft.com/office/drawing/2014/main" id="{12C22B58-4152-2201-BB55-8C6660269BDB}"/>
              </a:ext>
            </a:extLst>
          </p:cNvPr>
          <p:cNvSpPr>
            <a:spLocks noGrp="1"/>
          </p:cNvSpPr>
          <p:nvPr>
            <p:ph type="pic" sz="quarter" idx="25"/>
          </p:nvPr>
        </p:nvSpPr>
        <p:spPr/>
        <p:txBody>
          <a:bodyPr/>
          <a:lstStyle/>
          <a:p>
            <a:endParaRPr lang="en-ID"/>
          </a:p>
        </p:txBody>
      </p:sp>
      <p:sp>
        <p:nvSpPr>
          <p:cNvPr id="11" name="Picture Placeholder 10">
            <a:extLst>
              <a:ext uri="{FF2B5EF4-FFF2-40B4-BE49-F238E27FC236}">
                <a16:creationId xmlns:a16="http://schemas.microsoft.com/office/drawing/2014/main" id="{E373E24C-B85E-9F7A-7215-581E28998DCD}"/>
              </a:ext>
            </a:extLst>
          </p:cNvPr>
          <p:cNvSpPr>
            <a:spLocks noGrp="1"/>
          </p:cNvSpPr>
          <p:nvPr>
            <p:ph type="pic" sz="quarter" idx="24"/>
          </p:nvPr>
        </p:nvSpPr>
        <p:spPr/>
        <p:txBody>
          <a:bodyPr/>
          <a:lstStyle/>
          <a:p>
            <a:endParaRPr lang="en-ID"/>
          </a:p>
        </p:txBody>
      </p:sp>
      <p:pic>
        <p:nvPicPr>
          <p:cNvPr id="6" name="Picture 5">
            <a:extLst>
              <a:ext uri="{FF2B5EF4-FFF2-40B4-BE49-F238E27FC236}">
                <a16:creationId xmlns:a16="http://schemas.microsoft.com/office/drawing/2014/main" id="{415BFACE-548A-D4DB-13BB-1C5C694EED26}"/>
              </a:ext>
            </a:extLst>
          </p:cNvPr>
          <p:cNvPicPr>
            <a:picLocks noChangeAspect="1"/>
          </p:cNvPicPr>
          <p:nvPr/>
        </p:nvPicPr>
        <p:blipFill>
          <a:blip r:embed="rId2"/>
          <a:stretch>
            <a:fillRect/>
          </a:stretch>
        </p:blipFill>
        <p:spPr>
          <a:xfrm>
            <a:off x="157356" y="2195908"/>
            <a:ext cx="11877287" cy="3572201"/>
          </a:xfrm>
          <a:prstGeom prst="rect">
            <a:avLst/>
          </a:prstGeom>
        </p:spPr>
      </p:pic>
    </p:spTree>
    <p:extLst>
      <p:ext uri="{BB962C8B-B14F-4D97-AF65-F5344CB8AC3E}">
        <p14:creationId xmlns:p14="http://schemas.microsoft.com/office/powerpoint/2010/main" val="264601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p:txBody>
          <a:bodyPr/>
          <a:lstStyle/>
          <a:p>
            <a:r>
              <a:rPr lang="en-US" dirty="0"/>
              <a:t>Teknik </a:t>
            </a:r>
            <a:r>
              <a:rPr lang="en-US" dirty="0" err="1"/>
              <a:t>Analisis</a:t>
            </a:r>
            <a:r>
              <a:rPr lang="en-US" dirty="0"/>
              <a:t> </a:t>
            </a:r>
            <a:r>
              <a:rPr lang="en-US" dirty="0" err="1"/>
              <a:t>Multivariat</a:t>
            </a:r>
            <a:endParaRPr lang="en-US" dirty="0"/>
          </a:p>
        </p:txBody>
      </p:sp>
      <p:sp>
        <p:nvSpPr>
          <p:cNvPr id="58" name="Text Placeholder 57">
            <a:extLst>
              <a:ext uri="{FF2B5EF4-FFF2-40B4-BE49-F238E27FC236}">
                <a16:creationId xmlns:a16="http://schemas.microsoft.com/office/drawing/2014/main" id="{6149DA07-DE5C-2490-98E0-91528926C18D}"/>
              </a:ext>
            </a:extLst>
          </p:cNvPr>
          <p:cNvSpPr>
            <a:spLocks noGrp="1"/>
          </p:cNvSpPr>
          <p:nvPr>
            <p:ph type="body" sz="quarter" idx="13"/>
          </p:nvPr>
        </p:nvSpPr>
        <p:spPr/>
        <p:txBody>
          <a:bodyPr/>
          <a:lstStyle/>
          <a:p>
            <a:endParaRPr lang="en-US" dirty="0"/>
          </a:p>
        </p:txBody>
      </p:sp>
      <p:sp>
        <p:nvSpPr>
          <p:cNvPr id="13" name="Slide Number Placeholder 12">
            <a:extLst>
              <a:ext uri="{FF2B5EF4-FFF2-40B4-BE49-F238E27FC236}">
                <a16:creationId xmlns:a16="http://schemas.microsoft.com/office/drawing/2014/main" id="{4EB8D6D4-573D-93DF-A54F-7C984CEF3575}"/>
              </a:ext>
            </a:extLst>
          </p:cNvPr>
          <p:cNvSpPr>
            <a:spLocks noGrp="1"/>
          </p:cNvSpPr>
          <p:nvPr>
            <p:ph type="sldNum" sz="quarter" idx="39"/>
          </p:nvPr>
        </p:nvSpPr>
        <p:spPr/>
        <p:txBody>
          <a:bodyPr/>
          <a:lstStyle/>
          <a:p>
            <a:fld id="{CC43B8D3-9A08-F84C-9DD4-44948BA52D4B}" type="slidenum">
              <a:rPr lang="en-US" smtClean="0"/>
              <a:pPr/>
              <a:t>12</a:t>
            </a:fld>
            <a:endParaRPr lang="en-US" dirty="0"/>
          </a:p>
        </p:txBody>
      </p:sp>
      <p:sp>
        <p:nvSpPr>
          <p:cNvPr id="20" name="Text Placeholder 19">
            <a:extLst>
              <a:ext uri="{FF2B5EF4-FFF2-40B4-BE49-F238E27FC236}">
                <a16:creationId xmlns:a16="http://schemas.microsoft.com/office/drawing/2014/main" id="{0E7DB7CA-F98F-DA72-5034-4333A03BD16E}"/>
              </a:ext>
            </a:extLst>
          </p:cNvPr>
          <p:cNvSpPr>
            <a:spLocks noGrp="1"/>
          </p:cNvSpPr>
          <p:nvPr>
            <p:ph type="body" sz="quarter" idx="16"/>
          </p:nvPr>
        </p:nvSpPr>
        <p:spPr/>
        <p:txBody>
          <a:bodyPr/>
          <a:lstStyle/>
          <a:p>
            <a:r>
              <a:rPr lang="en-US" dirty="0"/>
              <a:t>Takuma Hayashi</a:t>
            </a:r>
          </a:p>
        </p:txBody>
      </p:sp>
      <p:sp>
        <p:nvSpPr>
          <p:cNvPr id="21" name="Text Placeholder 20">
            <a:extLst>
              <a:ext uri="{FF2B5EF4-FFF2-40B4-BE49-F238E27FC236}">
                <a16:creationId xmlns:a16="http://schemas.microsoft.com/office/drawing/2014/main" id="{5CF8C408-02FC-4132-F304-040A31BEB4C7}"/>
              </a:ext>
            </a:extLst>
          </p:cNvPr>
          <p:cNvSpPr>
            <a:spLocks noGrp="1"/>
          </p:cNvSpPr>
          <p:nvPr>
            <p:ph type="body" sz="quarter" idx="17"/>
          </p:nvPr>
        </p:nvSpPr>
        <p:spPr/>
        <p:txBody>
          <a:bodyPr/>
          <a:lstStyle/>
          <a:p>
            <a:r>
              <a:rPr lang="en-US" dirty="0"/>
              <a:t>Mirjam Nilsson</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p:txBody>
          <a:bodyPr/>
          <a:lstStyle/>
          <a:p>
            <a:r>
              <a:rPr lang="en-US" dirty="0"/>
              <a:t>Flora Berggren</a:t>
            </a:r>
          </a:p>
        </p:txBody>
      </p:sp>
      <p:sp>
        <p:nvSpPr>
          <p:cNvPr id="23" name="Text Placeholder 22">
            <a:extLst>
              <a:ext uri="{FF2B5EF4-FFF2-40B4-BE49-F238E27FC236}">
                <a16:creationId xmlns:a16="http://schemas.microsoft.com/office/drawing/2014/main" id="{2DCAAB9F-9796-6688-532A-91A4A1E4BFFD}"/>
              </a:ext>
            </a:extLst>
          </p:cNvPr>
          <p:cNvSpPr>
            <a:spLocks noGrp="1"/>
          </p:cNvSpPr>
          <p:nvPr>
            <p:ph type="body" sz="quarter" idx="19"/>
          </p:nvPr>
        </p:nvSpPr>
        <p:spPr/>
        <p:txBody>
          <a:bodyPr/>
          <a:lstStyle/>
          <a:p>
            <a:r>
              <a:rPr lang="en-US" dirty="0"/>
              <a:t>Rajesh Santoshi</a:t>
            </a:r>
          </a:p>
        </p:txBody>
      </p:sp>
      <p:sp>
        <p:nvSpPr>
          <p:cNvPr id="24" name="Text Placeholder 23">
            <a:extLst>
              <a:ext uri="{FF2B5EF4-FFF2-40B4-BE49-F238E27FC236}">
                <a16:creationId xmlns:a16="http://schemas.microsoft.com/office/drawing/2014/main" id="{F1F9A423-9779-C402-676D-95DA2BDBC1FE}"/>
              </a:ext>
            </a:extLst>
          </p:cNvPr>
          <p:cNvSpPr>
            <a:spLocks noGrp="1"/>
          </p:cNvSpPr>
          <p:nvPr>
            <p:ph type="body" sz="quarter" idx="20"/>
          </p:nvPr>
        </p:nvSpPr>
        <p:spPr/>
        <p:txBody>
          <a:bodyPr/>
          <a:lstStyle/>
          <a:p>
            <a:r>
              <a:rPr lang="en-US" dirty="0"/>
              <a:t>President</a:t>
            </a:r>
          </a:p>
        </p:txBody>
      </p:sp>
      <p:sp>
        <p:nvSpPr>
          <p:cNvPr id="25" name="Text Placeholder 24">
            <a:extLst>
              <a:ext uri="{FF2B5EF4-FFF2-40B4-BE49-F238E27FC236}">
                <a16:creationId xmlns:a16="http://schemas.microsoft.com/office/drawing/2014/main" id="{7C779B74-D561-2EF9-90DE-13F7AB05238C}"/>
              </a:ext>
            </a:extLst>
          </p:cNvPr>
          <p:cNvSpPr>
            <a:spLocks noGrp="1"/>
          </p:cNvSpPr>
          <p:nvPr>
            <p:ph type="body" sz="quarter" idx="21"/>
          </p:nvPr>
        </p:nvSpPr>
        <p:spPr/>
        <p:txBody>
          <a:bodyPr/>
          <a:lstStyle/>
          <a:p>
            <a:r>
              <a:rPr lang="en-US" dirty="0"/>
              <a:t>Chief Executive Officer</a:t>
            </a:r>
          </a:p>
        </p:txBody>
      </p:sp>
      <p:sp>
        <p:nvSpPr>
          <p:cNvPr id="26" name="Text Placeholder 25">
            <a:extLst>
              <a:ext uri="{FF2B5EF4-FFF2-40B4-BE49-F238E27FC236}">
                <a16:creationId xmlns:a16="http://schemas.microsoft.com/office/drawing/2014/main" id="{9E648394-9EE4-BF99-EA38-32DD42EFCFEB}"/>
              </a:ext>
            </a:extLst>
          </p:cNvPr>
          <p:cNvSpPr>
            <a:spLocks noGrp="1"/>
          </p:cNvSpPr>
          <p:nvPr>
            <p:ph type="body" sz="quarter" idx="22"/>
          </p:nvPr>
        </p:nvSpPr>
        <p:spPr/>
        <p:txBody>
          <a:bodyPr/>
          <a:lstStyle/>
          <a:p>
            <a:r>
              <a:rPr lang="en-US" dirty="0"/>
              <a:t>Chief Operations Officer</a:t>
            </a:r>
          </a:p>
        </p:txBody>
      </p:sp>
      <p:sp>
        <p:nvSpPr>
          <p:cNvPr id="27" name="Text Placeholder 26">
            <a:extLst>
              <a:ext uri="{FF2B5EF4-FFF2-40B4-BE49-F238E27FC236}">
                <a16:creationId xmlns:a16="http://schemas.microsoft.com/office/drawing/2014/main" id="{EE798D5E-E47D-F58E-9F02-50706F2BBC71}"/>
              </a:ext>
            </a:extLst>
          </p:cNvPr>
          <p:cNvSpPr>
            <a:spLocks noGrp="1"/>
          </p:cNvSpPr>
          <p:nvPr>
            <p:ph type="body" sz="quarter" idx="23"/>
          </p:nvPr>
        </p:nvSpPr>
        <p:spPr/>
        <p:txBody>
          <a:bodyPr/>
          <a:lstStyle/>
          <a:p>
            <a:r>
              <a:rPr lang="en-US" dirty="0"/>
              <a:t>VP Marketing</a:t>
            </a:r>
          </a:p>
        </p:txBody>
      </p:sp>
      <p:sp>
        <p:nvSpPr>
          <p:cNvPr id="4" name="Picture Placeholder 3">
            <a:extLst>
              <a:ext uri="{FF2B5EF4-FFF2-40B4-BE49-F238E27FC236}">
                <a16:creationId xmlns:a16="http://schemas.microsoft.com/office/drawing/2014/main" id="{CDC33EC2-8447-08BD-866B-4C5D2CC4F804}"/>
              </a:ext>
            </a:extLst>
          </p:cNvPr>
          <p:cNvSpPr>
            <a:spLocks noGrp="1"/>
          </p:cNvSpPr>
          <p:nvPr>
            <p:ph type="pic" sz="quarter" idx="14"/>
          </p:nvPr>
        </p:nvSpPr>
        <p:spPr/>
        <p:txBody>
          <a:bodyPr/>
          <a:lstStyle/>
          <a:p>
            <a:endParaRPr lang="en-ID"/>
          </a:p>
        </p:txBody>
      </p:sp>
      <p:sp>
        <p:nvSpPr>
          <p:cNvPr id="12" name="Picture Placeholder 11">
            <a:extLst>
              <a:ext uri="{FF2B5EF4-FFF2-40B4-BE49-F238E27FC236}">
                <a16:creationId xmlns:a16="http://schemas.microsoft.com/office/drawing/2014/main" id="{9E5121D8-D03C-4467-0B12-67309A83CE29}"/>
              </a:ext>
            </a:extLst>
          </p:cNvPr>
          <p:cNvSpPr>
            <a:spLocks noGrp="1"/>
          </p:cNvSpPr>
          <p:nvPr>
            <p:ph type="pic" sz="quarter" idx="15"/>
          </p:nvPr>
        </p:nvSpPr>
        <p:spPr/>
        <p:txBody>
          <a:bodyPr/>
          <a:lstStyle/>
          <a:p>
            <a:endParaRPr lang="en-ID"/>
          </a:p>
        </p:txBody>
      </p:sp>
      <p:sp>
        <p:nvSpPr>
          <p:cNvPr id="18" name="Picture Placeholder 17">
            <a:extLst>
              <a:ext uri="{FF2B5EF4-FFF2-40B4-BE49-F238E27FC236}">
                <a16:creationId xmlns:a16="http://schemas.microsoft.com/office/drawing/2014/main" id="{3E22B625-EB73-FFC2-2DEE-C3ABACF83F56}"/>
              </a:ext>
            </a:extLst>
          </p:cNvPr>
          <p:cNvSpPr>
            <a:spLocks noGrp="1"/>
          </p:cNvSpPr>
          <p:nvPr>
            <p:ph type="pic" sz="quarter" idx="24"/>
          </p:nvPr>
        </p:nvSpPr>
        <p:spPr/>
        <p:txBody>
          <a:bodyPr/>
          <a:lstStyle/>
          <a:p>
            <a:endParaRPr lang="en-ID"/>
          </a:p>
        </p:txBody>
      </p:sp>
      <p:sp>
        <p:nvSpPr>
          <p:cNvPr id="30" name="Picture Placeholder 29">
            <a:extLst>
              <a:ext uri="{FF2B5EF4-FFF2-40B4-BE49-F238E27FC236}">
                <a16:creationId xmlns:a16="http://schemas.microsoft.com/office/drawing/2014/main" id="{A85BD0EE-7F7E-447C-F940-386825B1340F}"/>
              </a:ext>
            </a:extLst>
          </p:cNvPr>
          <p:cNvSpPr>
            <a:spLocks noGrp="1"/>
          </p:cNvSpPr>
          <p:nvPr>
            <p:ph type="pic" sz="quarter" idx="25"/>
          </p:nvPr>
        </p:nvSpPr>
        <p:spPr/>
        <p:txBody>
          <a:bodyPr/>
          <a:lstStyle/>
          <a:p>
            <a:endParaRPr lang="en-ID"/>
          </a:p>
        </p:txBody>
      </p:sp>
      <p:sp>
        <p:nvSpPr>
          <p:cNvPr id="36" name="Picture Placeholder 35">
            <a:extLst>
              <a:ext uri="{FF2B5EF4-FFF2-40B4-BE49-F238E27FC236}">
                <a16:creationId xmlns:a16="http://schemas.microsoft.com/office/drawing/2014/main" id="{A2FCF68A-70BF-1920-2750-E7B0595A7D5F}"/>
              </a:ext>
            </a:extLst>
          </p:cNvPr>
          <p:cNvSpPr>
            <a:spLocks noGrp="1"/>
          </p:cNvSpPr>
          <p:nvPr>
            <p:ph type="pic" sz="quarter" idx="35"/>
          </p:nvPr>
        </p:nvSpPr>
        <p:spPr/>
        <p:txBody>
          <a:bodyPr/>
          <a:lstStyle/>
          <a:p>
            <a:endParaRPr lang="en-ID"/>
          </a:p>
        </p:txBody>
      </p:sp>
      <p:sp>
        <p:nvSpPr>
          <p:cNvPr id="39" name="Picture Placeholder 38">
            <a:extLst>
              <a:ext uri="{FF2B5EF4-FFF2-40B4-BE49-F238E27FC236}">
                <a16:creationId xmlns:a16="http://schemas.microsoft.com/office/drawing/2014/main" id="{EAB20790-F2C0-7FEB-86C7-0492FA5CE772}"/>
              </a:ext>
            </a:extLst>
          </p:cNvPr>
          <p:cNvSpPr>
            <a:spLocks noGrp="1"/>
          </p:cNvSpPr>
          <p:nvPr>
            <p:ph type="pic" sz="quarter" idx="34"/>
          </p:nvPr>
        </p:nvSpPr>
        <p:spPr/>
        <p:txBody>
          <a:bodyPr/>
          <a:lstStyle/>
          <a:p>
            <a:endParaRPr lang="en-ID"/>
          </a:p>
        </p:txBody>
      </p:sp>
      <p:sp>
        <p:nvSpPr>
          <p:cNvPr id="41" name="Picture Placeholder 40">
            <a:extLst>
              <a:ext uri="{FF2B5EF4-FFF2-40B4-BE49-F238E27FC236}">
                <a16:creationId xmlns:a16="http://schemas.microsoft.com/office/drawing/2014/main" id="{3CA1BC2C-8133-0475-3362-3C3FB380B61D}"/>
              </a:ext>
            </a:extLst>
          </p:cNvPr>
          <p:cNvSpPr>
            <a:spLocks noGrp="1"/>
          </p:cNvSpPr>
          <p:nvPr>
            <p:ph type="pic" sz="quarter" idx="27"/>
          </p:nvPr>
        </p:nvSpPr>
        <p:spPr/>
        <p:txBody>
          <a:bodyPr/>
          <a:lstStyle/>
          <a:p>
            <a:endParaRPr lang="en-ID"/>
          </a:p>
        </p:txBody>
      </p:sp>
      <p:sp>
        <p:nvSpPr>
          <p:cNvPr id="43" name="Picture Placeholder 42">
            <a:extLst>
              <a:ext uri="{FF2B5EF4-FFF2-40B4-BE49-F238E27FC236}">
                <a16:creationId xmlns:a16="http://schemas.microsoft.com/office/drawing/2014/main" id="{ECFD0A9D-E0E1-76DB-7408-F7310F64E520}"/>
              </a:ext>
            </a:extLst>
          </p:cNvPr>
          <p:cNvSpPr>
            <a:spLocks noGrp="1"/>
          </p:cNvSpPr>
          <p:nvPr>
            <p:ph type="pic" sz="quarter" idx="26"/>
          </p:nvPr>
        </p:nvSpPr>
        <p:spPr/>
        <p:txBody>
          <a:bodyPr/>
          <a:lstStyle/>
          <a:p>
            <a:endParaRPr lang="en-ID"/>
          </a:p>
        </p:txBody>
      </p:sp>
      <p:sp>
        <p:nvSpPr>
          <p:cNvPr id="45" name="Text Placeholder 44">
            <a:extLst>
              <a:ext uri="{FF2B5EF4-FFF2-40B4-BE49-F238E27FC236}">
                <a16:creationId xmlns:a16="http://schemas.microsoft.com/office/drawing/2014/main" id="{8AD7E09B-497F-0CD3-85AD-272736788899}"/>
              </a:ext>
            </a:extLst>
          </p:cNvPr>
          <p:cNvSpPr>
            <a:spLocks noGrp="1"/>
          </p:cNvSpPr>
          <p:nvPr>
            <p:ph type="body" sz="quarter" idx="30"/>
          </p:nvPr>
        </p:nvSpPr>
        <p:spPr/>
        <p:txBody>
          <a:bodyPr/>
          <a:lstStyle/>
          <a:p>
            <a:endParaRPr lang="en-ID"/>
          </a:p>
        </p:txBody>
      </p:sp>
      <p:sp>
        <p:nvSpPr>
          <p:cNvPr id="47" name="Text Placeholder 46">
            <a:extLst>
              <a:ext uri="{FF2B5EF4-FFF2-40B4-BE49-F238E27FC236}">
                <a16:creationId xmlns:a16="http://schemas.microsoft.com/office/drawing/2014/main" id="{3D73D4C6-B29D-DAED-3601-2B84F6B21F86}"/>
              </a:ext>
            </a:extLst>
          </p:cNvPr>
          <p:cNvSpPr>
            <a:spLocks noGrp="1"/>
          </p:cNvSpPr>
          <p:nvPr>
            <p:ph type="body" sz="quarter" idx="31"/>
          </p:nvPr>
        </p:nvSpPr>
        <p:spPr/>
        <p:txBody>
          <a:bodyPr/>
          <a:lstStyle/>
          <a:p>
            <a:endParaRPr lang="en-ID" dirty="0"/>
          </a:p>
        </p:txBody>
      </p:sp>
      <p:sp>
        <p:nvSpPr>
          <p:cNvPr id="49" name="Text Placeholder 48">
            <a:extLst>
              <a:ext uri="{FF2B5EF4-FFF2-40B4-BE49-F238E27FC236}">
                <a16:creationId xmlns:a16="http://schemas.microsoft.com/office/drawing/2014/main" id="{D312EA59-F808-4D12-5DB3-2D7C9D552214}"/>
              </a:ext>
            </a:extLst>
          </p:cNvPr>
          <p:cNvSpPr>
            <a:spLocks noGrp="1"/>
          </p:cNvSpPr>
          <p:nvPr>
            <p:ph type="body" sz="quarter" idx="28"/>
          </p:nvPr>
        </p:nvSpPr>
        <p:spPr/>
        <p:txBody>
          <a:bodyPr/>
          <a:lstStyle/>
          <a:p>
            <a:endParaRPr lang="en-ID"/>
          </a:p>
        </p:txBody>
      </p:sp>
      <p:sp>
        <p:nvSpPr>
          <p:cNvPr id="51" name="Text Placeholder 50">
            <a:extLst>
              <a:ext uri="{FF2B5EF4-FFF2-40B4-BE49-F238E27FC236}">
                <a16:creationId xmlns:a16="http://schemas.microsoft.com/office/drawing/2014/main" id="{E873DB06-5B39-2DBD-396E-FB02F7200868}"/>
              </a:ext>
            </a:extLst>
          </p:cNvPr>
          <p:cNvSpPr>
            <a:spLocks noGrp="1"/>
          </p:cNvSpPr>
          <p:nvPr>
            <p:ph type="body" sz="quarter" idx="29"/>
          </p:nvPr>
        </p:nvSpPr>
        <p:spPr/>
        <p:txBody>
          <a:bodyPr/>
          <a:lstStyle/>
          <a:p>
            <a:endParaRPr lang="en-ID"/>
          </a:p>
        </p:txBody>
      </p:sp>
      <p:sp>
        <p:nvSpPr>
          <p:cNvPr id="53" name="Text Placeholder 52">
            <a:extLst>
              <a:ext uri="{FF2B5EF4-FFF2-40B4-BE49-F238E27FC236}">
                <a16:creationId xmlns:a16="http://schemas.microsoft.com/office/drawing/2014/main" id="{65846E02-1119-6FC8-32A8-8B9B36A90CF5}"/>
              </a:ext>
            </a:extLst>
          </p:cNvPr>
          <p:cNvSpPr>
            <a:spLocks noGrp="1"/>
          </p:cNvSpPr>
          <p:nvPr>
            <p:ph type="body" sz="quarter" idx="36"/>
          </p:nvPr>
        </p:nvSpPr>
        <p:spPr/>
        <p:txBody>
          <a:bodyPr/>
          <a:lstStyle/>
          <a:p>
            <a:endParaRPr lang="en-ID"/>
          </a:p>
        </p:txBody>
      </p:sp>
      <p:sp>
        <p:nvSpPr>
          <p:cNvPr id="55" name="Text Placeholder 54">
            <a:extLst>
              <a:ext uri="{FF2B5EF4-FFF2-40B4-BE49-F238E27FC236}">
                <a16:creationId xmlns:a16="http://schemas.microsoft.com/office/drawing/2014/main" id="{5D93F135-C8FE-B98A-39E1-8202207BB58F}"/>
              </a:ext>
            </a:extLst>
          </p:cNvPr>
          <p:cNvSpPr>
            <a:spLocks noGrp="1"/>
          </p:cNvSpPr>
          <p:nvPr>
            <p:ph type="body" sz="quarter" idx="37"/>
          </p:nvPr>
        </p:nvSpPr>
        <p:spPr/>
        <p:txBody>
          <a:bodyPr/>
          <a:lstStyle/>
          <a:p>
            <a:endParaRPr lang="en-ID"/>
          </a:p>
        </p:txBody>
      </p:sp>
      <p:sp>
        <p:nvSpPr>
          <p:cNvPr id="57" name="Text Placeholder 56">
            <a:extLst>
              <a:ext uri="{FF2B5EF4-FFF2-40B4-BE49-F238E27FC236}">
                <a16:creationId xmlns:a16="http://schemas.microsoft.com/office/drawing/2014/main" id="{EF8D3902-44B7-92E1-8944-E2879D209F68}"/>
              </a:ext>
            </a:extLst>
          </p:cNvPr>
          <p:cNvSpPr>
            <a:spLocks noGrp="1"/>
          </p:cNvSpPr>
          <p:nvPr>
            <p:ph type="body" sz="quarter" idx="33"/>
          </p:nvPr>
        </p:nvSpPr>
        <p:spPr/>
        <p:txBody>
          <a:bodyPr/>
          <a:lstStyle/>
          <a:p>
            <a:endParaRPr lang="en-ID"/>
          </a:p>
        </p:txBody>
      </p:sp>
      <p:sp>
        <p:nvSpPr>
          <p:cNvPr id="60" name="Text Placeholder 59">
            <a:extLst>
              <a:ext uri="{FF2B5EF4-FFF2-40B4-BE49-F238E27FC236}">
                <a16:creationId xmlns:a16="http://schemas.microsoft.com/office/drawing/2014/main" id="{B06F7F3C-5D81-78F5-BC9C-475CFB5DC5D5}"/>
              </a:ext>
            </a:extLst>
          </p:cNvPr>
          <p:cNvSpPr>
            <a:spLocks noGrp="1"/>
          </p:cNvSpPr>
          <p:nvPr>
            <p:ph type="body" sz="quarter" idx="32"/>
          </p:nvPr>
        </p:nvSpPr>
        <p:spPr/>
        <p:txBody>
          <a:bodyPr/>
          <a:lstStyle/>
          <a:p>
            <a:endParaRPr lang="en-ID"/>
          </a:p>
        </p:txBody>
      </p:sp>
      <p:pic>
        <p:nvPicPr>
          <p:cNvPr id="62" name="Picture 61">
            <a:extLst>
              <a:ext uri="{FF2B5EF4-FFF2-40B4-BE49-F238E27FC236}">
                <a16:creationId xmlns:a16="http://schemas.microsoft.com/office/drawing/2014/main" id="{E4A29C05-F2B3-CBD8-9A9B-281EC9C86C0C}"/>
              </a:ext>
            </a:extLst>
          </p:cNvPr>
          <p:cNvPicPr>
            <a:picLocks noChangeAspect="1"/>
          </p:cNvPicPr>
          <p:nvPr/>
        </p:nvPicPr>
        <p:blipFill>
          <a:blip r:embed="rId2"/>
          <a:stretch>
            <a:fillRect/>
          </a:stretch>
        </p:blipFill>
        <p:spPr>
          <a:xfrm>
            <a:off x="258043" y="2066843"/>
            <a:ext cx="11590569" cy="4226515"/>
          </a:xfrm>
          <a:prstGeom prst="rect">
            <a:avLst/>
          </a:prstGeom>
        </p:spPr>
      </p:pic>
    </p:spTree>
    <p:extLst>
      <p:ext uri="{BB962C8B-B14F-4D97-AF65-F5344CB8AC3E}">
        <p14:creationId xmlns:p14="http://schemas.microsoft.com/office/powerpoint/2010/main" val="143930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p:txBody>
          <a:bodyPr/>
          <a:lstStyle/>
          <a:p>
            <a:r>
              <a:rPr lang="en-US" dirty="0"/>
              <a:t>Teknik </a:t>
            </a:r>
            <a:r>
              <a:rPr lang="en-US" dirty="0" err="1"/>
              <a:t>Analisis</a:t>
            </a:r>
            <a:r>
              <a:rPr lang="en-US" dirty="0"/>
              <a:t> </a:t>
            </a:r>
            <a:r>
              <a:rPr lang="en-US" dirty="0" err="1"/>
              <a:t>Multivariat</a:t>
            </a:r>
            <a:endParaRPr lang="en-US" dirty="0"/>
          </a:p>
        </p:txBody>
      </p:sp>
      <p:sp>
        <p:nvSpPr>
          <p:cNvPr id="58" name="Text Placeholder 57">
            <a:extLst>
              <a:ext uri="{FF2B5EF4-FFF2-40B4-BE49-F238E27FC236}">
                <a16:creationId xmlns:a16="http://schemas.microsoft.com/office/drawing/2014/main" id="{6149DA07-DE5C-2490-98E0-91528926C18D}"/>
              </a:ext>
            </a:extLst>
          </p:cNvPr>
          <p:cNvSpPr>
            <a:spLocks noGrp="1"/>
          </p:cNvSpPr>
          <p:nvPr>
            <p:ph type="body" sz="quarter" idx="13"/>
          </p:nvPr>
        </p:nvSpPr>
        <p:spPr/>
        <p:txBody>
          <a:bodyPr/>
          <a:lstStyle/>
          <a:p>
            <a:endParaRPr lang="en-US" dirty="0"/>
          </a:p>
        </p:txBody>
      </p:sp>
      <p:sp>
        <p:nvSpPr>
          <p:cNvPr id="13" name="Slide Number Placeholder 12">
            <a:extLst>
              <a:ext uri="{FF2B5EF4-FFF2-40B4-BE49-F238E27FC236}">
                <a16:creationId xmlns:a16="http://schemas.microsoft.com/office/drawing/2014/main" id="{4EB8D6D4-573D-93DF-A54F-7C984CEF3575}"/>
              </a:ext>
            </a:extLst>
          </p:cNvPr>
          <p:cNvSpPr>
            <a:spLocks noGrp="1"/>
          </p:cNvSpPr>
          <p:nvPr>
            <p:ph type="sldNum" sz="quarter" idx="39"/>
          </p:nvPr>
        </p:nvSpPr>
        <p:spPr/>
        <p:txBody>
          <a:bodyPr/>
          <a:lstStyle/>
          <a:p>
            <a:fld id="{CC43B8D3-9A08-F84C-9DD4-44948BA52D4B}" type="slidenum">
              <a:rPr lang="en-US" smtClean="0"/>
              <a:pPr/>
              <a:t>13</a:t>
            </a:fld>
            <a:endParaRPr lang="en-US" dirty="0"/>
          </a:p>
        </p:txBody>
      </p:sp>
      <p:sp>
        <p:nvSpPr>
          <p:cNvPr id="20" name="Text Placeholder 19">
            <a:extLst>
              <a:ext uri="{FF2B5EF4-FFF2-40B4-BE49-F238E27FC236}">
                <a16:creationId xmlns:a16="http://schemas.microsoft.com/office/drawing/2014/main" id="{0E7DB7CA-F98F-DA72-5034-4333A03BD16E}"/>
              </a:ext>
            </a:extLst>
          </p:cNvPr>
          <p:cNvSpPr>
            <a:spLocks noGrp="1"/>
          </p:cNvSpPr>
          <p:nvPr>
            <p:ph type="body" sz="quarter" idx="16"/>
          </p:nvPr>
        </p:nvSpPr>
        <p:spPr/>
        <p:txBody>
          <a:bodyPr/>
          <a:lstStyle/>
          <a:p>
            <a:r>
              <a:rPr lang="en-US" dirty="0"/>
              <a:t>Takuma Hayashi</a:t>
            </a:r>
          </a:p>
        </p:txBody>
      </p:sp>
      <p:sp>
        <p:nvSpPr>
          <p:cNvPr id="21" name="Text Placeholder 20">
            <a:extLst>
              <a:ext uri="{FF2B5EF4-FFF2-40B4-BE49-F238E27FC236}">
                <a16:creationId xmlns:a16="http://schemas.microsoft.com/office/drawing/2014/main" id="{5CF8C408-02FC-4132-F304-040A31BEB4C7}"/>
              </a:ext>
            </a:extLst>
          </p:cNvPr>
          <p:cNvSpPr>
            <a:spLocks noGrp="1"/>
          </p:cNvSpPr>
          <p:nvPr>
            <p:ph type="body" sz="quarter" idx="17"/>
          </p:nvPr>
        </p:nvSpPr>
        <p:spPr/>
        <p:txBody>
          <a:bodyPr/>
          <a:lstStyle/>
          <a:p>
            <a:r>
              <a:rPr lang="en-US" dirty="0"/>
              <a:t>Mirjam Nilsson</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p:txBody>
          <a:bodyPr/>
          <a:lstStyle/>
          <a:p>
            <a:r>
              <a:rPr lang="en-US" dirty="0"/>
              <a:t>Flora Berggren</a:t>
            </a:r>
          </a:p>
        </p:txBody>
      </p:sp>
      <p:sp>
        <p:nvSpPr>
          <p:cNvPr id="23" name="Text Placeholder 22">
            <a:extLst>
              <a:ext uri="{FF2B5EF4-FFF2-40B4-BE49-F238E27FC236}">
                <a16:creationId xmlns:a16="http://schemas.microsoft.com/office/drawing/2014/main" id="{2DCAAB9F-9796-6688-532A-91A4A1E4BFFD}"/>
              </a:ext>
            </a:extLst>
          </p:cNvPr>
          <p:cNvSpPr>
            <a:spLocks noGrp="1"/>
          </p:cNvSpPr>
          <p:nvPr>
            <p:ph type="body" sz="quarter" idx="19"/>
          </p:nvPr>
        </p:nvSpPr>
        <p:spPr/>
        <p:txBody>
          <a:bodyPr/>
          <a:lstStyle/>
          <a:p>
            <a:r>
              <a:rPr lang="en-US" dirty="0"/>
              <a:t>Rajesh Santoshi</a:t>
            </a:r>
          </a:p>
        </p:txBody>
      </p:sp>
      <p:sp>
        <p:nvSpPr>
          <p:cNvPr id="24" name="Text Placeholder 23">
            <a:extLst>
              <a:ext uri="{FF2B5EF4-FFF2-40B4-BE49-F238E27FC236}">
                <a16:creationId xmlns:a16="http://schemas.microsoft.com/office/drawing/2014/main" id="{F1F9A423-9779-C402-676D-95DA2BDBC1FE}"/>
              </a:ext>
            </a:extLst>
          </p:cNvPr>
          <p:cNvSpPr>
            <a:spLocks noGrp="1"/>
          </p:cNvSpPr>
          <p:nvPr>
            <p:ph type="body" sz="quarter" idx="20"/>
          </p:nvPr>
        </p:nvSpPr>
        <p:spPr/>
        <p:txBody>
          <a:bodyPr/>
          <a:lstStyle/>
          <a:p>
            <a:r>
              <a:rPr lang="en-US" dirty="0"/>
              <a:t>President</a:t>
            </a:r>
          </a:p>
        </p:txBody>
      </p:sp>
      <p:sp>
        <p:nvSpPr>
          <p:cNvPr id="25" name="Text Placeholder 24">
            <a:extLst>
              <a:ext uri="{FF2B5EF4-FFF2-40B4-BE49-F238E27FC236}">
                <a16:creationId xmlns:a16="http://schemas.microsoft.com/office/drawing/2014/main" id="{7C779B74-D561-2EF9-90DE-13F7AB05238C}"/>
              </a:ext>
            </a:extLst>
          </p:cNvPr>
          <p:cNvSpPr>
            <a:spLocks noGrp="1"/>
          </p:cNvSpPr>
          <p:nvPr>
            <p:ph type="body" sz="quarter" idx="21"/>
          </p:nvPr>
        </p:nvSpPr>
        <p:spPr/>
        <p:txBody>
          <a:bodyPr/>
          <a:lstStyle/>
          <a:p>
            <a:r>
              <a:rPr lang="en-US" dirty="0"/>
              <a:t>Chief Executive Officer</a:t>
            </a:r>
          </a:p>
        </p:txBody>
      </p:sp>
      <p:sp>
        <p:nvSpPr>
          <p:cNvPr id="26" name="Text Placeholder 25">
            <a:extLst>
              <a:ext uri="{FF2B5EF4-FFF2-40B4-BE49-F238E27FC236}">
                <a16:creationId xmlns:a16="http://schemas.microsoft.com/office/drawing/2014/main" id="{9E648394-9EE4-BF99-EA38-32DD42EFCFEB}"/>
              </a:ext>
            </a:extLst>
          </p:cNvPr>
          <p:cNvSpPr>
            <a:spLocks noGrp="1"/>
          </p:cNvSpPr>
          <p:nvPr>
            <p:ph type="body" sz="quarter" idx="22"/>
          </p:nvPr>
        </p:nvSpPr>
        <p:spPr/>
        <p:txBody>
          <a:bodyPr/>
          <a:lstStyle/>
          <a:p>
            <a:r>
              <a:rPr lang="en-US" dirty="0"/>
              <a:t>Chief Operations Officer</a:t>
            </a:r>
          </a:p>
        </p:txBody>
      </p:sp>
      <p:sp>
        <p:nvSpPr>
          <p:cNvPr id="27" name="Text Placeholder 26">
            <a:extLst>
              <a:ext uri="{FF2B5EF4-FFF2-40B4-BE49-F238E27FC236}">
                <a16:creationId xmlns:a16="http://schemas.microsoft.com/office/drawing/2014/main" id="{EE798D5E-E47D-F58E-9F02-50706F2BBC71}"/>
              </a:ext>
            </a:extLst>
          </p:cNvPr>
          <p:cNvSpPr>
            <a:spLocks noGrp="1"/>
          </p:cNvSpPr>
          <p:nvPr>
            <p:ph type="body" sz="quarter" idx="23"/>
          </p:nvPr>
        </p:nvSpPr>
        <p:spPr/>
        <p:txBody>
          <a:bodyPr/>
          <a:lstStyle/>
          <a:p>
            <a:r>
              <a:rPr lang="en-US" dirty="0"/>
              <a:t>VP Marketing</a:t>
            </a:r>
          </a:p>
        </p:txBody>
      </p:sp>
      <p:sp>
        <p:nvSpPr>
          <p:cNvPr id="4" name="Picture Placeholder 3">
            <a:extLst>
              <a:ext uri="{FF2B5EF4-FFF2-40B4-BE49-F238E27FC236}">
                <a16:creationId xmlns:a16="http://schemas.microsoft.com/office/drawing/2014/main" id="{CDC33EC2-8447-08BD-866B-4C5D2CC4F804}"/>
              </a:ext>
            </a:extLst>
          </p:cNvPr>
          <p:cNvSpPr>
            <a:spLocks noGrp="1"/>
          </p:cNvSpPr>
          <p:nvPr>
            <p:ph type="pic" sz="quarter" idx="14"/>
          </p:nvPr>
        </p:nvSpPr>
        <p:spPr/>
        <p:txBody>
          <a:bodyPr/>
          <a:lstStyle/>
          <a:p>
            <a:endParaRPr lang="en-ID"/>
          </a:p>
        </p:txBody>
      </p:sp>
      <p:sp>
        <p:nvSpPr>
          <p:cNvPr id="12" name="Picture Placeholder 11">
            <a:extLst>
              <a:ext uri="{FF2B5EF4-FFF2-40B4-BE49-F238E27FC236}">
                <a16:creationId xmlns:a16="http://schemas.microsoft.com/office/drawing/2014/main" id="{9E5121D8-D03C-4467-0B12-67309A83CE29}"/>
              </a:ext>
            </a:extLst>
          </p:cNvPr>
          <p:cNvSpPr>
            <a:spLocks noGrp="1"/>
          </p:cNvSpPr>
          <p:nvPr>
            <p:ph type="pic" sz="quarter" idx="15"/>
          </p:nvPr>
        </p:nvSpPr>
        <p:spPr/>
        <p:txBody>
          <a:bodyPr/>
          <a:lstStyle/>
          <a:p>
            <a:endParaRPr lang="en-ID"/>
          </a:p>
        </p:txBody>
      </p:sp>
      <p:sp>
        <p:nvSpPr>
          <p:cNvPr id="18" name="Picture Placeholder 17">
            <a:extLst>
              <a:ext uri="{FF2B5EF4-FFF2-40B4-BE49-F238E27FC236}">
                <a16:creationId xmlns:a16="http://schemas.microsoft.com/office/drawing/2014/main" id="{3E22B625-EB73-FFC2-2DEE-C3ABACF83F56}"/>
              </a:ext>
            </a:extLst>
          </p:cNvPr>
          <p:cNvSpPr>
            <a:spLocks noGrp="1"/>
          </p:cNvSpPr>
          <p:nvPr>
            <p:ph type="pic" sz="quarter" idx="24"/>
          </p:nvPr>
        </p:nvSpPr>
        <p:spPr/>
        <p:txBody>
          <a:bodyPr/>
          <a:lstStyle/>
          <a:p>
            <a:endParaRPr lang="en-ID"/>
          </a:p>
        </p:txBody>
      </p:sp>
      <p:sp>
        <p:nvSpPr>
          <p:cNvPr id="30" name="Picture Placeholder 29">
            <a:extLst>
              <a:ext uri="{FF2B5EF4-FFF2-40B4-BE49-F238E27FC236}">
                <a16:creationId xmlns:a16="http://schemas.microsoft.com/office/drawing/2014/main" id="{A85BD0EE-7F7E-447C-F940-386825B1340F}"/>
              </a:ext>
            </a:extLst>
          </p:cNvPr>
          <p:cNvSpPr>
            <a:spLocks noGrp="1"/>
          </p:cNvSpPr>
          <p:nvPr>
            <p:ph type="pic" sz="quarter" idx="25"/>
          </p:nvPr>
        </p:nvSpPr>
        <p:spPr/>
        <p:txBody>
          <a:bodyPr/>
          <a:lstStyle/>
          <a:p>
            <a:endParaRPr lang="en-ID"/>
          </a:p>
        </p:txBody>
      </p:sp>
      <p:sp>
        <p:nvSpPr>
          <p:cNvPr id="36" name="Picture Placeholder 35">
            <a:extLst>
              <a:ext uri="{FF2B5EF4-FFF2-40B4-BE49-F238E27FC236}">
                <a16:creationId xmlns:a16="http://schemas.microsoft.com/office/drawing/2014/main" id="{A2FCF68A-70BF-1920-2750-E7B0595A7D5F}"/>
              </a:ext>
            </a:extLst>
          </p:cNvPr>
          <p:cNvSpPr>
            <a:spLocks noGrp="1"/>
          </p:cNvSpPr>
          <p:nvPr>
            <p:ph type="pic" sz="quarter" idx="35"/>
          </p:nvPr>
        </p:nvSpPr>
        <p:spPr/>
        <p:txBody>
          <a:bodyPr/>
          <a:lstStyle/>
          <a:p>
            <a:endParaRPr lang="en-ID"/>
          </a:p>
        </p:txBody>
      </p:sp>
      <p:sp>
        <p:nvSpPr>
          <p:cNvPr id="39" name="Picture Placeholder 38">
            <a:extLst>
              <a:ext uri="{FF2B5EF4-FFF2-40B4-BE49-F238E27FC236}">
                <a16:creationId xmlns:a16="http://schemas.microsoft.com/office/drawing/2014/main" id="{EAB20790-F2C0-7FEB-86C7-0492FA5CE772}"/>
              </a:ext>
            </a:extLst>
          </p:cNvPr>
          <p:cNvSpPr>
            <a:spLocks noGrp="1"/>
          </p:cNvSpPr>
          <p:nvPr>
            <p:ph type="pic" sz="quarter" idx="34"/>
          </p:nvPr>
        </p:nvSpPr>
        <p:spPr/>
        <p:txBody>
          <a:bodyPr/>
          <a:lstStyle/>
          <a:p>
            <a:endParaRPr lang="en-ID"/>
          </a:p>
        </p:txBody>
      </p:sp>
      <p:sp>
        <p:nvSpPr>
          <p:cNvPr id="41" name="Picture Placeholder 40">
            <a:extLst>
              <a:ext uri="{FF2B5EF4-FFF2-40B4-BE49-F238E27FC236}">
                <a16:creationId xmlns:a16="http://schemas.microsoft.com/office/drawing/2014/main" id="{3CA1BC2C-8133-0475-3362-3C3FB380B61D}"/>
              </a:ext>
            </a:extLst>
          </p:cNvPr>
          <p:cNvSpPr>
            <a:spLocks noGrp="1"/>
          </p:cNvSpPr>
          <p:nvPr>
            <p:ph type="pic" sz="quarter" idx="27"/>
          </p:nvPr>
        </p:nvSpPr>
        <p:spPr/>
        <p:txBody>
          <a:bodyPr/>
          <a:lstStyle/>
          <a:p>
            <a:endParaRPr lang="en-ID"/>
          </a:p>
        </p:txBody>
      </p:sp>
      <p:sp>
        <p:nvSpPr>
          <p:cNvPr id="43" name="Picture Placeholder 42">
            <a:extLst>
              <a:ext uri="{FF2B5EF4-FFF2-40B4-BE49-F238E27FC236}">
                <a16:creationId xmlns:a16="http://schemas.microsoft.com/office/drawing/2014/main" id="{ECFD0A9D-E0E1-76DB-7408-F7310F64E520}"/>
              </a:ext>
            </a:extLst>
          </p:cNvPr>
          <p:cNvSpPr>
            <a:spLocks noGrp="1"/>
          </p:cNvSpPr>
          <p:nvPr>
            <p:ph type="pic" sz="quarter" idx="26"/>
          </p:nvPr>
        </p:nvSpPr>
        <p:spPr/>
        <p:txBody>
          <a:bodyPr/>
          <a:lstStyle/>
          <a:p>
            <a:endParaRPr lang="en-ID"/>
          </a:p>
        </p:txBody>
      </p:sp>
      <p:sp>
        <p:nvSpPr>
          <p:cNvPr id="45" name="Text Placeholder 44">
            <a:extLst>
              <a:ext uri="{FF2B5EF4-FFF2-40B4-BE49-F238E27FC236}">
                <a16:creationId xmlns:a16="http://schemas.microsoft.com/office/drawing/2014/main" id="{8AD7E09B-497F-0CD3-85AD-272736788899}"/>
              </a:ext>
            </a:extLst>
          </p:cNvPr>
          <p:cNvSpPr>
            <a:spLocks noGrp="1"/>
          </p:cNvSpPr>
          <p:nvPr>
            <p:ph type="body" sz="quarter" idx="30"/>
          </p:nvPr>
        </p:nvSpPr>
        <p:spPr/>
        <p:txBody>
          <a:bodyPr/>
          <a:lstStyle/>
          <a:p>
            <a:endParaRPr lang="en-ID"/>
          </a:p>
        </p:txBody>
      </p:sp>
      <p:sp>
        <p:nvSpPr>
          <p:cNvPr id="47" name="Text Placeholder 46">
            <a:extLst>
              <a:ext uri="{FF2B5EF4-FFF2-40B4-BE49-F238E27FC236}">
                <a16:creationId xmlns:a16="http://schemas.microsoft.com/office/drawing/2014/main" id="{3D73D4C6-B29D-DAED-3601-2B84F6B21F86}"/>
              </a:ext>
            </a:extLst>
          </p:cNvPr>
          <p:cNvSpPr>
            <a:spLocks noGrp="1"/>
          </p:cNvSpPr>
          <p:nvPr>
            <p:ph type="body" sz="quarter" idx="31"/>
          </p:nvPr>
        </p:nvSpPr>
        <p:spPr/>
        <p:txBody>
          <a:bodyPr/>
          <a:lstStyle/>
          <a:p>
            <a:endParaRPr lang="en-ID" dirty="0"/>
          </a:p>
        </p:txBody>
      </p:sp>
      <p:sp>
        <p:nvSpPr>
          <p:cNvPr id="49" name="Text Placeholder 48">
            <a:extLst>
              <a:ext uri="{FF2B5EF4-FFF2-40B4-BE49-F238E27FC236}">
                <a16:creationId xmlns:a16="http://schemas.microsoft.com/office/drawing/2014/main" id="{D312EA59-F808-4D12-5DB3-2D7C9D552214}"/>
              </a:ext>
            </a:extLst>
          </p:cNvPr>
          <p:cNvSpPr>
            <a:spLocks noGrp="1"/>
          </p:cNvSpPr>
          <p:nvPr>
            <p:ph type="body" sz="quarter" idx="28"/>
          </p:nvPr>
        </p:nvSpPr>
        <p:spPr/>
        <p:txBody>
          <a:bodyPr/>
          <a:lstStyle/>
          <a:p>
            <a:endParaRPr lang="en-ID"/>
          </a:p>
        </p:txBody>
      </p:sp>
      <p:sp>
        <p:nvSpPr>
          <p:cNvPr id="51" name="Text Placeholder 50">
            <a:extLst>
              <a:ext uri="{FF2B5EF4-FFF2-40B4-BE49-F238E27FC236}">
                <a16:creationId xmlns:a16="http://schemas.microsoft.com/office/drawing/2014/main" id="{E873DB06-5B39-2DBD-396E-FB02F7200868}"/>
              </a:ext>
            </a:extLst>
          </p:cNvPr>
          <p:cNvSpPr>
            <a:spLocks noGrp="1"/>
          </p:cNvSpPr>
          <p:nvPr>
            <p:ph type="body" sz="quarter" idx="29"/>
          </p:nvPr>
        </p:nvSpPr>
        <p:spPr/>
        <p:txBody>
          <a:bodyPr/>
          <a:lstStyle/>
          <a:p>
            <a:endParaRPr lang="en-ID"/>
          </a:p>
        </p:txBody>
      </p:sp>
      <p:sp>
        <p:nvSpPr>
          <p:cNvPr id="53" name="Text Placeholder 52">
            <a:extLst>
              <a:ext uri="{FF2B5EF4-FFF2-40B4-BE49-F238E27FC236}">
                <a16:creationId xmlns:a16="http://schemas.microsoft.com/office/drawing/2014/main" id="{65846E02-1119-6FC8-32A8-8B9B36A90CF5}"/>
              </a:ext>
            </a:extLst>
          </p:cNvPr>
          <p:cNvSpPr>
            <a:spLocks noGrp="1"/>
          </p:cNvSpPr>
          <p:nvPr>
            <p:ph type="body" sz="quarter" idx="36"/>
          </p:nvPr>
        </p:nvSpPr>
        <p:spPr/>
        <p:txBody>
          <a:bodyPr/>
          <a:lstStyle/>
          <a:p>
            <a:endParaRPr lang="en-ID"/>
          </a:p>
        </p:txBody>
      </p:sp>
      <p:sp>
        <p:nvSpPr>
          <p:cNvPr id="55" name="Text Placeholder 54">
            <a:extLst>
              <a:ext uri="{FF2B5EF4-FFF2-40B4-BE49-F238E27FC236}">
                <a16:creationId xmlns:a16="http://schemas.microsoft.com/office/drawing/2014/main" id="{5D93F135-C8FE-B98A-39E1-8202207BB58F}"/>
              </a:ext>
            </a:extLst>
          </p:cNvPr>
          <p:cNvSpPr>
            <a:spLocks noGrp="1"/>
          </p:cNvSpPr>
          <p:nvPr>
            <p:ph type="body" sz="quarter" idx="37"/>
          </p:nvPr>
        </p:nvSpPr>
        <p:spPr/>
        <p:txBody>
          <a:bodyPr/>
          <a:lstStyle/>
          <a:p>
            <a:endParaRPr lang="en-ID"/>
          </a:p>
        </p:txBody>
      </p:sp>
      <p:sp>
        <p:nvSpPr>
          <p:cNvPr id="57" name="Text Placeholder 56">
            <a:extLst>
              <a:ext uri="{FF2B5EF4-FFF2-40B4-BE49-F238E27FC236}">
                <a16:creationId xmlns:a16="http://schemas.microsoft.com/office/drawing/2014/main" id="{EF8D3902-44B7-92E1-8944-E2879D209F68}"/>
              </a:ext>
            </a:extLst>
          </p:cNvPr>
          <p:cNvSpPr>
            <a:spLocks noGrp="1"/>
          </p:cNvSpPr>
          <p:nvPr>
            <p:ph type="body" sz="quarter" idx="33"/>
          </p:nvPr>
        </p:nvSpPr>
        <p:spPr/>
        <p:txBody>
          <a:bodyPr/>
          <a:lstStyle/>
          <a:p>
            <a:endParaRPr lang="en-ID"/>
          </a:p>
        </p:txBody>
      </p:sp>
      <p:sp>
        <p:nvSpPr>
          <p:cNvPr id="60" name="Text Placeholder 59">
            <a:extLst>
              <a:ext uri="{FF2B5EF4-FFF2-40B4-BE49-F238E27FC236}">
                <a16:creationId xmlns:a16="http://schemas.microsoft.com/office/drawing/2014/main" id="{B06F7F3C-5D81-78F5-BC9C-475CFB5DC5D5}"/>
              </a:ext>
            </a:extLst>
          </p:cNvPr>
          <p:cNvSpPr>
            <a:spLocks noGrp="1"/>
          </p:cNvSpPr>
          <p:nvPr>
            <p:ph type="body" sz="quarter" idx="32"/>
          </p:nvPr>
        </p:nvSpPr>
        <p:spPr/>
        <p:txBody>
          <a:bodyPr/>
          <a:lstStyle/>
          <a:p>
            <a:endParaRPr lang="en-ID"/>
          </a:p>
        </p:txBody>
      </p:sp>
      <p:pic>
        <p:nvPicPr>
          <p:cNvPr id="5" name="Picture 4">
            <a:extLst>
              <a:ext uri="{FF2B5EF4-FFF2-40B4-BE49-F238E27FC236}">
                <a16:creationId xmlns:a16="http://schemas.microsoft.com/office/drawing/2014/main" id="{8604B4FD-8E00-A026-D696-269399691B5A}"/>
              </a:ext>
            </a:extLst>
          </p:cNvPr>
          <p:cNvPicPr>
            <a:picLocks noChangeAspect="1"/>
          </p:cNvPicPr>
          <p:nvPr/>
        </p:nvPicPr>
        <p:blipFill>
          <a:blip r:embed="rId2"/>
          <a:stretch>
            <a:fillRect/>
          </a:stretch>
        </p:blipFill>
        <p:spPr>
          <a:xfrm>
            <a:off x="414568" y="1969753"/>
            <a:ext cx="11277520" cy="4418109"/>
          </a:xfrm>
          <a:prstGeom prst="rect">
            <a:avLst/>
          </a:prstGeom>
        </p:spPr>
      </p:pic>
    </p:spTree>
    <p:extLst>
      <p:ext uri="{BB962C8B-B14F-4D97-AF65-F5344CB8AC3E}">
        <p14:creationId xmlns:p14="http://schemas.microsoft.com/office/powerpoint/2010/main" val="21441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p:txBody>
          <a:bodyPr/>
          <a:lstStyle/>
          <a:p>
            <a:r>
              <a:rPr lang="en-US" dirty="0"/>
              <a:t>Teknik </a:t>
            </a:r>
            <a:r>
              <a:rPr lang="en-US" dirty="0" err="1"/>
              <a:t>Analisis</a:t>
            </a:r>
            <a:r>
              <a:rPr lang="en-US" dirty="0"/>
              <a:t> </a:t>
            </a:r>
            <a:r>
              <a:rPr lang="en-US" dirty="0" err="1"/>
              <a:t>Multivariat</a:t>
            </a:r>
            <a:endParaRPr lang="en-US" dirty="0"/>
          </a:p>
        </p:txBody>
      </p:sp>
      <p:sp>
        <p:nvSpPr>
          <p:cNvPr id="58" name="Text Placeholder 57">
            <a:extLst>
              <a:ext uri="{FF2B5EF4-FFF2-40B4-BE49-F238E27FC236}">
                <a16:creationId xmlns:a16="http://schemas.microsoft.com/office/drawing/2014/main" id="{6149DA07-DE5C-2490-98E0-91528926C18D}"/>
              </a:ext>
            </a:extLst>
          </p:cNvPr>
          <p:cNvSpPr>
            <a:spLocks noGrp="1"/>
          </p:cNvSpPr>
          <p:nvPr>
            <p:ph type="body" sz="quarter" idx="13"/>
          </p:nvPr>
        </p:nvSpPr>
        <p:spPr/>
        <p:txBody>
          <a:bodyPr/>
          <a:lstStyle/>
          <a:p>
            <a:endParaRPr lang="en-US" dirty="0"/>
          </a:p>
        </p:txBody>
      </p:sp>
      <p:sp>
        <p:nvSpPr>
          <p:cNvPr id="13" name="Slide Number Placeholder 12">
            <a:extLst>
              <a:ext uri="{FF2B5EF4-FFF2-40B4-BE49-F238E27FC236}">
                <a16:creationId xmlns:a16="http://schemas.microsoft.com/office/drawing/2014/main" id="{4EB8D6D4-573D-93DF-A54F-7C984CEF3575}"/>
              </a:ext>
            </a:extLst>
          </p:cNvPr>
          <p:cNvSpPr>
            <a:spLocks noGrp="1"/>
          </p:cNvSpPr>
          <p:nvPr>
            <p:ph type="sldNum" sz="quarter" idx="39"/>
          </p:nvPr>
        </p:nvSpPr>
        <p:spPr/>
        <p:txBody>
          <a:bodyPr/>
          <a:lstStyle/>
          <a:p>
            <a:fld id="{CC43B8D3-9A08-F84C-9DD4-44948BA52D4B}" type="slidenum">
              <a:rPr lang="en-US" smtClean="0"/>
              <a:pPr/>
              <a:t>14</a:t>
            </a:fld>
            <a:endParaRPr lang="en-US" dirty="0"/>
          </a:p>
        </p:txBody>
      </p:sp>
      <p:sp>
        <p:nvSpPr>
          <p:cNvPr id="20" name="Text Placeholder 19">
            <a:extLst>
              <a:ext uri="{FF2B5EF4-FFF2-40B4-BE49-F238E27FC236}">
                <a16:creationId xmlns:a16="http://schemas.microsoft.com/office/drawing/2014/main" id="{0E7DB7CA-F98F-DA72-5034-4333A03BD16E}"/>
              </a:ext>
            </a:extLst>
          </p:cNvPr>
          <p:cNvSpPr>
            <a:spLocks noGrp="1"/>
          </p:cNvSpPr>
          <p:nvPr>
            <p:ph type="body" sz="quarter" idx="16"/>
          </p:nvPr>
        </p:nvSpPr>
        <p:spPr/>
        <p:txBody>
          <a:bodyPr/>
          <a:lstStyle/>
          <a:p>
            <a:r>
              <a:rPr lang="en-US" dirty="0"/>
              <a:t>Takuma Hayashi</a:t>
            </a:r>
          </a:p>
        </p:txBody>
      </p:sp>
      <p:sp>
        <p:nvSpPr>
          <p:cNvPr id="21" name="Text Placeholder 20">
            <a:extLst>
              <a:ext uri="{FF2B5EF4-FFF2-40B4-BE49-F238E27FC236}">
                <a16:creationId xmlns:a16="http://schemas.microsoft.com/office/drawing/2014/main" id="{5CF8C408-02FC-4132-F304-040A31BEB4C7}"/>
              </a:ext>
            </a:extLst>
          </p:cNvPr>
          <p:cNvSpPr>
            <a:spLocks noGrp="1"/>
          </p:cNvSpPr>
          <p:nvPr>
            <p:ph type="body" sz="quarter" idx="17"/>
          </p:nvPr>
        </p:nvSpPr>
        <p:spPr/>
        <p:txBody>
          <a:bodyPr/>
          <a:lstStyle/>
          <a:p>
            <a:r>
              <a:rPr lang="en-US" dirty="0"/>
              <a:t>Mirjam Nilsson</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p:txBody>
          <a:bodyPr/>
          <a:lstStyle/>
          <a:p>
            <a:r>
              <a:rPr lang="en-US" dirty="0"/>
              <a:t>Flora Berggren</a:t>
            </a:r>
          </a:p>
        </p:txBody>
      </p:sp>
      <p:sp>
        <p:nvSpPr>
          <p:cNvPr id="23" name="Text Placeholder 22">
            <a:extLst>
              <a:ext uri="{FF2B5EF4-FFF2-40B4-BE49-F238E27FC236}">
                <a16:creationId xmlns:a16="http://schemas.microsoft.com/office/drawing/2014/main" id="{2DCAAB9F-9796-6688-532A-91A4A1E4BFFD}"/>
              </a:ext>
            </a:extLst>
          </p:cNvPr>
          <p:cNvSpPr>
            <a:spLocks noGrp="1"/>
          </p:cNvSpPr>
          <p:nvPr>
            <p:ph type="body" sz="quarter" idx="19"/>
          </p:nvPr>
        </p:nvSpPr>
        <p:spPr/>
        <p:txBody>
          <a:bodyPr/>
          <a:lstStyle/>
          <a:p>
            <a:r>
              <a:rPr lang="en-US" dirty="0"/>
              <a:t>Rajesh Santoshi</a:t>
            </a:r>
          </a:p>
        </p:txBody>
      </p:sp>
      <p:sp>
        <p:nvSpPr>
          <p:cNvPr id="24" name="Text Placeholder 23">
            <a:extLst>
              <a:ext uri="{FF2B5EF4-FFF2-40B4-BE49-F238E27FC236}">
                <a16:creationId xmlns:a16="http://schemas.microsoft.com/office/drawing/2014/main" id="{F1F9A423-9779-C402-676D-95DA2BDBC1FE}"/>
              </a:ext>
            </a:extLst>
          </p:cNvPr>
          <p:cNvSpPr>
            <a:spLocks noGrp="1"/>
          </p:cNvSpPr>
          <p:nvPr>
            <p:ph type="body" sz="quarter" idx="20"/>
          </p:nvPr>
        </p:nvSpPr>
        <p:spPr/>
        <p:txBody>
          <a:bodyPr/>
          <a:lstStyle/>
          <a:p>
            <a:r>
              <a:rPr lang="en-US" dirty="0"/>
              <a:t>President</a:t>
            </a:r>
          </a:p>
        </p:txBody>
      </p:sp>
      <p:sp>
        <p:nvSpPr>
          <p:cNvPr id="25" name="Text Placeholder 24">
            <a:extLst>
              <a:ext uri="{FF2B5EF4-FFF2-40B4-BE49-F238E27FC236}">
                <a16:creationId xmlns:a16="http://schemas.microsoft.com/office/drawing/2014/main" id="{7C779B74-D561-2EF9-90DE-13F7AB05238C}"/>
              </a:ext>
            </a:extLst>
          </p:cNvPr>
          <p:cNvSpPr>
            <a:spLocks noGrp="1"/>
          </p:cNvSpPr>
          <p:nvPr>
            <p:ph type="body" sz="quarter" idx="21"/>
          </p:nvPr>
        </p:nvSpPr>
        <p:spPr/>
        <p:txBody>
          <a:bodyPr/>
          <a:lstStyle/>
          <a:p>
            <a:r>
              <a:rPr lang="en-US" dirty="0"/>
              <a:t>Chief Executive Officer</a:t>
            </a:r>
          </a:p>
        </p:txBody>
      </p:sp>
      <p:sp>
        <p:nvSpPr>
          <p:cNvPr id="26" name="Text Placeholder 25">
            <a:extLst>
              <a:ext uri="{FF2B5EF4-FFF2-40B4-BE49-F238E27FC236}">
                <a16:creationId xmlns:a16="http://schemas.microsoft.com/office/drawing/2014/main" id="{9E648394-9EE4-BF99-EA38-32DD42EFCFEB}"/>
              </a:ext>
            </a:extLst>
          </p:cNvPr>
          <p:cNvSpPr>
            <a:spLocks noGrp="1"/>
          </p:cNvSpPr>
          <p:nvPr>
            <p:ph type="body" sz="quarter" idx="22"/>
          </p:nvPr>
        </p:nvSpPr>
        <p:spPr/>
        <p:txBody>
          <a:bodyPr/>
          <a:lstStyle/>
          <a:p>
            <a:r>
              <a:rPr lang="en-US" dirty="0"/>
              <a:t>Chief Operations Officer</a:t>
            </a:r>
          </a:p>
        </p:txBody>
      </p:sp>
      <p:sp>
        <p:nvSpPr>
          <p:cNvPr id="27" name="Text Placeholder 26">
            <a:extLst>
              <a:ext uri="{FF2B5EF4-FFF2-40B4-BE49-F238E27FC236}">
                <a16:creationId xmlns:a16="http://schemas.microsoft.com/office/drawing/2014/main" id="{EE798D5E-E47D-F58E-9F02-50706F2BBC71}"/>
              </a:ext>
            </a:extLst>
          </p:cNvPr>
          <p:cNvSpPr>
            <a:spLocks noGrp="1"/>
          </p:cNvSpPr>
          <p:nvPr>
            <p:ph type="body" sz="quarter" idx="23"/>
          </p:nvPr>
        </p:nvSpPr>
        <p:spPr/>
        <p:txBody>
          <a:bodyPr/>
          <a:lstStyle/>
          <a:p>
            <a:r>
              <a:rPr lang="en-US" dirty="0"/>
              <a:t>VP Marketing</a:t>
            </a:r>
          </a:p>
        </p:txBody>
      </p:sp>
      <p:sp>
        <p:nvSpPr>
          <p:cNvPr id="4" name="Picture Placeholder 3">
            <a:extLst>
              <a:ext uri="{FF2B5EF4-FFF2-40B4-BE49-F238E27FC236}">
                <a16:creationId xmlns:a16="http://schemas.microsoft.com/office/drawing/2014/main" id="{CDC33EC2-8447-08BD-866B-4C5D2CC4F804}"/>
              </a:ext>
            </a:extLst>
          </p:cNvPr>
          <p:cNvSpPr>
            <a:spLocks noGrp="1"/>
          </p:cNvSpPr>
          <p:nvPr>
            <p:ph type="pic" sz="quarter" idx="14"/>
          </p:nvPr>
        </p:nvSpPr>
        <p:spPr/>
        <p:txBody>
          <a:bodyPr/>
          <a:lstStyle/>
          <a:p>
            <a:endParaRPr lang="en-ID"/>
          </a:p>
        </p:txBody>
      </p:sp>
      <p:sp>
        <p:nvSpPr>
          <p:cNvPr id="12" name="Picture Placeholder 11">
            <a:extLst>
              <a:ext uri="{FF2B5EF4-FFF2-40B4-BE49-F238E27FC236}">
                <a16:creationId xmlns:a16="http://schemas.microsoft.com/office/drawing/2014/main" id="{9E5121D8-D03C-4467-0B12-67309A83CE29}"/>
              </a:ext>
            </a:extLst>
          </p:cNvPr>
          <p:cNvSpPr>
            <a:spLocks noGrp="1"/>
          </p:cNvSpPr>
          <p:nvPr>
            <p:ph type="pic" sz="quarter" idx="15"/>
          </p:nvPr>
        </p:nvSpPr>
        <p:spPr/>
        <p:txBody>
          <a:bodyPr/>
          <a:lstStyle/>
          <a:p>
            <a:endParaRPr lang="en-ID"/>
          </a:p>
        </p:txBody>
      </p:sp>
      <p:sp>
        <p:nvSpPr>
          <p:cNvPr id="18" name="Picture Placeholder 17">
            <a:extLst>
              <a:ext uri="{FF2B5EF4-FFF2-40B4-BE49-F238E27FC236}">
                <a16:creationId xmlns:a16="http://schemas.microsoft.com/office/drawing/2014/main" id="{3E22B625-EB73-FFC2-2DEE-C3ABACF83F56}"/>
              </a:ext>
            </a:extLst>
          </p:cNvPr>
          <p:cNvSpPr>
            <a:spLocks noGrp="1"/>
          </p:cNvSpPr>
          <p:nvPr>
            <p:ph type="pic" sz="quarter" idx="24"/>
          </p:nvPr>
        </p:nvSpPr>
        <p:spPr/>
        <p:txBody>
          <a:bodyPr/>
          <a:lstStyle/>
          <a:p>
            <a:endParaRPr lang="en-ID"/>
          </a:p>
        </p:txBody>
      </p:sp>
      <p:sp>
        <p:nvSpPr>
          <p:cNvPr id="30" name="Picture Placeholder 29">
            <a:extLst>
              <a:ext uri="{FF2B5EF4-FFF2-40B4-BE49-F238E27FC236}">
                <a16:creationId xmlns:a16="http://schemas.microsoft.com/office/drawing/2014/main" id="{A85BD0EE-7F7E-447C-F940-386825B1340F}"/>
              </a:ext>
            </a:extLst>
          </p:cNvPr>
          <p:cNvSpPr>
            <a:spLocks noGrp="1"/>
          </p:cNvSpPr>
          <p:nvPr>
            <p:ph type="pic" sz="quarter" idx="25"/>
          </p:nvPr>
        </p:nvSpPr>
        <p:spPr/>
        <p:txBody>
          <a:bodyPr/>
          <a:lstStyle/>
          <a:p>
            <a:endParaRPr lang="en-ID"/>
          </a:p>
        </p:txBody>
      </p:sp>
      <p:sp>
        <p:nvSpPr>
          <p:cNvPr id="36" name="Picture Placeholder 35">
            <a:extLst>
              <a:ext uri="{FF2B5EF4-FFF2-40B4-BE49-F238E27FC236}">
                <a16:creationId xmlns:a16="http://schemas.microsoft.com/office/drawing/2014/main" id="{A2FCF68A-70BF-1920-2750-E7B0595A7D5F}"/>
              </a:ext>
            </a:extLst>
          </p:cNvPr>
          <p:cNvSpPr>
            <a:spLocks noGrp="1"/>
          </p:cNvSpPr>
          <p:nvPr>
            <p:ph type="pic" sz="quarter" idx="35"/>
          </p:nvPr>
        </p:nvSpPr>
        <p:spPr/>
        <p:txBody>
          <a:bodyPr/>
          <a:lstStyle/>
          <a:p>
            <a:endParaRPr lang="en-ID"/>
          </a:p>
        </p:txBody>
      </p:sp>
      <p:sp>
        <p:nvSpPr>
          <p:cNvPr id="39" name="Picture Placeholder 38">
            <a:extLst>
              <a:ext uri="{FF2B5EF4-FFF2-40B4-BE49-F238E27FC236}">
                <a16:creationId xmlns:a16="http://schemas.microsoft.com/office/drawing/2014/main" id="{EAB20790-F2C0-7FEB-86C7-0492FA5CE772}"/>
              </a:ext>
            </a:extLst>
          </p:cNvPr>
          <p:cNvSpPr>
            <a:spLocks noGrp="1"/>
          </p:cNvSpPr>
          <p:nvPr>
            <p:ph type="pic" sz="quarter" idx="34"/>
          </p:nvPr>
        </p:nvSpPr>
        <p:spPr/>
        <p:txBody>
          <a:bodyPr/>
          <a:lstStyle/>
          <a:p>
            <a:endParaRPr lang="en-ID"/>
          </a:p>
        </p:txBody>
      </p:sp>
      <p:sp>
        <p:nvSpPr>
          <p:cNvPr id="41" name="Picture Placeholder 40">
            <a:extLst>
              <a:ext uri="{FF2B5EF4-FFF2-40B4-BE49-F238E27FC236}">
                <a16:creationId xmlns:a16="http://schemas.microsoft.com/office/drawing/2014/main" id="{3CA1BC2C-8133-0475-3362-3C3FB380B61D}"/>
              </a:ext>
            </a:extLst>
          </p:cNvPr>
          <p:cNvSpPr>
            <a:spLocks noGrp="1"/>
          </p:cNvSpPr>
          <p:nvPr>
            <p:ph type="pic" sz="quarter" idx="27"/>
          </p:nvPr>
        </p:nvSpPr>
        <p:spPr/>
        <p:txBody>
          <a:bodyPr/>
          <a:lstStyle/>
          <a:p>
            <a:endParaRPr lang="en-ID"/>
          </a:p>
        </p:txBody>
      </p:sp>
      <p:sp>
        <p:nvSpPr>
          <p:cNvPr id="43" name="Picture Placeholder 42">
            <a:extLst>
              <a:ext uri="{FF2B5EF4-FFF2-40B4-BE49-F238E27FC236}">
                <a16:creationId xmlns:a16="http://schemas.microsoft.com/office/drawing/2014/main" id="{ECFD0A9D-E0E1-76DB-7408-F7310F64E520}"/>
              </a:ext>
            </a:extLst>
          </p:cNvPr>
          <p:cNvSpPr>
            <a:spLocks noGrp="1"/>
          </p:cNvSpPr>
          <p:nvPr>
            <p:ph type="pic" sz="quarter" idx="26"/>
          </p:nvPr>
        </p:nvSpPr>
        <p:spPr/>
        <p:txBody>
          <a:bodyPr/>
          <a:lstStyle/>
          <a:p>
            <a:endParaRPr lang="en-ID"/>
          </a:p>
        </p:txBody>
      </p:sp>
      <p:sp>
        <p:nvSpPr>
          <p:cNvPr id="45" name="Text Placeholder 44">
            <a:extLst>
              <a:ext uri="{FF2B5EF4-FFF2-40B4-BE49-F238E27FC236}">
                <a16:creationId xmlns:a16="http://schemas.microsoft.com/office/drawing/2014/main" id="{8AD7E09B-497F-0CD3-85AD-272736788899}"/>
              </a:ext>
            </a:extLst>
          </p:cNvPr>
          <p:cNvSpPr>
            <a:spLocks noGrp="1"/>
          </p:cNvSpPr>
          <p:nvPr>
            <p:ph type="body" sz="quarter" idx="30"/>
          </p:nvPr>
        </p:nvSpPr>
        <p:spPr/>
        <p:txBody>
          <a:bodyPr/>
          <a:lstStyle/>
          <a:p>
            <a:endParaRPr lang="en-ID"/>
          </a:p>
        </p:txBody>
      </p:sp>
      <p:sp>
        <p:nvSpPr>
          <p:cNvPr id="47" name="Text Placeholder 46">
            <a:extLst>
              <a:ext uri="{FF2B5EF4-FFF2-40B4-BE49-F238E27FC236}">
                <a16:creationId xmlns:a16="http://schemas.microsoft.com/office/drawing/2014/main" id="{3D73D4C6-B29D-DAED-3601-2B84F6B21F86}"/>
              </a:ext>
            </a:extLst>
          </p:cNvPr>
          <p:cNvSpPr>
            <a:spLocks noGrp="1"/>
          </p:cNvSpPr>
          <p:nvPr>
            <p:ph type="body" sz="quarter" idx="31"/>
          </p:nvPr>
        </p:nvSpPr>
        <p:spPr/>
        <p:txBody>
          <a:bodyPr/>
          <a:lstStyle/>
          <a:p>
            <a:endParaRPr lang="en-ID" dirty="0"/>
          </a:p>
        </p:txBody>
      </p:sp>
      <p:sp>
        <p:nvSpPr>
          <p:cNvPr id="49" name="Text Placeholder 48">
            <a:extLst>
              <a:ext uri="{FF2B5EF4-FFF2-40B4-BE49-F238E27FC236}">
                <a16:creationId xmlns:a16="http://schemas.microsoft.com/office/drawing/2014/main" id="{D312EA59-F808-4D12-5DB3-2D7C9D552214}"/>
              </a:ext>
            </a:extLst>
          </p:cNvPr>
          <p:cNvSpPr>
            <a:spLocks noGrp="1"/>
          </p:cNvSpPr>
          <p:nvPr>
            <p:ph type="body" sz="quarter" idx="28"/>
          </p:nvPr>
        </p:nvSpPr>
        <p:spPr/>
        <p:txBody>
          <a:bodyPr/>
          <a:lstStyle/>
          <a:p>
            <a:endParaRPr lang="en-ID"/>
          </a:p>
        </p:txBody>
      </p:sp>
      <p:sp>
        <p:nvSpPr>
          <p:cNvPr id="51" name="Text Placeholder 50">
            <a:extLst>
              <a:ext uri="{FF2B5EF4-FFF2-40B4-BE49-F238E27FC236}">
                <a16:creationId xmlns:a16="http://schemas.microsoft.com/office/drawing/2014/main" id="{E873DB06-5B39-2DBD-396E-FB02F7200868}"/>
              </a:ext>
            </a:extLst>
          </p:cNvPr>
          <p:cNvSpPr>
            <a:spLocks noGrp="1"/>
          </p:cNvSpPr>
          <p:nvPr>
            <p:ph type="body" sz="quarter" idx="29"/>
          </p:nvPr>
        </p:nvSpPr>
        <p:spPr/>
        <p:txBody>
          <a:bodyPr/>
          <a:lstStyle/>
          <a:p>
            <a:endParaRPr lang="en-ID"/>
          </a:p>
        </p:txBody>
      </p:sp>
      <p:sp>
        <p:nvSpPr>
          <p:cNvPr id="53" name="Text Placeholder 52">
            <a:extLst>
              <a:ext uri="{FF2B5EF4-FFF2-40B4-BE49-F238E27FC236}">
                <a16:creationId xmlns:a16="http://schemas.microsoft.com/office/drawing/2014/main" id="{65846E02-1119-6FC8-32A8-8B9B36A90CF5}"/>
              </a:ext>
            </a:extLst>
          </p:cNvPr>
          <p:cNvSpPr>
            <a:spLocks noGrp="1"/>
          </p:cNvSpPr>
          <p:nvPr>
            <p:ph type="body" sz="quarter" idx="36"/>
          </p:nvPr>
        </p:nvSpPr>
        <p:spPr/>
        <p:txBody>
          <a:bodyPr/>
          <a:lstStyle/>
          <a:p>
            <a:endParaRPr lang="en-ID"/>
          </a:p>
        </p:txBody>
      </p:sp>
      <p:sp>
        <p:nvSpPr>
          <p:cNvPr id="55" name="Text Placeholder 54">
            <a:extLst>
              <a:ext uri="{FF2B5EF4-FFF2-40B4-BE49-F238E27FC236}">
                <a16:creationId xmlns:a16="http://schemas.microsoft.com/office/drawing/2014/main" id="{5D93F135-C8FE-B98A-39E1-8202207BB58F}"/>
              </a:ext>
            </a:extLst>
          </p:cNvPr>
          <p:cNvSpPr>
            <a:spLocks noGrp="1"/>
          </p:cNvSpPr>
          <p:nvPr>
            <p:ph type="body" sz="quarter" idx="37"/>
          </p:nvPr>
        </p:nvSpPr>
        <p:spPr/>
        <p:txBody>
          <a:bodyPr/>
          <a:lstStyle/>
          <a:p>
            <a:endParaRPr lang="en-ID"/>
          </a:p>
        </p:txBody>
      </p:sp>
      <p:sp>
        <p:nvSpPr>
          <p:cNvPr id="57" name="Text Placeholder 56">
            <a:extLst>
              <a:ext uri="{FF2B5EF4-FFF2-40B4-BE49-F238E27FC236}">
                <a16:creationId xmlns:a16="http://schemas.microsoft.com/office/drawing/2014/main" id="{EF8D3902-44B7-92E1-8944-E2879D209F68}"/>
              </a:ext>
            </a:extLst>
          </p:cNvPr>
          <p:cNvSpPr>
            <a:spLocks noGrp="1"/>
          </p:cNvSpPr>
          <p:nvPr>
            <p:ph type="body" sz="quarter" idx="33"/>
          </p:nvPr>
        </p:nvSpPr>
        <p:spPr/>
        <p:txBody>
          <a:bodyPr/>
          <a:lstStyle/>
          <a:p>
            <a:endParaRPr lang="en-ID"/>
          </a:p>
        </p:txBody>
      </p:sp>
      <p:sp>
        <p:nvSpPr>
          <p:cNvPr id="60" name="Text Placeholder 59">
            <a:extLst>
              <a:ext uri="{FF2B5EF4-FFF2-40B4-BE49-F238E27FC236}">
                <a16:creationId xmlns:a16="http://schemas.microsoft.com/office/drawing/2014/main" id="{B06F7F3C-5D81-78F5-BC9C-475CFB5DC5D5}"/>
              </a:ext>
            </a:extLst>
          </p:cNvPr>
          <p:cNvSpPr>
            <a:spLocks noGrp="1"/>
          </p:cNvSpPr>
          <p:nvPr>
            <p:ph type="body" sz="quarter" idx="32"/>
          </p:nvPr>
        </p:nvSpPr>
        <p:spPr/>
        <p:txBody>
          <a:bodyPr/>
          <a:lstStyle/>
          <a:p>
            <a:endParaRPr lang="en-ID"/>
          </a:p>
        </p:txBody>
      </p:sp>
      <p:pic>
        <p:nvPicPr>
          <p:cNvPr id="6" name="Picture 5">
            <a:extLst>
              <a:ext uri="{FF2B5EF4-FFF2-40B4-BE49-F238E27FC236}">
                <a16:creationId xmlns:a16="http://schemas.microsoft.com/office/drawing/2014/main" id="{CF02B32E-5C42-449A-22CD-8AB6DF675D53}"/>
              </a:ext>
            </a:extLst>
          </p:cNvPr>
          <p:cNvPicPr>
            <a:picLocks noChangeAspect="1"/>
          </p:cNvPicPr>
          <p:nvPr/>
        </p:nvPicPr>
        <p:blipFill>
          <a:blip r:embed="rId2"/>
          <a:stretch>
            <a:fillRect/>
          </a:stretch>
        </p:blipFill>
        <p:spPr>
          <a:xfrm>
            <a:off x="406751" y="1723644"/>
            <a:ext cx="11378498" cy="4796607"/>
          </a:xfrm>
          <a:prstGeom prst="rect">
            <a:avLst/>
          </a:prstGeom>
        </p:spPr>
      </p:pic>
    </p:spTree>
    <p:extLst>
      <p:ext uri="{BB962C8B-B14F-4D97-AF65-F5344CB8AC3E}">
        <p14:creationId xmlns:p14="http://schemas.microsoft.com/office/powerpoint/2010/main" val="140973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FC65B13-DBA7-CB3E-F251-880122C1E57B}"/>
              </a:ext>
            </a:extLst>
          </p:cNvPr>
          <p:cNvSpPr>
            <a:spLocks noGrp="1"/>
          </p:cNvSpPr>
          <p:nvPr>
            <p:ph type="title"/>
          </p:nvPr>
        </p:nvSpPr>
        <p:spPr/>
        <p:txBody>
          <a:bodyPr/>
          <a:lstStyle/>
          <a:p>
            <a:r>
              <a:rPr lang="en-US" dirty="0"/>
              <a:t>Teknik </a:t>
            </a:r>
            <a:r>
              <a:rPr lang="en-US" dirty="0" err="1"/>
              <a:t>Dependen</a:t>
            </a:r>
            <a:endParaRPr lang="en-US" dirty="0"/>
          </a:p>
        </p:txBody>
      </p:sp>
      <p:graphicFrame>
        <p:nvGraphicFramePr>
          <p:cNvPr id="7" name="Content Placeholder 3" descr="Timeline Placeholder ">
            <a:extLst>
              <a:ext uri="{FF2B5EF4-FFF2-40B4-BE49-F238E27FC236}">
                <a16:creationId xmlns:a16="http://schemas.microsoft.com/office/drawing/2014/main" id="{3033222B-8F61-7CC1-AF3E-1B1B8047ABE0}"/>
              </a:ext>
            </a:extLst>
          </p:cNvPr>
          <p:cNvGraphicFramePr>
            <a:graphicFrameLocks noGrp="1"/>
          </p:cNvGraphicFramePr>
          <p:nvPr>
            <p:ph idx="1"/>
            <p:extLst>
              <p:ext uri="{D42A27DB-BD31-4B8C-83A1-F6EECF244321}">
                <p14:modId xmlns:p14="http://schemas.microsoft.com/office/powerpoint/2010/main" val="28401819"/>
              </p:ext>
            </p:extLst>
          </p:nvPr>
        </p:nvGraphicFramePr>
        <p:xfrm>
          <a:off x="1665288" y="1825625"/>
          <a:ext cx="88614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a:extLst>
              <a:ext uri="{FF2B5EF4-FFF2-40B4-BE49-F238E27FC236}">
                <a16:creationId xmlns:a16="http://schemas.microsoft.com/office/drawing/2014/main" id="{32C92178-B239-AAAD-CF10-C0CD04C1BAE9}"/>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5701003A-1258-C8AB-E292-CE0E5E612BCF}"/>
              </a:ext>
            </a:extLst>
          </p:cNvPr>
          <p:cNvSpPr>
            <a:spLocks noGrp="1"/>
          </p:cNvSpPr>
          <p:nvPr>
            <p:ph type="sldNum" sz="quarter" idx="15"/>
          </p:nvPr>
        </p:nvSpPr>
        <p:spPr/>
        <p:txBody>
          <a:bodyPr/>
          <a:lstStyle/>
          <a:p>
            <a:fld id="{CC43B8D3-9A08-F84C-9DD4-44948BA52D4B}" type="slidenum">
              <a:rPr lang="en-US" smtClean="0"/>
              <a:pPr/>
              <a:t>15</a:t>
            </a:fld>
            <a:endParaRPr lang="en-US" dirty="0"/>
          </a:p>
        </p:txBody>
      </p:sp>
      <p:pic>
        <p:nvPicPr>
          <p:cNvPr id="3" name="Picture 2">
            <a:extLst>
              <a:ext uri="{FF2B5EF4-FFF2-40B4-BE49-F238E27FC236}">
                <a16:creationId xmlns:a16="http://schemas.microsoft.com/office/drawing/2014/main" id="{C913FF8B-08DE-39CE-7BC8-9C5992A7616B}"/>
              </a:ext>
            </a:extLst>
          </p:cNvPr>
          <p:cNvPicPr>
            <a:picLocks noChangeAspect="1"/>
          </p:cNvPicPr>
          <p:nvPr/>
        </p:nvPicPr>
        <p:blipFill>
          <a:blip r:embed="rId8"/>
          <a:stretch>
            <a:fillRect/>
          </a:stretch>
        </p:blipFill>
        <p:spPr>
          <a:xfrm>
            <a:off x="341162" y="1825625"/>
            <a:ext cx="11509675" cy="4316128"/>
          </a:xfrm>
          <a:prstGeom prst="rect">
            <a:avLst/>
          </a:prstGeom>
        </p:spPr>
      </p:pic>
    </p:spTree>
    <p:extLst>
      <p:ext uri="{BB962C8B-B14F-4D97-AF65-F5344CB8AC3E}">
        <p14:creationId xmlns:p14="http://schemas.microsoft.com/office/powerpoint/2010/main" val="151405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64F79-95B4-7ADF-2A8F-BEF6FEFDACEE}"/>
              </a:ext>
            </a:extLst>
          </p:cNvPr>
          <p:cNvSpPr>
            <a:spLocks noGrp="1"/>
          </p:cNvSpPr>
          <p:nvPr>
            <p:ph type="title"/>
          </p:nvPr>
        </p:nvSpPr>
        <p:spPr>
          <a:xfrm>
            <a:off x="2697480" y="731520"/>
            <a:ext cx="9096202" cy="777240"/>
          </a:xfrm>
        </p:spPr>
        <p:txBody>
          <a:bodyPr/>
          <a:lstStyle/>
          <a:p>
            <a:r>
              <a:rPr lang="en-US" dirty="0" err="1"/>
              <a:t>Jenis-Jenis</a:t>
            </a:r>
            <a:r>
              <a:rPr lang="en-US" dirty="0"/>
              <a:t> </a:t>
            </a:r>
            <a:r>
              <a:rPr lang="en-US" dirty="0" err="1"/>
              <a:t>Analisis</a:t>
            </a:r>
            <a:r>
              <a:rPr lang="en-US" dirty="0"/>
              <a:t> </a:t>
            </a:r>
            <a:r>
              <a:rPr lang="en-US" dirty="0" err="1"/>
              <a:t>Multivariat</a:t>
            </a:r>
            <a:r>
              <a:rPr lang="en-US" dirty="0"/>
              <a:t> </a:t>
            </a:r>
          </a:p>
        </p:txBody>
      </p:sp>
      <p:sp>
        <p:nvSpPr>
          <p:cNvPr id="45" name="Text Placeholder 44">
            <a:extLst>
              <a:ext uri="{FF2B5EF4-FFF2-40B4-BE49-F238E27FC236}">
                <a16:creationId xmlns:a16="http://schemas.microsoft.com/office/drawing/2014/main" id="{69F5F0D3-B131-4CB7-0B2A-26B4F86A2B02}"/>
              </a:ext>
            </a:extLst>
          </p:cNvPr>
          <p:cNvSpPr>
            <a:spLocks noGrp="1"/>
          </p:cNvSpPr>
          <p:nvPr>
            <p:ph type="body" sz="quarter" idx="13"/>
          </p:nvPr>
        </p:nvSpPr>
        <p:spPr/>
        <p:txBody>
          <a:bodyPr/>
          <a:lstStyle/>
          <a:p>
            <a:endParaRPr lang="en-US"/>
          </a:p>
        </p:txBody>
      </p:sp>
      <p:sp>
        <p:nvSpPr>
          <p:cNvPr id="42" name="Slide Number Placeholder 41">
            <a:extLst>
              <a:ext uri="{FF2B5EF4-FFF2-40B4-BE49-F238E27FC236}">
                <a16:creationId xmlns:a16="http://schemas.microsoft.com/office/drawing/2014/main" id="{019C8FDA-6404-F188-D702-F6E466BD3C80}"/>
              </a:ext>
            </a:extLst>
          </p:cNvPr>
          <p:cNvSpPr>
            <a:spLocks noGrp="1"/>
          </p:cNvSpPr>
          <p:nvPr>
            <p:ph type="sldNum" sz="quarter" idx="28"/>
          </p:nvPr>
        </p:nvSpPr>
        <p:spPr/>
        <p:txBody>
          <a:bodyPr/>
          <a:lstStyle/>
          <a:p>
            <a:r>
              <a:rPr lang="en-US" dirty="0"/>
              <a:t>11</a:t>
            </a:r>
          </a:p>
        </p:txBody>
      </p:sp>
      <p:sp>
        <p:nvSpPr>
          <p:cNvPr id="46" name="Text Placeholder 45">
            <a:extLst>
              <a:ext uri="{FF2B5EF4-FFF2-40B4-BE49-F238E27FC236}">
                <a16:creationId xmlns:a16="http://schemas.microsoft.com/office/drawing/2014/main" id="{75FAFF48-ECD7-B806-073D-92FF0C921A04}"/>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a:p>
        </p:txBody>
      </p:sp>
      <p:sp>
        <p:nvSpPr>
          <p:cNvPr id="47" name="Text Placeholder 46">
            <a:extLst>
              <a:ext uri="{FF2B5EF4-FFF2-40B4-BE49-F238E27FC236}">
                <a16:creationId xmlns:a16="http://schemas.microsoft.com/office/drawing/2014/main" id="{3F91A9F2-2D44-0F31-0AD2-6603CE85725B}"/>
              </a:ext>
              <a:ext uri="{C183D7F6-B498-43B3-948B-1728B52AA6E4}">
                <adec:decorative xmlns:adec="http://schemas.microsoft.com/office/drawing/2017/decorative" val="1"/>
              </a:ext>
            </a:extLst>
          </p:cNvPr>
          <p:cNvSpPr>
            <a:spLocks noGrp="1"/>
          </p:cNvSpPr>
          <p:nvPr>
            <p:ph type="body" sz="quarter" idx="24"/>
          </p:nvPr>
        </p:nvSpPr>
        <p:spPr/>
        <p:txBody>
          <a:bodyPr/>
          <a:lstStyle/>
          <a:p>
            <a:endParaRPr lang="en-US"/>
          </a:p>
        </p:txBody>
      </p:sp>
      <p:sp>
        <p:nvSpPr>
          <p:cNvPr id="48" name="Text Placeholder 47">
            <a:extLst>
              <a:ext uri="{FF2B5EF4-FFF2-40B4-BE49-F238E27FC236}">
                <a16:creationId xmlns:a16="http://schemas.microsoft.com/office/drawing/2014/main" id="{A3E1C905-1F78-C80C-C9A7-A645D9B8A89D}"/>
              </a:ext>
              <a:ext uri="{C183D7F6-B498-43B3-948B-1728B52AA6E4}">
                <adec:decorative xmlns:adec="http://schemas.microsoft.com/office/drawing/2017/decorative" val="1"/>
              </a:ext>
            </a:extLst>
          </p:cNvPr>
          <p:cNvSpPr>
            <a:spLocks noGrp="1"/>
          </p:cNvSpPr>
          <p:nvPr>
            <p:ph type="body" sz="quarter" idx="25"/>
          </p:nvPr>
        </p:nvSpPr>
        <p:spPr/>
        <p:txBody>
          <a:bodyPr/>
          <a:lstStyle/>
          <a:p>
            <a:endParaRPr lang="en-US"/>
          </a:p>
        </p:txBody>
      </p:sp>
      <p:sp>
        <p:nvSpPr>
          <p:cNvPr id="49" name="Text Placeholder 48">
            <a:extLst>
              <a:ext uri="{FF2B5EF4-FFF2-40B4-BE49-F238E27FC236}">
                <a16:creationId xmlns:a16="http://schemas.microsoft.com/office/drawing/2014/main" id="{8CA99796-00AA-C484-557A-B978DA4DDDCC}"/>
              </a:ext>
              <a:ext uri="{C183D7F6-B498-43B3-948B-1728B52AA6E4}">
                <adec:decorative xmlns:adec="http://schemas.microsoft.com/office/drawing/2017/decorative" val="1"/>
              </a:ext>
            </a:extLst>
          </p:cNvPr>
          <p:cNvSpPr>
            <a:spLocks noGrp="1"/>
          </p:cNvSpPr>
          <p:nvPr>
            <p:ph type="body" sz="quarter" idx="26"/>
          </p:nvPr>
        </p:nvSpPr>
        <p:spPr/>
        <p:txBody>
          <a:bodyPr/>
          <a:lstStyle/>
          <a:p>
            <a:endParaRPr lang="en-US"/>
          </a:p>
        </p:txBody>
      </p:sp>
      <p:sp>
        <p:nvSpPr>
          <p:cNvPr id="8" name="Text Placeholder 7">
            <a:extLst>
              <a:ext uri="{FF2B5EF4-FFF2-40B4-BE49-F238E27FC236}">
                <a16:creationId xmlns:a16="http://schemas.microsoft.com/office/drawing/2014/main" id="{E080D02F-F3D4-FF0B-2D0E-64F8B50DCAA6}"/>
              </a:ext>
            </a:extLst>
          </p:cNvPr>
          <p:cNvSpPr>
            <a:spLocks noGrp="1"/>
          </p:cNvSpPr>
          <p:nvPr>
            <p:ph type="body" sz="quarter" idx="15"/>
          </p:nvPr>
        </p:nvSpPr>
        <p:spPr/>
        <p:txBody>
          <a:bodyPr/>
          <a:lstStyle/>
          <a:p>
            <a:r>
              <a:rPr lang="en-US" dirty="0"/>
              <a:t>Sep</a:t>
            </a:r>
          </a:p>
        </p:txBody>
      </p:sp>
      <p:sp>
        <p:nvSpPr>
          <p:cNvPr id="4" name="Text Placeholder 3">
            <a:extLst>
              <a:ext uri="{FF2B5EF4-FFF2-40B4-BE49-F238E27FC236}">
                <a16:creationId xmlns:a16="http://schemas.microsoft.com/office/drawing/2014/main" id="{4AEDC641-DB48-7215-91E0-5C72AED4E060}"/>
              </a:ext>
            </a:extLst>
          </p:cNvPr>
          <p:cNvSpPr>
            <a:spLocks noGrp="1"/>
          </p:cNvSpPr>
          <p:nvPr>
            <p:ph type="body" idx="1"/>
          </p:nvPr>
        </p:nvSpPr>
        <p:spPr/>
        <p:txBody>
          <a:bodyPr/>
          <a:lstStyle/>
          <a:p>
            <a:r>
              <a:rPr lang="en-US" dirty="0"/>
              <a:t>Synergize scalable </a:t>
            </a:r>
            <a:br>
              <a:rPr lang="en-US" dirty="0"/>
            </a:br>
            <a:r>
              <a:rPr lang="en-US" dirty="0"/>
              <a:t>e-commerce</a:t>
            </a:r>
          </a:p>
          <a:p>
            <a:endParaRPr lang="en-US" dirty="0"/>
          </a:p>
        </p:txBody>
      </p:sp>
      <p:sp>
        <p:nvSpPr>
          <p:cNvPr id="9" name="Text Placeholder 8">
            <a:extLst>
              <a:ext uri="{FF2B5EF4-FFF2-40B4-BE49-F238E27FC236}">
                <a16:creationId xmlns:a16="http://schemas.microsoft.com/office/drawing/2014/main" id="{345C6D13-CF93-C1B2-1F70-67C4F6E71841}"/>
              </a:ext>
            </a:extLst>
          </p:cNvPr>
          <p:cNvSpPr>
            <a:spLocks noGrp="1"/>
          </p:cNvSpPr>
          <p:nvPr>
            <p:ph type="body" sz="quarter" idx="16"/>
          </p:nvPr>
        </p:nvSpPr>
        <p:spPr/>
        <p:txBody>
          <a:bodyPr/>
          <a:lstStyle/>
          <a:p>
            <a:r>
              <a:rPr lang="en-US" dirty="0"/>
              <a:t>Nov</a:t>
            </a:r>
          </a:p>
        </p:txBody>
      </p:sp>
      <p:sp>
        <p:nvSpPr>
          <p:cNvPr id="5" name="Text Placeholder 4">
            <a:extLst>
              <a:ext uri="{FF2B5EF4-FFF2-40B4-BE49-F238E27FC236}">
                <a16:creationId xmlns:a16="http://schemas.microsoft.com/office/drawing/2014/main" id="{0F83D82D-5102-8004-C3B7-FEE3A62802E1}"/>
              </a:ext>
            </a:extLst>
          </p:cNvPr>
          <p:cNvSpPr>
            <a:spLocks noGrp="1"/>
          </p:cNvSpPr>
          <p:nvPr>
            <p:ph type="body" sz="quarter" idx="3"/>
          </p:nvPr>
        </p:nvSpPr>
        <p:spPr/>
        <p:txBody>
          <a:bodyPr/>
          <a:lstStyle/>
          <a:p>
            <a:r>
              <a:rPr lang="en-US" dirty="0"/>
              <a:t>Disseminate standardized metrics</a:t>
            </a:r>
          </a:p>
        </p:txBody>
      </p:sp>
      <p:sp>
        <p:nvSpPr>
          <p:cNvPr id="10" name="Text Placeholder 9">
            <a:extLst>
              <a:ext uri="{FF2B5EF4-FFF2-40B4-BE49-F238E27FC236}">
                <a16:creationId xmlns:a16="http://schemas.microsoft.com/office/drawing/2014/main" id="{1C9A283B-9E49-B36A-FE51-8E72C9F394EB}"/>
              </a:ext>
            </a:extLst>
          </p:cNvPr>
          <p:cNvSpPr>
            <a:spLocks noGrp="1"/>
          </p:cNvSpPr>
          <p:nvPr>
            <p:ph type="body" sz="quarter" idx="17"/>
          </p:nvPr>
        </p:nvSpPr>
        <p:spPr/>
        <p:txBody>
          <a:bodyPr/>
          <a:lstStyle/>
          <a:p>
            <a:r>
              <a:rPr lang="en-US" dirty="0"/>
              <a:t>Jan</a:t>
            </a:r>
          </a:p>
        </p:txBody>
      </p:sp>
      <p:sp>
        <p:nvSpPr>
          <p:cNvPr id="13" name="Text Placeholder 12">
            <a:extLst>
              <a:ext uri="{FF2B5EF4-FFF2-40B4-BE49-F238E27FC236}">
                <a16:creationId xmlns:a16="http://schemas.microsoft.com/office/drawing/2014/main" id="{C2055FE9-29DC-BC97-64D3-F9745578B47E}"/>
              </a:ext>
            </a:extLst>
          </p:cNvPr>
          <p:cNvSpPr>
            <a:spLocks noGrp="1"/>
          </p:cNvSpPr>
          <p:nvPr>
            <p:ph type="body" sz="quarter" idx="20"/>
          </p:nvPr>
        </p:nvSpPr>
        <p:spPr/>
        <p:txBody>
          <a:bodyPr/>
          <a:lstStyle/>
          <a:p>
            <a:r>
              <a:rPr lang="en-US" dirty="0"/>
              <a:t>Coordinate </a:t>
            </a:r>
            <a:br>
              <a:rPr lang="en-US" dirty="0"/>
            </a:br>
            <a:r>
              <a:rPr lang="en-US" dirty="0"/>
              <a:t>e-business applications</a:t>
            </a:r>
          </a:p>
          <a:p>
            <a:endParaRPr lang="en-US" dirty="0"/>
          </a:p>
        </p:txBody>
      </p:sp>
      <p:sp>
        <p:nvSpPr>
          <p:cNvPr id="11" name="Text Placeholder 10">
            <a:extLst>
              <a:ext uri="{FF2B5EF4-FFF2-40B4-BE49-F238E27FC236}">
                <a16:creationId xmlns:a16="http://schemas.microsoft.com/office/drawing/2014/main" id="{6450CD75-C694-C125-BD13-EF17DEB46B25}"/>
              </a:ext>
            </a:extLst>
          </p:cNvPr>
          <p:cNvSpPr>
            <a:spLocks noGrp="1"/>
          </p:cNvSpPr>
          <p:nvPr>
            <p:ph type="body" sz="quarter" idx="18"/>
          </p:nvPr>
        </p:nvSpPr>
        <p:spPr/>
        <p:txBody>
          <a:bodyPr/>
          <a:lstStyle/>
          <a:p>
            <a:r>
              <a:rPr lang="en-US" dirty="0"/>
              <a:t>Mar</a:t>
            </a:r>
          </a:p>
        </p:txBody>
      </p:sp>
      <p:sp>
        <p:nvSpPr>
          <p:cNvPr id="14" name="Text Placeholder 13">
            <a:extLst>
              <a:ext uri="{FF2B5EF4-FFF2-40B4-BE49-F238E27FC236}">
                <a16:creationId xmlns:a16="http://schemas.microsoft.com/office/drawing/2014/main" id="{36278598-FCCB-FFAE-8D0C-C6E865B7A96B}"/>
              </a:ext>
            </a:extLst>
          </p:cNvPr>
          <p:cNvSpPr>
            <a:spLocks noGrp="1"/>
          </p:cNvSpPr>
          <p:nvPr>
            <p:ph type="body" sz="quarter" idx="21"/>
          </p:nvPr>
        </p:nvSpPr>
        <p:spPr/>
        <p:txBody>
          <a:bodyPr/>
          <a:lstStyle/>
          <a:p>
            <a:r>
              <a:rPr lang="en-US" dirty="0"/>
              <a:t>Foster holistically superior methodologies</a:t>
            </a:r>
          </a:p>
          <a:p>
            <a:endParaRPr lang="en-US" dirty="0"/>
          </a:p>
        </p:txBody>
      </p:sp>
      <p:sp>
        <p:nvSpPr>
          <p:cNvPr id="12" name="Text Placeholder 11">
            <a:extLst>
              <a:ext uri="{FF2B5EF4-FFF2-40B4-BE49-F238E27FC236}">
                <a16:creationId xmlns:a16="http://schemas.microsoft.com/office/drawing/2014/main" id="{3F9092E2-3437-76F7-8811-79E2775979C6}"/>
              </a:ext>
            </a:extLst>
          </p:cNvPr>
          <p:cNvSpPr>
            <a:spLocks noGrp="1"/>
          </p:cNvSpPr>
          <p:nvPr>
            <p:ph type="body" sz="quarter" idx="19"/>
          </p:nvPr>
        </p:nvSpPr>
        <p:spPr/>
        <p:txBody>
          <a:bodyPr/>
          <a:lstStyle/>
          <a:p>
            <a:r>
              <a:rPr lang="en-US" dirty="0"/>
              <a:t>May</a:t>
            </a:r>
          </a:p>
        </p:txBody>
      </p:sp>
      <p:sp>
        <p:nvSpPr>
          <p:cNvPr id="15" name="Text Placeholder 14">
            <a:extLst>
              <a:ext uri="{FF2B5EF4-FFF2-40B4-BE49-F238E27FC236}">
                <a16:creationId xmlns:a16="http://schemas.microsoft.com/office/drawing/2014/main" id="{C74894D9-3816-D634-32FA-4C32368D5317}"/>
              </a:ext>
            </a:extLst>
          </p:cNvPr>
          <p:cNvSpPr>
            <a:spLocks noGrp="1"/>
          </p:cNvSpPr>
          <p:nvPr>
            <p:ph type="body" sz="quarter" idx="22"/>
          </p:nvPr>
        </p:nvSpPr>
        <p:spPr/>
        <p:txBody>
          <a:bodyPr/>
          <a:lstStyle/>
          <a:p>
            <a:r>
              <a:rPr lang="en-US" dirty="0"/>
              <a:t>Deploy strategic networks with compelling </a:t>
            </a:r>
            <a:br>
              <a:rPr lang="en-US" dirty="0"/>
            </a:br>
            <a:r>
              <a:rPr lang="en-US" dirty="0"/>
              <a:t>e-business needs</a:t>
            </a:r>
          </a:p>
          <a:p>
            <a:endParaRPr lang="en-US" dirty="0"/>
          </a:p>
        </p:txBody>
      </p:sp>
      <p:pic>
        <p:nvPicPr>
          <p:cNvPr id="6" name="Picture 5">
            <a:extLst>
              <a:ext uri="{FF2B5EF4-FFF2-40B4-BE49-F238E27FC236}">
                <a16:creationId xmlns:a16="http://schemas.microsoft.com/office/drawing/2014/main" id="{37AB8CB9-213F-2C58-A10B-CF882251D804}"/>
              </a:ext>
            </a:extLst>
          </p:cNvPr>
          <p:cNvPicPr>
            <a:picLocks noChangeAspect="1"/>
          </p:cNvPicPr>
          <p:nvPr/>
        </p:nvPicPr>
        <p:blipFill>
          <a:blip r:embed="rId2"/>
          <a:stretch>
            <a:fillRect/>
          </a:stretch>
        </p:blipFill>
        <p:spPr>
          <a:xfrm>
            <a:off x="734291" y="1524033"/>
            <a:ext cx="10735333" cy="5305425"/>
          </a:xfrm>
          <a:prstGeom prst="rect">
            <a:avLst/>
          </a:prstGeom>
        </p:spPr>
      </p:pic>
    </p:spTree>
    <p:extLst>
      <p:ext uri="{BB962C8B-B14F-4D97-AF65-F5344CB8AC3E}">
        <p14:creationId xmlns:p14="http://schemas.microsoft.com/office/powerpoint/2010/main" val="103014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D1C32-CEDB-F6E2-A01E-72AE1A1D0AD9}"/>
              </a:ext>
            </a:extLst>
          </p:cNvPr>
          <p:cNvSpPr>
            <a:spLocks noGrp="1"/>
          </p:cNvSpPr>
          <p:nvPr>
            <p:ph type="title"/>
          </p:nvPr>
        </p:nvSpPr>
        <p:spPr/>
        <p:txBody>
          <a:bodyPr/>
          <a:lstStyle/>
          <a:p>
            <a:r>
              <a:rPr lang="en-US" dirty="0"/>
              <a:t>Teknik </a:t>
            </a:r>
            <a:r>
              <a:rPr lang="en-US" dirty="0" err="1"/>
              <a:t>Interdependen</a:t>
            </a:r>
            <a:endParaRPr lang="en-US" dirty="0"/>
          </a:p>
        </p:txBody>
      </p:sp>
      <p:sp>
        <p:nvSpPr>
          <p:cNvPr id="20" name="Text Placeholder 19">
            <a:extLst>
              <a:ext uri="{FF2B5EF4-FFF2-40B4-BE49-F238E27FC236}">
                <a16:creationId xmlns:a16="http://schemas.microsoft.com/office/drawing/2014/main" id="{7D61BAD3-11BF-AA74-F4B3-2ABC02077200}"/>
              </a:ext>
            </a:extLst>
          </p:cNvPr>
          <p:cNvSpPr>
            <a:spLocks noGrp="1"/>
          </p:cNvSpPr>
          <p:nvPr>
            <p:ph type="body" sz="quarter" idx="13"/>
          </p:nvPr>
        </p:nvSpPr>
        <p:spPr/>
        <p:txBody>
          <a:bodyPr/>
          <a:lstStyle/>
          <a:p>
            <a:endParaRPr lang="en-US" dirty="0"/>
          </a:p>
        </p:txBody>
      </p:sp>
      <p:sp>
        <p:nvSpPr>
          <p:cNvPr id="11" name="Slide Number Placeholder 10">
            <a:extLst>
              <a:ext uri="{FF2B5EF4-FFF2-40B4-BE49-F238E27FC236}">
                <a16:creationId xmlns:a16="http://schemas.microsoft.com/office/drawing/2014/main" id="{517F181E-B3F5-EEEB-086C-37ADB367909B}"/>
              </a:ext>
            </a:extLst>
          </p:cNvPr>
          <p:cNvSpPr>
            <a:spLocks noGrp="1"/>
          </p:cNvSpPr>
          <p:nvPr>
            <p:ph type="sldNum" sz="quarter" idx="15"/>
          </p:nvPr>
        </p:nvSpPr>
        <p:spPr/>
        <p:txBody>
          <a:bodyPr/>
          <a:lstStyle/>
          <a:p>
            <a:fld id="{CC43B8D3-9A08-F84C-9DD4-44948BA52D4B}" type="slidenum">
              <a:rPr lang="en-US" smtClean="0"/>
              <a:pPr/>
              <a:t>17</a:t>
            </a:fld>
            <a:endParaRPr lang="en-US" dirty="0"/>
          </a:p>
        </p:txBody>
      </p:sp>
      <p:sp>
        <p:nvSpPr>
          <p:cNvPr id="2" name="Text Placeholder 1">
            <a:extLst>
              <a:ext uri="{FF2B5EF4-FFF2-40B4-BE49-F238E27FC236}">
                <a16:creationId xmlns:a16="http://schemas.microsoft.com/office/drawing/2014/main" id="{E19E3B76-8ECB-55B1-220A-C239EEC5A854}"/>
              </a:ext>
            </a:extLst>
          </p:cNvPr>
          <p:cNvSpPr>
            <a:spLocks noGrp="1"/>
          </p:cNvSpPr>
          <p:nvPr>
            <p:ph type="body" idx="1"/>
          </p:nvPr>
        </p:nvSpPr>
        <p:spPr/>
        <p:txBody>
          <a:bodyPr/>
          <a:lstStyle/>
          <a:p>
            <a:r>
              <a:rPr lang="en-US" dirty="0"/>
              <a:t>B2B market </a:t>
            </a:r>
            <a:br>
              <a:rPr lang="en-US" dirty="0"/>
            </a:br>
            <a:r>
              <a:rPr lang="en-US" dirty="0"/>
              <a:t>scenarios</a:t>
            </a:r>
          </a:p>
        </p:txBody>
      </p:sp>
      <p:sp>
        <p:nvSpPr>
          <p:cNvPr id="3" name="Content Placeholder 2">
            <a:extLst>
              <a:ext uri="{FF2B5EF4-FFF2-40B4-BE49-F238E27FC236}">
                <a16:creationId xmlns:a16="http://schemas.microsoft.com/office/drawing/2014/main" id="{F5648B9B-6F61-26FD-880B-5CFAA0499A66}"/>
              </a:ext>
            </a:extLst>
          </p:cNvPr>
          <p:cNvSpPr>
            <a:spLocks noGrp="1"/>
          </p:cNvSpPr>
          <p:nvPr>
            <p:ph sz="half" idx="2"/>
          </p:nvPr>
        </p:nvSpPr>
        <p:spPr/>
        <p:txBody>
          <a:bodyPr/>
          <a:lstStyle/>
          <a:p>
            <a:r>
              <a:rPr lang="en-US" dirty="0"/>
              <a:t>Develop winning strategies to keep ahead of the competition​</a:t>
            </a:r>
          </a:p>
          <a:p>
            <a:r>
              <a:rPr lang="en-US" dirty="0"/>
              <a:t>Capitalize on low-hanging fruit to identify a ballpark value​</a:t>
            </a:r>
          </a:p>
          <a:p>
            <a:r>
              <a:rPr lang="en-US" dirty="0"/>
              <a:t>Visualize customer directed convergence</a:t>
            </a:r>
          </a:p>
        </p:txBody>
      </p:sp>
      <p:sp>
        <p:nvSpPr>
          <p:cNvPr id="4" name="Text Placeholder 3">
            <a:extLst>
              <a:ext uri="{FF2B5EF4-FFF2-40B4-BE49-F238E27FC236}">
                <a16:creationId xmlns:a16="http://schemas.microsoft.com/office/drawing/2014/main" id="{6A05B717-5038-0070-60FC-634FA9998FA6}"/>
              </a:ext>
            </a:extLst>
          </p:cNvPr>
          <p:cNvSpPr>
            <a:spLocks noGrp="1"/>
          </p:cNvSpPr>
          <p:nvPr>
            <p:ph type="body" sz="quarter" idx="3"/>
          </p:nvPr>
        </p:nvSpPr>
        <p:spPr/>
        <p:txBody>
          <a:bodyPr/>
          <a:lstStyle/>
          <a:p>
            <a:r>
              <a:rPr lang="en-US" dirty="0"/>
              <a:t>Cloud-based </a:t>
            </a:r>
          </a:p>
          <a:p>
            <a:r>
              <a:rPr lang="en-US" dirty="0"/>
              <a:t>opportunities</a:t>
            </a:r>
          </a:p>
        </p:txBody>
      </p:sp>
      <p:sp>
        <p:nvSpPr>
          <p:cNvPr id="14" name="Content Placeholder 13">
            <a:extLst>
              <a:ext uri="{FF2B5EF4-FFF2-40B4-BE49-F238E27FC236}">
                <a16:creationId xmlns:a16="http://schemas.microsoft.com/office/drawing/2014/main" id="{09DD5B6E-5EB4-E24C-F029-D11B31418E41}"/>
              </a:ext>
            </a:extLst>
          </p:cNvPr>
          <p:cNvSpPr>
            <a:spLocks noGrp="1"/>
          </p:cNvSpPr>
          <p:nvPr>
            <p:ph sz="quarter" idx="4"/>
          </p:nvPr>
        </p:nvSpPr>
        <p:spPr/>
        <p:txBody>
          <a:bodyPr/>
          <a:lstStyle/>
          <a:p>
            <a:r>
              <a:rPr lang="en-US" dirty="0"/>
              <a:t>Iterative approaches to corporate strategy </a:t>
            </a:r>
          </a:p>
          <a:p>
            <a:r>
              <a:rPr lang="en-US" dirty="0"/>
              <a:t>Establish a management framework from the inside</a:t>
            </a:r>
          </a:p>
        </p:txBody>
      </p:sp>
      <p:pic>
        <p:nvPicPr>
          <p:cNvPr id="7" name="Picture 6">
            <a:extLst>
              <a:ext uri="{FF2B5EF4-FFF2-40B4-BE49-F238E27FC236}">
                <a16:creationId xmlns:a16="http://schemas.microsoft.com/office/drawing/2014/main" id="{9AF67B60-DD81-5CB7-7A1E-497149E9A678}"/>
              </a:ext>
            </a:extLst>
          </p:cNvPr>
          <p:cNvPicPr>
            <a:picLocks noChangeAspect="1"/>
          </p:cNvPicPr>
          <p:nvPr/>
        </p:nvPicPr>
        <p:blipFill>
          <a:blip r:embed="rId2"/>
          <a:stretch>
            <a:fillRect/>
          </a:stretch>
        </p:blipFill>
        <p:spPr>
          <a:xfrm>
            <a:off x="663784" y="1634904"/>
            <a:ext cx="10864431" cy="4788588"/>
          </a:xfrm>
          <a:prstGeom prst="rect">
            <a:avLst/>
          </a:prstGeom>
        </p:spPr>
      </p:pic>
    </p:spTree>
    <p:extLst>
      <p:ext uri="{BB962C8B-B14F-4D97-AF65-F5344CB8AC3E}">
        <p14:creationId xmlns:p14="http://schemas.microsoft.com/office/powerpoint/2010/main" val="62270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D1C32-CEDB-F6E2-A01E-72AE1A1D0AD9}"/>
              </a:ext>
            </a:extLst>
          </p:cNvPr>
          <p:cNvSpPr>
            <a:spLocks noGrp="1"/>
          </p:cNvSpPr>
          <p:nvPr>
            <p:ph type="title"/>
          </p:nvPr>
        </p:nvSpPr>
        <p:spPr/>
        <p:txBody>
          <a:bodyPr/>
          <a:lstStyle/>
          <a:p>
            <a:r>
              <a:rPr lang="en-US" dirty="0" err="1"/>
              <a:t>Jenis-Jenis</a:t>
            </a:r>
            <a:r>
              <a:rPr lang="en-US" dirty="0"/>
              <a:t> </a:t>
            </a:r>
            <a:r>
              <a:rPr lang="en-US" dirty="0" err="1"/>
              <a:t>Interdependen</a:t>
            </a:r>
            <a:endParaRPr lang="en-US" dirty="0"/>
          </a:p>
        </p:txBody>
      </p:sp>
      <p:sp>
        <p:nvSpPr>
          <p:cNvPr id="5" name="Text Placeholder 4">
            <a:extLst>
              <a:ext uri="{FF2B5EF4-FFF2-40B4-BE49-F238E27FC236}">
                <a16:creationId xmlns:a16="http://schemas.microsoft.com/office/drawing/2014/main" id="{734A42FB-888D-4842-C0C0-A6E92ABE149D}"/>
              </a:ext>
            </a:extLst>
          </p:cNvPr>
          <p:cNvSpPr>
            <a:spLocks noGrp="1"/>
          </p:cNvSpPr>
          <p:nvPr>
            <p:ph type="body" sz="quarter" idx="13"/>
          </p:nvPr>
        </p:nvSpPr>
        <p:spPr/>
        <p:txBody>
          <a:bodyPr/>
          <a:lstStyle/>
          <a:p>
            <a:endParaRPr lang="en-US"/>
          </a:p>
        </p:txBody>
      </p:sp>
      <p:sp>
        <p:nvSpPr>
          <p:cNvPr id="11" name="Slide Number Placeholder 10">
            <a:extLst>
              <a:ext uri="{FF2B5EF4-FFF2-40B4-BE49-F238E27FC236}">
                <a16:creationId xmlns:a16="http://schemas.microsoft.com/office/drawing/2014/main" id="{517F181E-B3F5-EEEB-086C-37ADB367909B}"/>
              </a:ext>
            </a:extLst>
          </p:cNvPr>
          <p:cNvSpPr>
            <a:spLocks noGrp="1"/>
          </p:cNvSpPr>
          <p:nvPr>
            <p:ph type="sldNum" sz="quarter" idx="15"/>
          </p:nvPr>
        </p:nvSpPr>
        <p:spPr/>
        <p:txBody>
          <a:bodyPr/>
          <a:lstStyle/>
          <a:p>
            <a:fld id="{CC43B8D3-9A08-F84C-9DD4-44948BA52D4B}" type="slidenum">
              <a:rPr lang="en-US" smtClean="0"/>
              <a:pPr/>
              <a:t>18</a:t>
            </a:fld>
            <a:endParaRPr lang="en-US" dirty="0"/>
          </a:p>
        </p:txBody>
      </p:sp>
      <p:sp>
        <p:nvSpPr>
          <p:cNvPr id="2" name="Text Placeholder 1">
            <a:extLst>
              <a:ext uri="{FF2B5EF4-FFF2-40B4-BE49-F238E27FC236}">
                <a16:creationId xmlns:a16="http://schemas.microsoft.com/office/drawing/2014/main" id="{E19E3B76-8ECB-55B1-220A-C239EEC5A854}"/>
              </a:ext>
            </a:extLst>
          </p:cNvPr>
          <p:cNvSpPr>
            <a:spLocks noGrp="1"/>
          </p:cNvSpPr>
          <p:nvPr>
            <p:ph type="body" idx="1"/>
          </p:nvPr>
        </p:nvSpPr>
        <p:spPr/>
        <p:txBody>
          <a:bodyPr/>
          <a:lstStyle/>
          <a:p>
            <a:r>
              <a:rPr lang="en-US" b="1" dirty="0">
                <a:effectLst/>
                <a:latin typeface="Arial Black" panose="020B0604020202020204" pitchFamily="34" charset="0"/>
                <a:cs typeface="Arial Black" panose="020B0604020202020204" pitchFamily="34" charset="0"/>
              </a:rPr>
              <a:t>ROI</a:t>
            </a:r>
            <a:endParaRPr lang="en-US" b="1" dirty="0">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F5648B9B-6F61-26FD-880B-5CFAA0499A66}"/>
              </a:ext>
            </a:extLst>
          </p:cNvPr>
          <p:cNvSpPr>
            <a:spLocks noGrp="1"/>
          </p:cNvSpPr>
          <p:nvPr>
            <p:ph sz="half" idx="2"/>
          </p:nvPr>
        </p:nvSpPr>
        <p:spPr/>
        <p:txBody>
          <a:bodyPr>
            <a:normAutofit/>
          </a:bodyPr>
          <a:lstStyle/>
          <a:p>
            <a:pPr marL="285750" indent="-285750" fontAlgn="base">
              <a:lnSpc>
                <a:spcPct val="150000"/>
              </a:lnSpc>
              <a:buFont typeface="Arial" panose="020B0604020202020204" pitchFamily="34" charset="0"/>
              <a:buChar char="•"/>
            </a:pPr>
            <a:r>
              <a:rPr lang="en-US" sz="1400" b="1" dirty="0">
                <a:latin typeface="Arial Black" panose="020B0604020202020204" pitchFamily="34" charset="0"/>
                <a:cs typeface="Arial Black" panose="020B0604020202020204" pitchFamily="34" charset="0"/>
              </a:rPr>
              <a:t>Envision multimedia-based expertise and cross-media growth strategies​</a:t>
            </a:r>
          </a:p>
          <a:p>
            <a:pPr marL="285750" indent="-285750" fontAlgn="base">
              <a:lnSpc>
                <a:spcPct val="150000"/>
              </a:lnSpc>
              <a:buFont typeface="Arial" panose="020B0604020202020204" pitchFamily="34" charset="0"/>
              <a:buChar char="•"/>
            </a:pPr>
            <a:r>
              <a:rPr lang="en-US" sz="1400" b="1" dirty="0">
                <a:latin typeface="Arial Black" panose="020B0604020202020204" pitchFamily="34" charset="0"/>
                <a:cs typeface="Arial Black" panose="020B0604020202020204" pitchFamily="34" charset="0"/>
              </a:rPr>
              <a:t>Visualize quality intellectual capital​</a:t>
            </a:r>
          </a:p>
          <a:p>
            <a:pPr marL="285750" indent="-285750" fontAlgn="base">
              <a:lnSpc>
                <a:spcPct val="150000"/>
              </a:lnSpc>
              <a:buFont typeface="Arial" panose="020B0604020202020204" pitchFamily="34" charset="0"/>
              <a:buChar char="•"/>
            </a:pPr>
            <a:r>
              <a:rPr lang="en-US" sz="1400" b="1" dirty="0">
                <a:latin typeface="Arial Black" panose="020B0604020202020204" pitchFamily="34" charset="0"/>
                <a:cs typeface="Arial Black" panose="020B0604020202020204" pitchFamily="34" charset="0"/>
              </a:rPr>
              <a:t>Engage worldwide methodologies with web-enabled technologies​</a:t>
            </a:r>
          </a:p>
          <a:p>
            <a:pPr>
              <a:lnSpc>
                <a:spcPct val="150000"/>
              </a:lnSpc>
            </a:pPr>
            <a:endParaRPr lang="en-US" sz="1400" b="1" dirty="0">
              <a:latin typeface="Arial Black" panose="020B0604020202020204" pitchFamily="34" charset="0"/>
              <a:cs typeface="Arial Black" panose="020B0604020202020204" pitchFamily="34" charset="0"/>
            </a:endParaRPr>
          </a:p>
        </p:txBody>
      </p:sp>
      <p:sp>
        <p:nvSpPr>
          <p:cNvPr id="4" name="Text Placeholder 3">
            <a:extLst>
              <a:ext uri="{FF2B5EF4-FFF2-40B4-BE49-F238E27FC236}">
                <a16:creationId xmlns:a16="http://schemas.microsoft.com/office/drawing/2014/main" id="{6A05B717-5038-0070-60FC-634FA9998FA6}"/>
              </a:ext>
            </a:extLst>
          </p:cNvPr>
          <p:cNvSpPr>
            <a:spLocks noGrp="1"/>
          </p:cNvSpPr>
          <p:nvPr>
            <p:ph type="body" sz="quarter" idx="3"/>
          </p:nvPr>
        </p:nvSpPr>
        <p:spPr/>
        <p:txBody>
          <a:bodyPr/>
          <a:lstStyle/>
          <a:p>
            <a:r>
              <a:rPr lang="en-US" b="1" dirty="0">
                <a:effectLst/>
                <a:latin typeface="Arial Black" panose="020B0604020202020204" pitchFamily="34" charset="0"/>
                <a:cs typeface="Arial Black" panose="020B0604020202020204" pitchFamily="34" charset="0"/>
              </a:rPr>
              <a:t>Niche markets</a:t>
            </a:r>
            <a:endParaRPr lang="en-US" b="1" dirty="0">
              <a:latin typeface="Arial Black" panose="020B0604020202020204" pitchFamily="34" charset="0"/>
              <a:cs typeface="Arial Black" panose="020B0604020202020204" pitchFamily="34" charset="0"/>
            </a:endParaRPr>
          </a:p>
        </p:txBody>
      </p:sp>
      <p:sp>
        <p:nvSpPr>
          <p:cNvPr id="14" name="Content Placeholder 13">
            <a:extLst>
              <a:ext uri="{FF2B5EF4-FFF2-40B4-BE49-F238E27FC236}">
                <a16:creationId xmlns:a16="http://schemas.microsoft.com/office/drawing/2014/main" id="{09DD5B6E-5EB4-E24C-F029-D11B31418E41}"/>
              </a:ext>
            </a:extLst>
          </p:cNvPr>
          <p:cNvSpPr>
            <a:spLocks noGrp="1"/>
          </p:cNvSpPr>
          <p:nvPr>
            <p:ph sz="quarter" idx="4"/>
          </p:nvPr>
        </p:nvSpPr>
        <p:spPr/>
        <p:txBody>
          <a:bodyPr/>
          <a:lstStyle/>
          <a:p>
            <a:pPr marL="285750" indent="-285750" fontAlgn="base">
              <a:lnSpc>
                <a:spcPct val="150000"/>
              </a:lnSpc>
              <a:buFont typeface="Arial" panose="020B0604020202020204" pitchFamily="34" charset="0"/>
              <a:buChar char="•"/>
            </a:pPr>
            <a:r>
              <a:rPr lang="en-US" sz="1400" b="1" dirty="0">
                <a:latin typeface="Arial Black" panose="020B0604020202020204" pitchFamily="34" charset="0"/>
                <a:cs typeface="Arial Black" panose="020B0604020202020204" pitchFamily="34" charset="0"/>
              </a:rPr>
              <a:t>Pursue scalable customer service through sustainable strategies​</a:t>
            </a:r>
          </a:p>
          <a:p>
            <a:pPr marL="285750" indent="-285750" fontAlgn="base">
              <a:lnSpc>
                <a:spcPct val="150000"/>
              </a:lnSpc>
              <a:buFont typeface="Arial" panose="020B0604020202020204" pitchFamily="34" charset="0"/>
              <a:buChar char="•"/>
            </a:pPr>
            <a:r>
              <a:rPr lang="en-US" sz="1400" b="1" dirty="0">
                <a:latin typeface="Arial Black" panose="020B0604020202020204" pitchFamily="34" charset="0"/>
                <a:cs typeface="Arial Black" panose="020B0604020202020204" pitchFamily="34" charset="0"/>
              </a:rPr>
              <a:t>Engage top-line web services with </a:t>
            </a:r>
            <a:br>
              <a:rPr lang="en-US" sz="1400" b="1" dirty="0">
                <a:latin typeface="Arial Black" panose="020B0604020202020204" pitchFamily="34" charset="0"/>
                <a:cs typeface="Arial Black" panose="020B0604020202020204" pitchFamily="34" charset="0"/>
              </a:rPr>
            </a:br>
            <a:r>
              <a:rPr lang="en-US" sz="1400" b="1" dirty="0">
                <a:latin typeface="Arial Black" panose="020B0604020202020204" pitchFamily="34" charset="0"/>
                <a:cs typeface="Arial Black" panose="020B0604020202020204" pitchFamily="34" charset="0"/>
              </a:rPr>
              <a:t>cutting-edge </a:t>
            </a:r>
            <a:br>
              <a:rPr lang="en-US" sz="1400" b="1" dirty="0">
                <a:latin typeface="Arial Black" panose="020B0604020202020204" pitchFamily="34" charset="0"/>
                <a:cs typeface="Arial Black" panose="020B0604020202020204" pitchFamily="34" charset="0"/>
              </a:rPr>
            </a:br>
            <a:r>
              <a:rPr lang="en-US" sz="1400" b="1" dirty="0">
                <a:latin typeface="Arial Black" panose="020B0604020202020204" pitchFamily="34" charset="0"/>
                <a:cs typeface="Arial Black" panose="020B0604020202020204" pitchFamily="34" charset="0"/>
              </a:rPr>
              <a:t>deliverables</a:t>
            </a:r>
          </a:p>
          <a:p>
            <a:pPr>
              <a:lnSpc>
                <a:spcPct val="150000"/>
              </a:lnSpc>
            </a:pPr>
            <a:endParaRPr lang="en-US" sz="1400" b="1" dirty="0">
              <a:latin typeface="Arial Black" panose="020B0604020202020204" pitchFamily="34" charset="0"/>
              <a:cs typeface="Arial Black" panose="020B0604020202020204" pitchFamily="34" charset="0"/>
            </a:endParaRPr>
          </a:p>
        </p:txBody>
      </p:sp>
      <p:sp>
        <p:nvSpPr>
          <p:cNvPr id="7" name="Text Placeholder 6">
            <a:extLst>
              <a:ext uri="{FF2B5EF4-FFF2-40B4-BE49-F238E27FC236}">
                <a16:creationId xmlns:a16="http://schemas.microsoft.com/office/drawing/2014/main" id="{A92FEC7C-83CC-A5F9-029D-D476C55C9CCD}"/>
              </a:ext>
            </a:extLst>
          </p:cNvPr>
          <p:cNvSpPr>
            <a:spLocks noGrp="1"/>
          </p:cNvSpPr>
          <p:nvPr>
            <p:ph type="body" sz="quarter" idx="16"/>
          </p:nvPr>
        </p:nvSpPr>
        <p:spPr/>
        <p:txBody>
          <a:bodyPr/>
          <a:lstStyle/>
          <a:p>
            <a:r>
              <a:rPr lang="en-US" b="1" dirty="0">
                <a:effectLst/>
                <a:latin typeface="Arial Black" panose="020B0604020202020204" pitchFamily="34" charset="0"/>
                <a:cs typeface="Arial Black" panose="020B0604020202020204" pitchFamily="34" charset="0"/>
              </a:rPr>
              <a:t>Supply chains</a:t>
            </a:r>
            <a:endParaRPr lang="en-US" b="1" dirty="0">
              <a:latin typeface="Arial Black" panose="020B0604020202020204" pitchFamily="34" charset="0"/>
              <a:cs typeface="Arial Black" panose="020B0604020202020204" pitchFamily="34" charset="0"/>
            </a:endParaRPr>
          </a:p>
        </p:txBody>
      </p:sp>
      <p:sp>
        <p:nvSpPr>
          <p:cNvPr id="8" name="Content Placeholder 7">
            <a:extLst>
              <a:ext uri="{FF2B5EF4-FFF2-40B4-BE49-F238E27FC236}">
                <a16:creationId xmlns:a16="http://schemas.microsoft.com/office/drawing/2014/main" id="{B9E987DA-B378-65C6-474E-1146A0C2F361}"/>
              </a:ext>
            </a:extLst>
          </p:cNvPr>
          <p:cNvSpPr>
            <a:spLocks noGrp="1"/>
          </p:cNvSpPr>
          <p:nvPr>
            <p:ph sz="quarter" idx="17"/>
          </p:nvPr>
        </p:nvSpPr>
        <p:spPr/>
        <p:txBody>
          <a:bodyPr/>
          <a:lstStyle/>
          <a:p>
            <a:pPr marL="285750" indent="-285750" fontAlgn="base">
              <a:lnSpc>
                <a:spcPct val="150000"/>
              </a:lnSpc>
              <a:buFont typeface="Arial" panose="020B0604020202020204" pitchFamily="34" charset="0"/>
              <a:buChar char="•"/>
            </a:pPr>
            <a:r>
              <a:rPr lang="en-US" sz="1400" b="1" dirty="0">
                <a:latin typeface="Arial Black" panose="020B0604020202020204" pitchFamily="34" charset="0"/>
                <a:cs typeface="Arial Black" panose="020B0604020202020204" pitchFamily="34" charset="0"/>
              </a:rPr>
              <a:t>Cultivate one-to-one customer </a:t>
            </a:r>
            <a:br>
              <a:rPr lang="en-US" sz="1400" b="1" dirty="0">
                <a:latin typeface="Arial Black" panose="020B0604020202020204" pitchFamily="34" charset="0"/>
                <a:cs typeface="Arial Black" panose="020B0604020202020204" pitchFamily="34" charset="0"/>
              </a:rPr>
            </a:br>
            <a:r>
              <a:rPr lang="en-US" sz="1400" b="1" dirty="0">
                <a:latin typeface="Arial Black" panose="020B0604020202020204" pitchFamily="34" charset="0"/>
                <a:cs typeface="Arial Black" panose="020B0604020202020204" pitchFamily="34" charset="0"/>
              </a:rPr>
              <a:t>service with robust </a:t>
            </a:r>
            <a:br>
              <a:rPr lang="en-US" sz="1400" b="1" dirty="0">
                <a:latin typeface="Arial Black" panose="020B0604020202020204" pitchFamily="34" charset="0"/>
                <a:cs typeface="Arial Black" panose="020B0604020202020204" pitchFamily="34" charset="0"/>
              </a:rPr>
            </a:br>
            <a:r>
              <a:rPr lang="en-US" sz="1400" b="1" dirty="0">
                <a:latin typeface="Arial Black" panose="020B0604020202020204" pitchFamily="34" charset="0"/>
                <a:cs typeface="Arial Black" panose="020B0604020202020204" pitchFamily="34" charset="0"/>
              </a:rPr>
              <a:t>ideas​</a:t>
            </a:r>
          </a:p>
          <a:p>
            <a:pPr marL="285750" indent="-285750" fontAlgn="base">
              <a:lnSpc>
                <a:spcPct val="150000"/>
              </a:lnSpc>
              <a:buFont typeface="Arial" panose="020B0604020202020204" pitchFamily="34" charset="0"/>
              <a:buChar char="•"/>
            </a:pPr>
            <a:r>
              <a:rPr lang="en-US" sz="1400" b="1" dirty="0">
                <a:latin typeface="Arial Black" panose="020B0604020202020204" pitchFamily="34" charset="0"/>
                <a:cs typeface="Arial Black" panose="020B0604020202020204" pitchFamily="34" charset="0"/>
              </a:rPr>
              <a:t>Maximize timely deliverables </a:t>
            </a:r>
            <a:br>
              <a:rPr lang="en-US" sz="1400" b="1" dirty="0">
                <a:latin typeface="Arial Black" panose="020B0604020202020204" pitchFamily="34" charset="0"/>
                <a:cs typeface="Arial Black" panose="020B0604020202020204" pitchFamily="34" charset="0"/>
              </a:rPr>
            </a:br>
            <a:r>
              <a:rPr lang="en-US" sz="1400" b="1" dirty="0">
                <a:latin typeface="Arial Black" panose="020B0604020202020204" pitchFamily="34" charset="0"/>
                <a:cs typeface="Arial Black" panose="020B0604020202020204" pitchFamily="34" charset="0"/>
              </a:rPr>
              <a:t>for real-</a:t>
            </a:r>
            <a:br>
              <a:rPr lang="en-US" sz="1400" b="1" dirty="0">
                <a:latin typeface="Arial Black" panose="020B0604020202020204" pitchFamily="34" charset="0"/>
                <a:cs typeface="Arial Black" panose="020B0604020202020204" pitchFamily="34" charset="0"/>
              </a:rPr>
            </a:br>
            <a:r>
              <a:rPr lang="en-US" sz="1400" b="1" dirty="0">
                <a:latin typeface="Arial Black" panose="020B0604020202020204" pitchFamily="34" charset="0"/>
                <a:cs typeface="Arial Black" panose="020B0604020202020204" pitchFamily="34" charset="0"/>
              </a:rPr>
              <a:t>time schemas</a:t>
            </a:r>
          </a:p>
          <a:p>
            <a:pPr>
              <a:lnSpc>
                <a:spcPct val="150000"/>
              </a:lnSpc>
            </a:pPr>
            <a:endParaRPr lang="en-US" sz="1400" b="1" dirty="0">
              <a:latin typeface="Arial Black" panose="020B0604020202020204" pitchFamily="34" charset="0"/>
              <a:cs typeface="Arial Black" panose="020B0604020202020204" pitchFamily="34" charset="0"/>
            </a:endParaRPr>
          </a:p>
          <a:p>
            <a:endParaRPr lang="en-US" dirty="0"/>
          </a:p>
        </p:txBody>
      </p:sp>
      <p:pic>
        <p:nvPicPr>
          <p:cNvPr id="10" name="Picture 9">
            <a:extLst>
              <a:ext uri="{FF2B5EF4-FFF2-40B4-BE49-F238E27FC236}">
                <a16:creationId xmlns:a16="http://schemas.microsoft.com/office/drawing/2014/main" id="{BA26DBAB-80F4-72B1-3103-1309B83907F7}"/>
              </a:ext>
            </a:extLst>
          </p:cNvPr>
          <p:cNvPicPr>
            <a:picLocks noChangeAspect="1"/>
          </p:cNvPicPr>
          <p:nvPr/>
        </p:nvPicPr>
        <p:blipFill>
          <a:blip r:embed="rId2"/>
          <a:stretch>
            <a:fillRect/>
          </a:stretch>
        </p:blipFill>
        <p:spPr>
          <a:xfrm>
            <a:off x="538594" y="2004579"/>
            <a:ext cx="11368287" cy="3751984"/>
          </a:xfrm>
          <a:prstGeom prst="rect">
            <a:avLst/>
          </a:prstGeom>
        </p:spPr>
      </p:pic>
    </p:spTree>
    <p:extLst>
      <p:ext uri="{BB962C8B-B14F-4D97-AF65-F5344CB8AC3E}">
        <p14:creationId xmlns:p14="http://schemas.microsoft.com/office/powerpoint/2010/main" val="363703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a:t>Teknik </a:t>
            </a:r>
            <a:r>
              <a:rPr lang="en-US" dirty="0" err="1"/>
              <a:t>Persamaan</a:t>
            </a:r>
            <a:r>
              <a:rPr lang="en-US" dirty="0"/>
              <a:t> </a:t>
            </a:r>
            <a:r>
              <a:rPr lang="en-US" dirty="0" err="1"/>
              <a:t>Struktural</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19</a:t>
            </a:fld>
            <a:endParaRPr lang="en-US" dirty="0"/>
          </a:p>
        </p:txBody>
      </p:sp>
      <p:pic>
        <p:nvPicPr>
          <p:cNvPr id="3" name="Picture 2">
            <a:extLst>
              <a:ext uri="{FF2B5EF4-FFF2-40B4-BE49-F238E27FC236}">
                <a16:creationId xmlns:a16="http://schemas.microsoft.com/office/drawing/2014/main" id="{CD09BD30-3B42-C3BF-22E5-E665D7402022}"/>
              </a:ext>
            </a:extLst>
          </p:cNvPr>
          <p:cNvPicPr>
            <a:picLocks noChangeAspect="1"/>
          </p:cNvPicPr>
          <p:nvPr/>
        </p:nvPicPr>
        <p:blipFill>
          <a:blip r:embed="rId3"/>
          <a:stretch>
            <a:fillRect/>
          </a:stretch>
        </p:blipFill>
        <p:spPr>
          <a:xfrm>
            <a:off x="510021" y="1814512"/>
            <a:ext cx="11469778" cy="3999548"/>
          </a:xfrm>
          <a:prstGeom prst="rect">
            <a:avLst/>
          </a:prstGeom>
        </p:spPr>
      </p:pic>
    </p:spTree>
    <p:extLst>
      <p:ext uri="{BB962C8B-B14F-4D97-AF65-F5344CB8AC3E}">
        <p14:creationId xmlns:p14="http://schemas.microsoft.com/office/powerpoint/2010/main" val="89310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6DF6-5B25-79AF-09F2-0008B7DD252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0FA49DED-F98B-AA29-6402-0A09C4EFE003}"/>
              </a:ext>
            </a:extLst>
          </p:cNvPr>
          <p:cNvSpPr>
            <a:spLocks noGrp="1"/>
          </p:cNvSpPr>
          <p:nvPr>
            <p:ph type="body" sz="quarter" idx="13"/>
          </p:nvPr>
        </p:nvSpPr>
        <p:spPr/>
        <p:txBody>
          <a:bodyPr/>
          <a:lstStyle/>
          <a:p>
            <a:r>
              <a:rPr lang="en-US" dirty="0" err="1"/>
              <a:t>Pengenalan</a:t>
            </a:r>
            <a:r>
              <a:rPr lang="en-US" dirty="0"/>
              <a:t> </a:t>
            </a:r>
          </a:p>
        </p:txBody>
      </p:sp>
      <p:sp>
        <p:nvSpPr>
          <p:cNvPr id="48" name="Text Placeholder 47">
            <a:extLst>
              <a:ext uri="{FF2B5EF4-FFF2-40B4-BE49-F238E27FC236}">
                <a16:creationId xmlns:a16="http://schemas.microsoft.com/office/drawing/2014/main" id="{B79EAB77-EA1B-845C-B39D-F4147B3C0E4B}"/>
              </a:ext>
            </a:extLst>
          </p:cNvPr>
          <p:cNvSpPr>
            <a:spLocks noGrp="1"/>
          </p:cNvSpPr>
          <p:nvPr>
            <p:ph type="body" sz="quarter" idx="18"/>
          </p:nvPr>
        </p:nvSpPr>
        <p:spPr/>
        <p:txBody>
          <a:bodyPr/>
          <a:lstStyle/>
          <a:p>
            <a:r>
              <a:rPr lang="en-US" dirty="0"/>
              <a:t>3</a:t>
            </a:r>
          </a:p>
        </p:txBody>
      </p:sp>
      <p:sp>
        <p:nvSpPr>
          <p:cNvPr id="4" name="Text Placeholder 3">
            <a:extLst>
              <a:ext uri="{FF2B5EF4-FFF2-40B4-BE49-F238E27FC236}">
                <a16:creationId xmlns:a16="http://schemas.microsoft.com/office/drawing/2014/main" id="{EBBAF7CB-A8CE-582C-C1DB-E6D72AC69A46}"/>
              </a:ext>
            </a:extLst>
          </p:cNvPr>
          <p:cNvSpPr>
            <a:spLocks noGrp="1"/>
          </p:cNvSpPr>
          <p:nvPr>
            <p:ph type="body" sz="quarter" idx="14"/>
          </p:nvPr>
        </p:nvSpPr>
        <p:spPr/>
        <p:txBody>
          <a:bodyPr/>
          <a:lstStyle/>
          <a:p>
            <a:r>
              <a:rPr lang="en-US" dirty="0" err="1"/>
              <a:t>Konsep</a:t>
            </a:r>
            <a:endParaRPr lang="en-US" dirty="0"/>
          </a:p>
        </p:txBody>
      </p:sp>
      <p:sp>
        <p:nvSpPr>
          <p:cNvPr id="49" name="Text Placeholder 48">
            <a:extLst>
              <a:ext uri="{FF2B5EF4-FFF2-40B4-BE49-F238E27FC236}">
                <a16:creationId xmlns:a16="http://schemas.microsoft.com/office/drawing/2014/main" id="{9AD6ED5E-6255-A10D-1B61-1C38A65A0172}"/>
              </a:ext>
            </a:extLst>
          </p:cNvPr>
          <p:cNvSpPr>
            <a:spLocks noGrp="1"/>
          </p:cNvSpPr>
          <p:nvPr>
            <p:ph type="body" sz="quarter" idx="19"/>
          </p:nvPr>
        </p:nvSpPr>
        <p:spPr/>
        <p:txBody>
          <a:bodyPr/>
          <a:lstStyle/>
          <a:p>
            <a:r>
              <a:rPr lang="en-US" dirty="0"/>
              <a:t>4</a:t>
            </a:r>
          </a:p>
        </p:txBody>
      </p:sp>
      <p:sp>
        <p:nvSpPr>
          <p:cNvPr id="5" name="Text Placeholder 4">
            <a:extLst>
              <a:ext uri="{FF2B5EF4-FFF2-40B4-BE49-F238E27FC236}">
                <a16:creationId xmlns:a16="http://schemas.microsoft.com/office/drawing/2014/main" id="{21C403DC-3521-3A53-9255-0D192EBD4F25}"/>
              </a:ext>
            </a:extLst>
          </p:cNvPr>
          <p:cNvSpPr>
            <a:spLocks noGrp="1"/>
          </p:cNvSpPr>
          <p:nvPr>
            <p:ph type="body" sz="quarter" idx="15"/>
          </p:nvPr>
        </p:nvSpPr>
        <p:spPr/>
        <p:txBody>
          <a:bodyPr/>
          <a:lstStyle/>
          <a:p>
            <a:r>
              <a:rPr lang="en-US" dirty="0" err="1"/>
              <a:t>Jenis-jenis</a:t>
            </a:r>
            <a:endParaRPr lang="en-US" dirty="0"/>
          </a:p>
        </p:txBody>
      </p:sp>
      <p:sp>
        <p:nvSpPr>
          <p:cNvPr id="50" name="Text Placeholder 49">
            <a:extLst>
              <a:ext uri="{FF2B5EF4-FFF2-40B4-BE49-F238E27FC236}">
                <a16:creationId xmlns:a16="http://schemas.microsoft.com/office/drawing/2014/main" id="{725D92A4-EE14-BE47-EFF6-F0FD3F4AE66E}"/>
              </a:ext>
            </a:extLst>
          </p:cNvPr>
          <p:cNvSpPr>
            <a:spLocks noGrp="1"/>
          </p:cNvSpPr>
          <p:nvPr>
            <p:ph type="body" sz="quarter" idx="20"/>
          </p:nvPr>
        </p:nvSpPr>
        <p:spPr/>
        <p:txBody>
          <a:bodyPr/>
          <a:lstStyle/>
          <a:p>
            <a:r>
              <a:rPr lang="en-US" dirty="0"/>
              <a:t>6</a:t>
            </a:r>
          </a:p>
        </p:txBody>
      </p:sp>
      <p:sp>
        <p:nvSpPr>
          <p:cNvPr id="6" name="Text Placeholder 5">
            <a:extLst>
              <a:ext uri="{FF2B5EF4-FFF2-40B4-BE49-F238E27FC236}">
                <a16:creationId xmlns:a16="http://schemas.microsoft.com/office/drawing/2014/main" id="{01F6EA68-2AA8-DF86-685C-EC3843127767}"/>
              </a:ext>
            </a:extLst>
          </p:cNvPr>
          <p:cNvSpPr>
            <a:spLocks noGrp="1"/>
          </p:cNvSpPr>
          <p:nvPr>
            <p:ph type="body" sz="quarter" idx="16"/>
          </p:nvPr>
        </p:nvSpPr>
        <p:spPr/>
        <p:txBody>
          <a:bodyPr/>
          <a:lstStyle/>
          <a:p>
            <a:endParaRPr lang="en-US" dirty="0"/>
          </a:p>
        </p:txBody>
      </p:sp>
      <p:sp>
        <p:nvSpPr>
          <p:cNvPr id="51" name="Text Placeholder 50">
            <a:extLst>
              <a:ext uri="{FF2B5EF4-FFF2-40B4-BE49-F238E27FC236}">
                <a16:creationId xmlns:a16="http://schemas.microsoft.com/office/drawing/2014/main" id="{7FFFF704-D039-7DC7-A34E-489FEE26CD8F}"/>
              </a:ext>
            </a:extLst>
          </p:cNvPr>
          <p:cNvSpPr>
            <a:spLocks noGrp="1"/>
          </p:cNvSpPr>
          <p:nvPr>
            <p:ph type="body" sz="quarter" idx="21"/>
          </p:nvPr>
        </p:nvSpPr>
        <p:spPr/>
        <p:txBody>
          <a:bodyPr/>
          <a:lstStyle/>
          <a:p>
            <a:r>
              <a:rPr lang="en-US" dirty="0"/>
              <a:t>11</a:t>
            </a:r>
          </a:p>
        </p:txBody>
      </p:sp>
      <p:sp>
        <p:nvSpPr>
          <p:cNvPr id="7" name="Text Placeholder 6">
            <a:extLst>
              <a:ext uri="{FF2B5EF4-FFF2-40B4-BE49-F238E27FC236}">
                <a16:creationId xmlns:a16="http://schemas.microsoft.com/office/drawing/2014/main" id="{A2545FBC-2F5C-8772-F385-63E103558308}"/>
              </a:ext>
            </a:extLst>
          </p:cNvPr>
          <p:cNvSpPr>
            <a:spLocks noGrp="1"/>
          </p:cNvSpPr>
          <p:nvPr>
            <p:ph type="body" sz="quarter" idx="17"/>
          </p:nvPr>
        </p:nvSpPr>
        <p:spPr/>
        <p:txBody>
          <a:bodyPr/>
          <a:lstStyle/>
          <a:p>
            <a:endParaRPr lang="en-US" dirty="0"/>
          </a:p>
        </p:txBody>
      </p:sp>
      <p:sp>
        <p:nvSpPr>
          <p:cNvPr id="52" name="Text Placeholder 51">
            <a:extLst>
              <a:ext uri="{FF2B5EF4-FFF2-40B4-BE49-F238E27FC236}">
                <a16:creationId xmlns:a16="http://schemas.microsoft.com/office/drawing/2014/main" id="{B834A08F-B9C1-B3EF-25F5-A69D401C8BC6}"/>
              </a:ext>
            </a:extLst>
          </p:cNvPr>
          <p:cNvSpPr>
            <a:spLocks noGrp="1"/>
          </p:cNvSpPr>
          <p:nvPr>
            <p:ph type="body" sz="quarter" idx="22"/>
          </p:nvPr>
        </p:nvSpPr>
        <p:spPr/>
        <p:txBody>
          <a:bodyPr/>
          <a:lstStyle/>
          <a:p>
            <a:r>
              <a:rPr lang="en-US" dirty="0"/>
              <a:t>14</a:t>
            </a:r>
          </a:p>
        </p:txBody>
      </p:sp>
    </p:spTree>
    <p:extLst>
      <p:ext uri="{BB962C8B-B14F-4D97-AF65-F5344CB8AC3E}">
        <p14:creationId xmlns:p14="http://schemas.microsoft.com/office/powerpoint/2010/main" val="45285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a:t>Teknik </a:t>
            </a:r>
            <a:r>
              <a:rPr lang="en-US" dirty="0" err="1"/>
              <a:t>Persamaan</a:t>
            </a:r>
            <a:r>
              <a:rPr lang="en-US" dirty="0"/>
              <a:t> </a:t>
            </a:r>
            <a:r>
              <a:rPr lang="en-US" dirty="0" err="1"/>
              <a:t>Struktural</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20</a:t>
            </a:fld>
            <a:endParaRPr lang="en-US" dirty="0"/>
          </a:p>
        </p:txBody>
      </p:sp>
      <p:pic>
        <p:nvPicPr>
          <p:cNvPr id="4" name="Picture 3">
            <a:extLst>
              <a:ext uri="{FF2B5EF4-FFF2-40B4-BE49-F238E27FC236}">
                <a16:creationId xmlns:a16="http://schemas.microsoft.com/office/drawing/2014/main" id="{46AC024E-3C0E-7096-AE14-55C62AA9D2D8}"/>
              </a:ext>
            </a:extLst>
          </p:cNvPr>
          <p:cNvPicPr>
            <a:picLocks noChangeAspect="1"/>
          </p:cNvPicPr>
          <p:nvPr/>
        </p:nvPicPr>
        <p:blipFill>
          <a:blip r:embed="rId3"/>
          <a:stretch>
            <a:fillRect/>
          </a:stretch>
        </p:blipFill>
        <p:spPr>
          <a:xfrm>
            <a:off x="681468" y="1694583"/>
            <a:ext cx="10976503" cy="4269797"/>
          </a:xfrm>
          <a:prstGeom prst="rect">
            <a:avLst/>
          </a:prstGeom>
        </p:spPr>
      </p:pic>
    </p:spTree>
    <p:extLst>
      <p:ext uri="{BB962C8B-B14F-4D97-AF65-F5344CB8AC3E}">
        <p14:creationId xmlns:p14="http://schemas.microsoft.com/office/powerpoint/2010/main" val="361362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21</a:t>
            </a:fld>
            <a:endParaRPr lang="en-US" dirty="0"/>
          </a:p>
        </p:txBody>
      </p:sp>
      <p:pic>
        <p:nvPicPr>
          <p:cNvPr id="3" name="Picture 2">
            <a:extLst>
              <a:ext uri="{FF2B5EF4-FFF2-40B4-BE49-F238E27FC236}">
                <a16:creationId xmlns:a16="http://schemas.microsoft.com/office/drawing/2014/main" id="{F556FFBF-00E5-0FA7-DEF5-0DABD777B1D8}"/>
              </a:ext>
            </a:extLst>
          </p:cNvPr>
          <p:cNvPicPr>
            <a:picLocks noChangeAspect="1"/>
          </p:cNvPicPr>
          <p:nvPr/>
        </p:nvPicPr>
        <p:blipFill>
          <a:blip r:embed="rId3"/>
          <a:stretch>
            <a:fillRect/>
          </a:stretch>
        </p:blipFill>
        <p:spPr>
          <a:xfrm>
            <a:off x="619991" y="1676781"/>
            <a:ext cx="11139788" cy="4734410"/>
          </a:xfrm>
          <a:prstGeom prst="rect">
            <a:avLst/>
          </a:prstGeom>
        </p:spPr>
      </p:pic>
    </p:spTree>
    <p:extLst>
      <p:ext uri="{BB962C8B-B14F-4D97-AF65-F5344CB8AC3E}">
        <p14:creationId xmlns:p14="http://schemas.microsoft.com/office/powerpoint/2010/main" val="155731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22</a:t>
            </a:fld>
            <a:endParaRPr lang="en-US" dirty="0"/>
          </a:p>
        </p:txBody>
      </p:sp>
      <p:pic>
        <p:nvPicPr>
          <p:cNvPr id="4" name="Picture 3">
            <a:extLst>
              <a:ext uri="{FF2B5EF4-FFF2-40B4-BE49-F238E27FC236}">
                <a16:creationId xmlns:a16="http://schemas.microsoft.com/office/drawing/2014/main" id="{5C4DB2EC-CD91-267B-B942-9FFA6E9E93F8}"/>
              </a:ext>
            </a:extLst>
          </p:cNvPr>
          <p:cNvPicPr>
            <a:picLocks noChangeAspect="1"/>
          </p:cNvPicPr>
          <p:nvPr/>
        </p:nvPicPr>
        <p:blipFill>
          <a:blip r:embed="rId3"/>
          <a:stretch>
            <a:fillRect/>
          </a:stretch>
        </p:blipFill>
        <p:spPr>
          <a:xfrm>
            <a:off x="761993" y="1524033"/>
            <a:ext cx="10668014" cy="5235046"/>
          </a:xfrm>
          <a:prstGeom prst="rect">
            <a:avLst/>
          </a:prstGeom>
        </p:spPr>
      </p:pic>
    </p:spTree>
    <p:extLst>
      <p:ext uri="{BB962C8B-B14F-4D97-AF65-F5344CB8AC3E}">
        <p14:creationId xmlns:p14="http://schemas.microsoft.com/office/powerpoint/2010/main" val="271175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23</a:t>
            </a:fld>
            <a:endParaRPr lang="en-US" dirty="0"/>
          </a:p>
        </p:txBody>
      </p:sp>
      <p:pic>
        <p:nvPicPr>
          <p:cNvPr id="3" name="Picture 2">
            <a:extLst>
              <a:ext uri="{FF2B5EF4-FFF2-40B4-BE49-F238E27FC236}">
                <a16:creationId xmlns:a16="http://schemas.microsoft.com/office/drawing/2014/main" id="{EA7511A7-0A71-D4CA-FF7F-A2C4B082154C}"/>
              </a:ext>
            </a:extLst>
          </p:cNvPr>
          <p:cNvPicPr>
            <a:picLocks noChangeAspect="1"/>
          </p:cNvPicPr>
          <p:nvPr/>
        </p:nvPicPr>
        <p:blipFill>
          <a:blip r:embed="rId3"/>
          <a:stretch>
            <a:fillRect/>
          </a:stretch>
        </p:blipFill>
        <p:spPr>
          <a:xfrm>
            <a:off x="1000558" y="1615354"/>
            <a:ext cx="10190884" cy="5015670"/>
          </a:xfrm>
          <a:prstGeom prst="rect">
            <a:avLst/>
          </a:prstGeom>
        </p:spPr>
      </p:pic>
    </p:spTree>
    <p:extLst>
      <p:ext uri="{BB962C8B-B14F-4D97-AF65-F5344CB8AC3E}">
        <p14:creationId xmlns:p14="http://schemas.microsoft.com/office/powerpoint/2010/main" val="2442465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24</a:t>
            </a:fld>
            <a:endParaRPr lang="en-US" dirty="0"/>
          </a:p>
        </p:txBody>
      </p:sp>
      <p:pic>
        <p:nvPicPr>
          <p:cNvPr id="4" name="Picture 3">
            <a:extLst>
              <a:ext uri="{FF2B5EF4-FFF2-40B4-BE49-F238E27FC236}">
                <a16:creationId xmlns:a16="http://schemas.microsoft.com/office/drawing/2014/main" id="{8648E7B3-8B42-C818-5B64-62A7DEF7C47E}"/>
              </a:ext>
            </a:extLst>
          </p:cNvPr>
          <p:cNvPicPr>
            <a:picLocks noChangeAspect="1"/>
          </p:cNvPicPr>
          <p:nvPr/>
        </p:nvPicPr>
        <p:blipFill>
          <a:blip r:embed="rId3"/>
          <a:stretch>
            <a:fillRect/>
          </a:stretch>
        </p:blipFill>
        <p:spPr>
          <a:xfrm>
            <a:off x="1200150" y="1628775"/>
            <a:ext cx="9791700" cy="5229225"/>
          </a:xfrm>
          <a:prstGeom prst="rect">
            <a:avLst/>
          </a:prstGeom>
        </p:spPr>
      </p:pic>
    </p:spTree>
    <p:extLst>
      <p:ext uri="{BB962C8B-B14F-4D97-AF65-F5344CB8AC3E}">
        <p14:creationId xmlns:p14="http://schemas.microsoft.com/office/powerpoint/2010/main" val="3157619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25</a:t>
            </a:fld>
            <a:endParaRPr lang="en-US" dirty="0"/>
          </a:p>
        </p:txBody>
      </p:sp>
      <p:pic>
        <p:nvPicPr>
          <p:cNvPr id="3" name="Picture 2">
            <a:extLst>
              <a:ext uri="{FF2B5EF4-FFF2-40B4-BE49-F238E27FC236}">
                <a16:creationId xmlns:a16="http://schemas.microsoft.com/office/drawing/2014/main" id="{9B6EEA15-934B-7FD3-C105-1349A517FC3A}"/>
              </a:ext>
            </a:extLst>
          </p:cNvPr>
          <p:cNvPicPr>
            <a:picLocks noChangeAspect="1"/>
          </p:cNvPicPr>
          <p:nvPr/>
        </p:nvPicPr>
        <p:blipFill>
          <a:blip r:embed="rId3"/>
          <a:stretch>
            <a:fillRect/>
          </a:stretch>
        </p:blipFill>
        <p:spPr>
          <a:xfrm>
            <a:off x="876300" y="1524033"/>
            <a:ext cx="10439400" cy="5219700"/>
          </a:xfrm>
          <a:prstGeom prst="rect">
            <a:avLst/>
          </a:prstGeom>
        </p:spPr>
      </p:pic>
    </p:spTree>
    <p:extLst>
      <p:ext uri="{BB962C8B-B14F-4D97-AF65-F5344CB8AC3E}">
        <p14:creationId xmlns:p14="http://schemas.microsoft.com/office/powerpoint/2010/main" val="1945108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26</a:t>
            </a:fld>
            <a:endParaRPr lang="en-US" dirty="0"/>
          </a:p>
        </p:txBody>
      </p:sp>
      <p:pic>
        <p:nvPicPr>
          <p:cNvPr id="4" name="Picture 3">
            <a:extLst>
              <a:ext uri="{FF2B5EF4-FFF2-40B4-BE49-F238E27FC236}">
                <a16:creationId xmlns:a16="http://schemas.microsoft.com/office/drawing/2014/main" id="{DF1DD6AD-153C-56B6-81F0-1BB481E6D80E}"/>
              </a:ext>
            </a:extLst>
          </p:cNvPr>
          <p:cNvPicPr>
            <a:picLocks noChangeAspect="1"/>
          </p:cNvPicPr>
          <p:nvPr/>
        </p:nvPicPr>
        <p:blipFill>
          <a:blip r:embed="rId3"/>
          <a:stretch>
            <a:fillRect/>
          </a:stretch>
        </p:blipFill>
        <p:spPr>
          <a:xfrm>
            <a:off x="1400175" y="1333500"/>
            <a:ext cx="9391650" cy="5524500"/>
          </a:xfrm>
          <a:prstGeom prst="rect">
            <a:avLst/>
          </a:prstGeom>
        </p:spPr>
      </p:pic>
    </p:spTree>
    <p:extLst>
      <p:ext uri="{BB962C8B-B14F-4D97-AF65-F5344CB8AC3E}">
        <p14:creationId xmlns:p14="http://schemas.microsoft.com/office/powerpoint/2010/main" val="3068816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27</a:t>
            </a:fld>
            <a:endParaRPr lang="en-US" dirty="0"/>
          </a:p>
        </p:txBody>
      </p:sp>
      <p:pic>
        <p:nvPicPr>
          <p:cNvPr id="3" name="Picture 2">
            <a:extLst>
              <a:ext uri="{FF2B5EF4-FFF2-40B4-BE49-F238E27FC236}">
                <a16:creationId xmlns:a16="http://schemas.microsoft.com/office/drawing/2014/main" id="{7AB636B3-EEE4-755A-B505-CB3FB33C414C}"/>
              </a:ext>
            </a:extLst>
          </p:cNvPr>
          <p:cNvPicPr>
            <a:picLocks noChangeAspect="1"/>
          </p:cNvPicPr>
          <p:nvPr/>
        </p:nvPicPr>
        <p:blipFill>
          <a:blip r:embed="rId3"/>
          <a:stretch>
            <a:fillRect/>
          </a:stretch>
        </p:blipFill>
        <p:spPr>
          <a:xfrm>
            <a:off x="1600200" y="1446309"/>
            <a:ext cx="9124950" cy="5353050"/>
          </a:xfrm>
          <a:prstGeom prst="rect">
            <a:avLst/>
          </a:prstGeom>
        </p:spPr>
      </p:pic>
    </p:spTree>
    <p:extLst>
      <p:ext uri="{BB962C8B-B14F-4D97-AF65-F5344CB8AC3E}">
        <p14:creationId xmlns:p14="http://schemas.microsoft.com/office/powerpoint/2010/main" val="1442904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28</a:t>
            </a:fld>
            <a:endParaRPr lang="en-US" dirty="0"/>
          </a:p>
        </p:txBody>
      </p:sp>
      <p:pic>
        <p:nvPicPr>
          <p:cNvPr id="4" name="Picture 3">
            <a:extLst>
              <a:ext uri="{FF2B5EF4-FFF2-40B4-BE49-F238E27FC236}">
                <a16:creationId xmlns:a16="http://schemas.microsoft.com/office/drawing/2014/main" id="{84416B41-21FD-54D7-F829-95A53ED71686}"/>
              </a:ext>
            </a:extLst>
          </p:cNvPr>
          <p:cNvPicPr>
            <a:picLocks noChangeAspect="1"/>
          </p:cNvPicPr>
          <p:nvPr/>
        </p:nvPicPr>
        <p:blipFill>
          <a:blip r:embed="rId3"/>
          <a:stretch>
            <a:fillRect/>
          </a:stretch>
        </p:blipFill>
        <p:spPr>
          <a:xfrm>
            <a:off x="1462087" y="1415763"/>
            <a:ext cx="9267825" cy="5448300"/>
          </a:xfrm>
          <a:prstGeom prst="rect">
            <a:avLst/>
          </a:prstGeom>
        </p:spPr>
      </p:pic>
    </p:spTree>
    <p:extLst>
      <p:ext uri="{BB962C8B-B14F-4D97-AF65-F5344CB8AC3E}">
        <p14:creationId xmlns:p14="http://schemas.microsoft.com/office/powerpoint/2010/main" val="2033974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29</a:t>
            </a:fld>
            <a:endParaRPr lang="en-US" dirty="0"/>
          </a:p>
        </p:txBody>
      </p:sp>
      <p:pic>
        <p:nvPicPr>
          <p:cNvPr id="3" name="Picture 2">
            <a:extLst>
              <a:ext uri="{FF2B5EF4-FFF2-40B4-BE49-F238E27FC236}">
                <a16:creationId xmlns:a16="http://schemas.microsoft.com/office/drawing/2014/main" id="{088DC320-8E40-75B6-B716-6813F83E1C26}"/>
              </a:ext>
            </a:extLst>
          </p:cNvPr>
          <p:cNvPicPr>
            <a:picLocks noChangeAspect="1"/>
          </p:cNvPicPr>
          <p:nvPr/>
        </p:nvPicPr>
        <p:blipFill>
          <a:blip r:embed="rId3"/>
          <a:stretch>
            <a:fillRect/>
          </a:stretch>
        </p:blipFill>
        <p:spPr>
          <a:xfrm>
            <a:off x="974007" y="1524033"/>
            <a:ext cx="10243985" cy="5261231"/>
          </a:xfrm>
          <a:prstGeom prst="rect">
            <a:avLst/>
          </a:prstGeom>
        </p:spPr>
      </p:pic>
    </p:spTree>
    <p:extLst>
      <p:ext uri="{BB962C8B-B14F-4D97-AF65-F5344CB8AC3E}">
        <p14:creationId xmlns:p14="http://schemas.microsoft.com/office/powerpoint/2010/main" val="354109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A60034-9E02-4BFF-D46B-98C157D63892}"/>
              </a:ext>
            </a:extLst>
          </p:cNvPr>
          <p:cNvSpPr>
            <a:spLocks noGrp="1"/>
          </p:cNvSpPr>
          <p:nvPr>
            <p:ph type="title"/>
          </p:nvPr>
        </p:nvSpPr>
        <p:spPr/>
        <p:txBody>
          <a:bodyPr/>
          <a:lstStyle/>
          <a:p>
            <a:r>
              <a:rPr lang="en-US" dirty="0" err="1"/>
              <a:t>Pengenalan</a:t>
            </a:r>
            <a:endParaRPr lang="en-US" dirty="0"/>
          </a:p>
        </p:txBody>
      </p:sp>
      <p:sp>
        <p:nvSpPr>
          <p:cNvPr id="2" name="Content Placeholder 1">
            <a:extLst>
              <a:ext uri="{FF2B5EF4-FFF2-40B4-BE49-F238E27FC236}">
                <a16:creationId xmlns:a16="http://schemas.microsoft.com/office/drawing/2014/main" id="{2BA91497-60EB-6CC6-BE1A-11323E8A9677}"/>
              </a:ext>
            </a:extLst>
          </p:cNvPr>
          <p:cNvSpPr>
            <a:spLocks noGrp="1"/>
          </p:cNvSpPr>
          <p:nvPr>
            <p:ph idx="1"/>
          </p:nvPr>
        </p:nvSpPr>
        <p:spPr/>
        <p:txBody>
          <a:bodyPr/>
          <a:lstStyle/>
          <a:p>
            <a:endParaRPr lang="en-US" dirty="0"/>
          </a:p>
        </p:txBody>
      </p:sp>
      <p:sp>
        <p:nvSpPr>
          <p:cNvPr id="25" name="Text Placeholder 24">
            <a:extLst>
              <a:ext uri="{FF2B5EF4-FFF2-40B4-BE49-F238E27FC236}">
                <a16:creationId xmlns:a16="http://schemas.microsoft.com/office/drawing/2014/main" id="{409EE273-65DC-EBC2-149C-7BB5726CEBDB}"/>
              </a:ext>
            </a:extLst>
          </p:cNvPr>
          <p:cNvSpPr>
            <a:spLocks noGrp="1"/>
          </p:cNvSpPr>
          <p:nvPr>
            <p:ph type="body" sz="quarter" idx="13"/>
          </p:nvPr>
        </p:nvSpPr>
        <p:spPr/>
        <p:txBody>
          <a:bodyPr/>
          <a:lstStyle/>
          <a:p>
            <a:r>
              <a:rPr lang="en-US" dirty="0"/>
              <a:t>3</a:t>
            </a:r>
          </a:p>
        </p:txBody>
      </p:sp>
      <p:sp>
        <p:nvSpPr>
          <p:cNvPr id="27" name="Slide Number Placeholder 26">
            <a:extLst>
              <a:ext uri="{FF2B5EF4-FFF2-40B4-BE49-F238E27FC236}">
                <a16:creationId xmlns:a16="http://schemas.microsoft.com/office/drawing/2014/main" id="{900E35B6-58C6-ABFD-1333-AA1B7702D18A}"/>
              </a:ext>
            </a:extLst>
          </p:cNvPr>
          <p:cNvSpPr>
            <a:spLocks noGrp="1"/>
          </p:cNvSpPr>
          <p:nvPr>
            <p:ph type="sldNum" sz="quarter" idx="16"/>
          </p:nvPr>
        </p:nvSpPr>
        <p:spPr/>
        <p:txBody>
          <a:bodyPr/>
          <a:lstStyle/>
          <a:p>
            <a:fld id="{CC43B8D3-9A08-F84C-9DD4-44948BA52D4B}" type="slidenum">
              <a:rPr lang="en-US" smtClean="0"/>
              <a:pPr/>
              <a:t>3</a:t>
            </a:fld>
            <a:endParaRPr lang="en-US" dirty="0"/>
          </a:p>
        </p:txBody>
      </p:sp>
      <p:pic>
        <p:nvPicPr>
          <p:cNvPr id="4" name="Picture 3">
            <a:extLst>
              <a:ext uri="{FF2B5EF4-FFF2-40B4-BE49-F238E27FC236}">
                <a16:creationId xmlns:a16="http://schemas.microsoft.com/office/drawing/2014/main" id="{B7480E54-C44F-DCDE-7C95-DF78605E8DFC}"/>
              </a:ext>
            </a:extLst>
          </p:cNvPr>
          <p:cNvPicPr>
            <a:picLocks noChangeAspect="1"/>
          </p:cNvPicPr>
          <p:nvPr/>
        </p:nvPicPr>
        <p:blipFill>
          <a:blip r:embed="rId3"/>
          <a:stretch>
            <a:fillRect/>
          </a:stretch>
        </p:blipFill>
        <p:spPr>
          <a:xfrm>
            <a:off x="732274" y="1503911"/>
            <a:ext cx="10677525" cy="5219700"/>
          </a:xfrm>
          <a:prstGeom prst="rect">
            <a:avLst/>
          </a:prstGeom>
        </p:spPr>
      </p:pic>
    </p:spTree>
    <p:extLst>
      <p:ext uri="{BB962C8B-B14F-4D97-AF65-F5344CB8AC3E}">
        <p14:creationId xmlns:p14="http://schemas.microsoft.com/office/powerpoint/2010/main" val="134322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a:lstStyle/>
          <a:p>
            <a:r>
              <a:rPr lang="en-US" dirty="0" err="1"/>
              <a:t>Contoh</a:t>
            </a:r>
            <a:endParaRPr lang="en-US" dirty="0"/>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p:txBody>
          <a:bodyPr/>
          <a:lstStyle/>
          <a:p>
            <a:pPr fontAlgn="base"/>
            <a:r>
              <a:rPr lang="en-US" b="1" dirty="0">
                <a:latin typeface="Arial Black" panose="020B0604020202020204" pitchFamily="34" charset="0"/>
                <a:cs typeface="Arial Black" panose="020B0604020202020204" pitchFamily="34" charset="0"/>
              </a:rPr>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b="1" dirty="0">
              <a:latin typeface="Arial Black" panose="020B0604020202020204" pitchFamily="34" charset="0"/>
              <a:cs typeface="Arial Black" panose="020B0604020202020204" pitchFamily="34" charset="0"/>
            </a:endParaRP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p:txBody>
          <a:bodyPr/>
          <a:lstStyle/>
          <a:p>
            <a:endParaRPr lang="en-US" dirty="0"/>
          </a:p>
        </p:txBody>
      </p:sp>
      <p:sp>
        <p:nvSpPr>
          <p:cNvPr id="17" name="Slide Number Placeholder 16">
            <a:extLst>
              <a:ext uri="{FF2B5EF4-FFF2-40B4-BE49-F238E27FC236}">
                <a16:creationId xmlns:a16="http://schemas.microsoft.com/office/drawing/2014/main" id="{E46CC291-411B-349C-8657-ED39C084F877}"/>
              </a:ext>
            </a:extLst>
          </p:cNvPr>
          <p:cNvSpPr>
            <a:spLocks noGrp="1"/>
          </p:cNvSpPr>
          <p:nvPr>
            <p:ph type="sldNum" sz="quarter" idx="15"/>
          </p:nvPr>
        </p:nvSpPr>
        <p:spPr/>
        <p:txBody>
          <a:bodyPr/>
          <a:lstStyle/>
          <a:p>
            <a:fld id="{CC43B8D3-9A08-F84C-9DD4-44948BA52D4B}" type="slidenum">
              <a:rPr lang="en-US" smtClean="0"/>
              <a:pPr/>
              <a:t>30</a:t>
            </a:fld>
            <a:endParaRPr lang="en-US" dirty="0"/>
          </a:p>
        </p:txBody>
      </p:sp>
      <p:pic>
        <p:nvPicPr>
          <p:cNvPr id="4" name="Picture 3">
            <a:extLst>
              <a:ext uri="{FF2B5EF4-FFF2-40B4-BE49-F238E27FC236}">
                <a16:creationId xmlns:a16="http://schemas.microsoft.com/office/drawing/2014/main" id="{CE6FEF92-0622-A589-A475-3C46149D76F6}"/>
              </a:ext>
            </a:extLst>
          </p:cNvPr>
          <p:cNvPicPr>
            <a:picLocks noChangeAspect="1"/>
          </p:cNvPicPr>
          <p:nvPr/>
        </p:nvPicPr>
        <p:blipFill>
          <a:blip r:embed="rId3"/>
          <a:stretch>
            <a:fillRect/>
          </a:stretch>
        </p:blipFill>
        <p:spPr>
          <a:xfrm>
            <a:off x="900544" y="1645608"/>
            <a:ext cx="10511233" cy="4786365"/>
          </a:xfrm>
          <a:prstGeom prst="rect">
            <a:avLst/>
          </a:prstGeom>
        </p:spPr>
      </p:pic>
    </p:spTree>
    <p:extLst>
      <p:ext uri="{BB962C8B-B14F-4D97-AF65-F5344CB8AC3E}">
        <p14:creationId xmlns:p14="http://schemas.microsoft.com/office/powerpoint/2010/main" val="3779862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45C2F8-2E24-F46B-AC7B-3070B381497A}"/>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7DA212DC-D3DD-DD6B-D644-0F7B9BA98E17}"/>
              </a:ext>
            </a:extLst>
          </p:cNvPr>
          <p:cNvSpPr>
            <a:spLocks noGrp="1"/>
          </p:cNvSpPr>
          <p:nvPr>
            <p:ph type="body" idx="1"/>
          </p:nvPr>
        </p:nvSpPr>
        <p:spPr/>
        <p:txBody>
          <a:bodyPr/>
          <a:lstStyle/>
          <a:p>
            <a:r>
              <a:rPr lang="en-US" dirty="0"/>
              <a:t>Mirjam Nilsson​</a:t>
            </a:r>
          </a:p>
          <a:p>
            <a:r>
              <a:rPr lang="en-US" dirty="0"/>
              <a:t>mirjam@contoso.com</a:t>
            </a:r>
          </a:p>
          <a:p>
            <a:r>
              <a:rPr lang="en-US" dirty="0"/>
              <a:t>www.contoso.com</a:t>
            </a:r>
          </a:p>
        </p:txBody>
      </p:sp>
    </p:spTree>
    <p:extLst>
      <p:ext uri="{BB962C8B-B14F-4D97-AF65-F5344CB8AC3E}">
        <p14:creationId xmlns:p14="http://schemas.microsoft.com/office/powerpoint/2010/main" val="316121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881F-CA86-A4F1-802F-E64731BD288E}"/>
              </a:ext>
            </a:extLst>
          </p:cNvPr>
          <p:cNvSpPr>
            <a:spLocks noGrp="1"/>
          </p:cNvSpPr>
          <p:nvPr>
            <p:ph type="title"/>
          </p:nvPr>
        </p:nvSpPr>
        <p:spPr>
          <a:xfrm>
            <a:off x="81879" y="72736"/>
            <a:ext cx="7835994" cy="1122218"/>
          </a:xfrm>
        </p:spPr>
        <p:txBody>
          <a:bodyPr/>
          <a:lstStyle/>
          <a:p>
            <a:r>
              <a:rPr lang="en-US" sz="6000" dirty="0" err="1"/>
              <a:t>Analisis</a:t>
            </a:r>
            <a:r>
              <a:rPr lang="en-US" sz="6000" dirty="0"/>
              <a:t> </a:t>
            </a:r>
            <a:r>
              <a:rPr lang="en-US" sz="6000" dirty="0" err="1"/>
              <a:t>Univariat</a:t>
            </a:r>
            <a:endParaRPr lang="en-US" sz="6000" dirty="0"/>
          </a:p>
        </p:txBody>
      </p:sp>
      <p:pic>
        <p:nvPicPr>
          <p:cNvPr id="4" name="Picture 3">
            <a:extLst>
              <a:ext uri="{FF2B5EF4-FFF2-40B4-BE49-F238E27FC236}">
                <a16:creationId xmlns:a16="http://schemas.microsoft.com/office/drawing/2014/main" id="{E8A25D11-434D-9588-B6B0-783A2559B966}"/>
              </a:ext>
            </a:extLst>
          </p:cNvPr>
          <p:cNvPicPr>
            <a:picLocks noChangeAspect="1"/>
          </p:cNvPicPr>
          <p:nvPr/>
        </p:nvPicPr>
        <p:blipFill>
          <a:blip r:embed="rId2"/>
          <a:stretch>
            <a:fillRect/>
          </a:stretch>
        </p:blipFill>
        <p:spPr>
          <a:xfrm>
            <a:off x="167328" y="1637866"/>
            <a:ext cx="11857344" cy="4632479"/>
          </a:xfrm>
          <a:prstGeom prst="rect">
            <a:avLst/>
          </a:prstGeom>
        </p:spPr>
      </p:pic>
    </p:spTree>
    <p:extLst>
      <p:ext uri="{BB962C8B-B14F-4D97-AF65-F5344CB8AC3E}">
        <p14:creationId xmlns:p14="http://schemas.microsoft.com/office/powerpoint/2010/main" val="416335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8BD3563-74C4-0E4D-FE4C-A2AA33C321BD}"/>
              </a:ext>
            </a:extLst>
          </p:cNvPr>
          <p:cNvSpPr>
            <a:spLocks noGrp="1"/>
          </p:cNvSpPr>
          <p:nvPr>
            <p:ph type="title"/>
          </p:nvPr>
        </p:nvSpPr>
        <p:spPr/>
        <p:txBody>
          <a:bodyPr/>
          <a:lstStyle/>
          <a:p>
            <a:r>
              <a:rPr lang="en-US" sz="4000" dirty="0" err="1"/>
              <a:t>Analisis</a:t>
            </a:r>
            <a:r>
              <a:rPr lang="en-US" sz="4000" dirty="0"/>
              <a:t> </a:t>
            </a:r>
            <a:r>
              <a:rPr lang="en-US" sz="4000" dirty="0" err="1"/>
              <a:t>Bivariat</a:t>
            </a:r>
            <a:endParaRPr lang="en-US" dirty="0"/>
          </a:p>
        </p:txBody>
      </p:sp>
      <p:graphicFrame>
        <p:nvGraphicFramePr>
          <p:cNvPr id="8" name="Content Placeholder 5" descr="Bar chart&#10;">
            <a:extLst>
              <a:ext uri="{FF2B5EF4-FFF2-40B4-BE49-F238E27FC236}">
                <a16:creationId xmlns:a16="http://schemas.microsoft.com/office/drawing/2014/main" id="{625B185E-B407-EAAE-1075-9B6A067FA13F}"/>
              </a:ext>
            </a:extLst>
          </p:cNvPr>
          <p:cNvGraphicFramePr>
            <a:graphicFrameLocks noGrp="1"/>
          </p:cNvGraphicFramePr>
          <p:nvPr>
            <p:ph idx="1"/>
            <p:extLst>
              <p:ext uri="{D42A27DB-BD31-4B8C-83A1-F6EECF244321}">
                <p14:modId xmlns:p14="http://schemas.microsoft.com/office/powerpoint/2010/main" val="2312599219"/>
              </p:ext>
            </p:extLst>
          </p:nvPr>
        </p:nvGraphicFramePr>
        <p:xfrm>
          <a:off x="731838" y="2405063"/>
          <a:ext cx="10717212" cy="36306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4C914057-CF12-017E-B2D8-B25B6E322913}"/>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312EF1DE-337F-5192-8762-CB5AF953805D}"/>
              </a:ext>
            </a:extLst>
          </p:cNvPr>
          <p:cNvSpPr>
            <a:spLocks noGrp="1"/>
          </p:cNvSpPr>
          <p:nvPr>
            <p:ph type="sldNum" sz="quarter" idx="15"/>
          </p:nvPr>
        </p:nvSpPr>
        <p:spPr/>
        <p:txBody>
          <a:bodyPr/>
          <a:lstStyle/>
          <a:p>
            <a:fld id="{CC43B8D3-9A08-F84C-9DD4-44948BA52D4B}" type="slidenum">
              <a:rPr lang="en-US" smtClean="0"/>
              <a:pPr/>
              <a:t>5</a:t>
            </a:fld>
            <a:endParaRPr lang="en-US" dirty="0"/>
          </a:p>
        </p:txBody>
      </p:sp>
      <p:pic>
        <p:nvPicPr>
          <p:cNvPr id="3" name="Picture 2">
            <a:extLst>
              <a:ext uri="{FF2B5EF4-FFF2-40B4-BE49-F238E27FC236}">
                <a16:creationId xmlns:a16="http://schemas.microsoft.com/office/drawing/2014/main" id="{17E77D12-3D0E-0502-B9D5-9C158C2758B3}"/>
              </a:ext>
            </a:extLst>
          </p:cNvPr>
          <p:cNvPicPr>
            <a:picLocks noChangeAspect="1"/>
          </p:cNvPicPr>
          <p:nvPr/>
        </p:nvPicPr>
        <p:blipFill>
          <a:blip r:embed="rId4"/>
          <a:stretch>
            <a:fillRect/>
          </a:stretch>
        </p:blipFill>
        <p:spPr>
          <a:xfrm>
            <a:off x="518246" y="1913225"/>
            <a:ext cx="10949746" cy="4627115"/>
          </a:xfrm>
          <a:prstGeom prst="rect">
            <a:avLst/>
          </a:prstGeom>
        </p:spPr>
      </p:pic>
    </p:spTree>
    <p:extLst>
      <p:ext uri="{BB962C8B-B14F-4D97-AF65-F5344CB8AC3E}">
        <p14:creationId xmlns:p14="http://schemas.microsoft.com/office/powerpoint/2010/main" val="398932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D625AD-D853-E707-6C7F-E31923C410C1}"/>
              </a:ext>
            </a:extLst>
          </p:cNvPr>
          <p:cNvSpPr>
            <a:spLocks noGrp="1"/>
          </p:cNvSpPr>
          <p:nvPr>
            <p:ph type="title"/>
          </p:nvPr>
        </p:nvSpPr>
        <p:spPr/>
        <p:txBody>
          <a:bodyPr/>
          <a:lstStyle/>
          <a:p>
            <a:r>
              <a:rPr lang="en-US" sz="4000" dirty="0" err="1"/>
              <a:t>Analisis</a:t>
            </a:r>
            <a:r>
              <a:rPr lang="en-US" sz="4000" dirty="0"/>
              <a:t> </a:t>
            </a:r>
            <a:r>
              <a:rPr lang="en-US" dirty="0" err="1"/>
              <a:t>Mult</a:t>
            </a:r>
            <a:r>
              <a:rPr lang="en-US" sz="4000" dirty="0" err="1"/>
              <a:t>ivariat</a:t>
            </a:r>
            <a:endParaRPr lang="en-US" dirty="0"/>
          </a:p>
        </p:txBody>
      </p:sp>
      <p:graphicFrame>
        <p:nvGraphicFramePr>
          <p:cNvPr id="9" name="Table 4">
            <a:extLst>
              <a:ext uri="{FF2B5EF4-FFF2-40B4-BE49-F238E27FC236}">
                <a16:creationId xmlns:a16="http://schemas.microsoft.com/office/drawing/2014/main" id="{D0C54D53-C83E-999E-E2D8-121369D30110}"/>
              </a:ext>
            </a:extLst>
          </p:cNvPr>
          <p:cNvGraphicFramePr>
            <a:graphicFrameLocks noGrp="1"/>
          </p:cNvGraphicFramePr>
          <p:nvPr>
            <p:ph idx="1"/>
            <p:extLst>
              <p:ext uri="{D42A27DB-BD31-4B8C-83A1-F6EECF244321}">
                <p14:modId xmlns:p14="http://schemas.microsoft.com/office/powerpoint/2010/main" val="1496648564"/>
              </p:ext>
            </p:extLst>
          </p:nvPr>
        </p:nvGraphicFramePr>
        <p:xfrm>
          <a:off x="731838" y="2222500"/>
          <a:ext cx="8283575" cy="3988015"/>
        </p:xfrm>
        <a:graphic>
          <a:graphicData uri="http://schemas.openxmlformats.org/drawingml/2006/table">
            <a:tbl>
              <a:tblPr firstRow="1" bandRow="1">
                <a:tableStyleId>{17292A2E-F333-43FB-9621-5CBBE7FDCDCB}</a:tableStyleId>
              </a:tblPr>
              <a:tblGrid>
                <a:gridCol w="1656715">
                  <a:extLst>
                    <a:ext uri="{9D8B030D-6E8A-4147-A177-3AD203B41FA5}">
                      <a16:colId xmlns:a16="http://schemas.microsoft.com/office/drawing/2014/main" val="1689330750"/>
                    </a:ext>
                  </a:extLst>
                </a:gridCol>
                <a:gridCol w="1656715">
                  <a:extLst>
                    <a:ext uri="{9D8B030D-6E8A-4147-A177-3AD203B41FA5}">
                      <a16:colId xmlns:a16="http://schemas.microsoft.com/office/drawing/2014/main" val="2660631934"/>
                    </a:ext>
                  </a:extLst>
                </a:gridCol>
                <a:gridCol w="1656715">
                  <a:extLst>
                    <a:ext uri="{9D8B030D-6E8A-4147-A177-3AD203B41FA5}">
                      <a16:colId xmlns:a16="http://schemas.microsoft.com/office/drawing/2014/main" val="3909717689"/>
                    </a:ext>
                  </a:extLst>
                </a:gridCol>
                <a:gridCol w="1656715">
                  <a:extLst>
                    <a:ext uri="{9D8B030D-6E8A-4147-A177-3AD203B41FA5}">
                      <a16:colId xmlns:a16="http://schemas.microsoft.com/office/drawing/2014/main" val="1603189107"/>
                    </a:ext>
                  </a:extLst>
                </a:gridCol>
                <a:gridCol w="1656715">
                  <a:extLst>
                    <a:ext uri="{9D8B030D-6E8A-4147-A177-3AD203B41FA5}">
                      <a16:colId xmlns:a16="http://schemas.microsoft.com/office/drawing/2014/main" val="2755691855"/>
                    </a:ext>
                  </a:extLst>
                </a:gridCol>
              </a:tblGrid>
              <a:tr h="797603">
                <a:tc>
                  <a:txBody>
                    <a:bodyPr/>
                    <a:lstStyle/>
                    <a:p>
                      <a:pPr algn="ctr"/>
                      <a:endParaRPr lang="en-US" sz="1400" dirty="0"/>
                    </a:p>
                  </a:txBody>
                  <a:tcPr anchor="ctr"/>
                </a:tc>
                <a:tc>
                  <a:txBody>
                    <a:bodyPr/>
                    <a:lstStyle/>
                    <a:p>
                      <a:pPr algn="ctr"/>
                      <a:r>
                        <a:rPr lang="en-US" sz="1400" b="1" i="0" dirty="0">
                          <a:solidFill>
                            <a:schemeClr val="tx2"/>
                          </a:solidFill>
                          <a:latin typeface="Arial Black" panose="020B0604020202020204" pitchFamily="34" charset="0"/>
                          <a:cs typeface="Arial Black" panose="020B0604020202020204" pitchFamily="34" charset="0"/>
                        </a:rPr>
                        <a:t>B2B</a:t>
                      </a:r>
                    </a:p>
                  </a:txBody>
                  <a:tcPr anchor="ctr"/>
                </a:tc>
                <a:tc>
                  <a:txBody>
                    <a:bodyPr/>
                    <a:lstStyle/>
                    <a:p>
                      <a:pPr algn="ctr"/>
                      <a:r>
                        <a:rPr lang="en-US" sz="1400" b="1" i="0" dirty="0">
                          <a:solidFill>
                            <a:schemeClr val="tx2"/>
                          </a:solidFill>
                          <a:latin typeface="Arial Black" panose="020B0604020202020204" pitchFamily="34" charset="0"/>
                          <a:cs typeface="Arial Black" panose="020B0604020202020204" pitchFamily="34" charset="0"/>
                        </a:rPr>
                        <a:t>Supply chain</a:t>
                      </a:r>
                    </a:p>
                  </a:txBody>
                  <a:tcPr anchor="ctr"/>
                </a:tc>
                <a:tc>
                  <a:txBody>
                    <a:bodyPr/>
                    <a:lstStyle/>
                    <a:p>
                      <a:pPr algn="ctr"/>
                      <a:r>
                        <a:rPr lang="en-US" sz="1400" b="1" i="0" dirty="0">
                          <a:solidFill>
                            <a:schemeClr val="tx2"/>
                          </a:solidFill>
                          <a:latin typeface="Arial Black" panose="020B0604020202020204" pitchFamily="34" charset="0"/>
                          <a:cs typeface="Arial Black" panose="020B0604020202020204" pitchFamily="34" charset="0"/>
                        </a:rPr>
                        <a:t>ROI</a:t>
                      </a:r>
                    </a:p>
                  </a:txBody>
                  <a:tcPr anchor="ctr"/>
                </a:tc>
                <a:tc>
                  <a:txBody>
                    <a:bodyPr/>
                    <a:lstStyle/>
                    <a:p>
                      <a:pPr algn="ctr"/>
                      <a:r>
                        <a:rPr lang="en-US" sz="1400" b="1" i="0" dirty="0">
                          <a:solidFill>
                            <a:schemeClr val="tx2"/>
                          </a:solidFill>
                          <a:latin typeface="Arial Black" panose="020B0604020202020204" pitchFamily="34" charset="0"/>
                          <a:cs typeface="Arial Black" panose="020B0604020202020204" pitchFamily="34" charset="0"/>
                        </a:rPr>
                        <a:t>E-commerce</a:t>
                      </a:r>
                    </a:p>
                  </a:txBody>
                  <a:tcPr anchor="ctr"/>
                </a:tc>
                <a:extLst>
                  <a:ext uri="{0D108BD9-81ED-4DB2-BD59-A6C34878D82A}">
                    <a16:rowId xmlns:a16="http://schemas.microsoft.com/office/drawing/2014/main" val="479928716"/>
                  </a:ext>
                </a:extLst>
              </a:tr>
              <a:tr h="797603">
                <a:tc>
                  <a:txBody>
                    <a:bodyPr/>
                    <a:lstStyle/>
                    <a:p>
                      <a:pPr algn="ctr"/>
                      <a:r>
                        <a:rPr lang="en-US" sz="1400" b="1" i="0" dirty="0">
                          <a:solidFill>
                            <a:schemeClr val="tx2">
                              <a:lumMod val="75000"/>
                            </a:schemeClr>
                          </a:solidFill>
                          <a:latin typeface="Arial Black" panose="020B0604020202020204" pitchFamily="34" charset="0"/>
                          <a:cs typeface="Arial Black" panose="020B0604020202020204" pitchFamily="34" charset="0"/>
                        </a:rPr>
                        <a:t>Q1</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4.5</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2.3</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1.7</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5.0</a:t>
                      </a:r>
                    </a:p>
                  </a:txBody>
                  <a:tcPr anchor="ctr"/>
                </a:tc>
                <a:extLst>
                  <a:ext uri="{0D108BD9-81ED-4DB2-BD59-A6C34878D82A}">
                    <a16:rowId xmlns:a16="http://schemas.microsoft.com/office/drawing/2014/main" val="1760208656"/>
                  </a:ext>
                </a:extLst>
              </a:tr>
              <a:tr h="797603">
                <a:tc>
                  <a:txBody>
                    <a:bodyPr/>
                    <a:lstStyle/>
                    <a:p>
                      <a:pPr algn="ctr"/>
                      <a:r>
                        <a:rPr lang="en-US" sz="1400" b="1" i="0" dirty="0">
                          <a:solidFill>
                            <a:schemeClr val="tx2">
                              <a:lumMod val="75000"/>
                            </a:schemeClr>
                          </a:solidFill>
                          <a:latin typeface="Arial Black" panose="020B0604020202020204" pitchFamily="34" charset="0"/>
                          <a:cs typeface="Arial Black" panose="020B0604020202020204" pitchFamily="34" charset="0"/>
                        </a:rPr>
                        <a:t>Q2</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3.2</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5.1</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4.4</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3.0</a:t>
                      </a:r>
                    </a:p>
                  </a:txBody>
                  <a:tcPr anchor="ctr"/>
                </a:tc>
                <a:extLst>
                  <a:ext uri="{0D108BD9-81ED-4DB2-BD59-A6C34878D82A}">
                    <a16:rowId xmlns:a16="http://schemas.microsoft.com/office/drawing/2014/main" val="3634243071"/>
                  </a:ext>
                </a:extLst>
              </a:tr>
              <a:tr h="797603">
                <a:tc>
                  <a:txBody>
                    <a:bodyPr/>
                    <a:lstStyle/>
                    <a:p>
                      <a:pPr algn="ctr"/>
                      <a:r>
                        <a:rPr lang="en-US" sz="1400" b="1" i="0" dirty="0">
                          <a:solidFill>
                            <a:schemeClr val="tx2">
                              <a:lumMod val="75000"/>
                            </a:schemeClr>
                          </a:solidFill>
                          <a:latin typeface="Arial Black" panose="020B0604020202020204" pitchFamily="34" charset="0"/>
                          <a:cs typeface="Arial Black" panose="020B0604020202020204" pitchFamily="34" charset="0"/>
                        </a:rPr>
                        <a:t>Q3</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2.1</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1.7</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2.5</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2.8</a:t>
                      </a:r>
                    </a:p>
                  </a:txBody>
                  <a:tcPr anchor="ctr"/>
                </a:tc>
                <a:extLst>
                  <a:ext uri="{0D108BD9-81ED-4DB2-BD59-A6C34878D82A}">
                    <a16:rowId xmlns:a16="http://schemas.microsoft.com/office/drawing/2014/main" val="415808797"/>
                  </a:ext>
                </a:extLst>
              </a:tr>
              <a:tr h="797603">
                <a:tc>
                  <a:txBody>
                    <a:bodyPr/>
                    <a:lstStyle/>
                    <a:p>
                      <a:pPr algn="ctr"/>
                      <a:r>
                        <a:rPr lang="en-US" sz="1400" b="1" i="0" dirty="0">
                          <a:solidFill>
                            <a:schemeClr val="tx2">
                              <a:lumMod val="75000"/>
                            </a:schemeClr>
                          </a:solidFill>
                          <a:latin typeface="Arial Black" panose="020B0604020202020204" pitchFamily="34" charset="0"/>
                          <a:cs typeface="Arial Black" panose="020B0604020202020204" pitchFamily="34" charset="0"/>
                        </a:rPr>
                        <a:t>Q4</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4.5</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2.2</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1.7</a:t>
                      </a:r>
                    </a:p>
                  </a:txBody>
                  <a:tcPr anchor="ctr"/>
                </a:tc>
                <a:tc>
                  <a:txBody>
                    <a:bodyPr/>
                    <a:lstStyle/>
                    <a:p>
                      <a:pPr algn="ctr"/>
                      <a:r>
                        <a:rPr lang="en-US" sz="1400" b="0" i="0" dirty="0">
                          <a:solidFill>
                            <a:schemeClr val="tx2"/>
                          </a:solidFill>
                          <a:latin typeface="Arial" panose="020B0604020202020204" pitchFamily="34" charset="0"/>
                          <a:cs typeface="Arial" panose="020B0604020202020204" pitchFamily="34" charset="0"/>
                        </a:rPr>
                        <a:t>7.0</a:t>
                      </a:r>
                    </a:p>
                  </a:txBody>
                  <a:tcPr anchor="ctr"/>
                </a:tc>
                <a:extLst>
                  <a:ext uri="{0D108BD9-81ED-4DB2-BD59-A6C34878D82A}">
                    <a16:rowId xmlns:a16="http://schemas.microsoft.com/office/drawing/2014/main" val="380950325"/>
                  </a:ext>
                </a:extLst>
              </a:tr>
            </a:tbl>
          </a:graphicData>
        </a:graphic>
      </p:graphicFrame>
      <p:sp>
        <p:nvSpPr>
          <p:cNvPr id="22" name="Text Placeholder 21">
            <a:extLst>
              <a:ext uri="{FF2B5EF4-FFF2-40B4-BE49-F238E27FC236}">
                <a16:creationId xmlns:a16="http://schemas.microsoft.com/office/drawing/2014/main" id="{1B742BF8-0956-7E94-FAF4-D42A92ACE16C}"/>
              </a:ext>
            </a:extLst>
          </p:cNvPr>
          <p:cNvSpPr>
            <a:spLocks noGrp="1"/>
          </p:cNvSpPr>
          <p:nvPr>
            <p:ph type="body" sz="quarter" idx="13"/>
          </p:nvPr>
        </p:nvSpPr>
        <p:spPr/>
        <p:txBody>
          <a:bodyPr/>
          <a:lstStyle/>
          <a:p>
            <a:endParaRPr lang="en-US" dirty="0"/>
          </a:p>
        </p:txBody>
      </p:sp>
      <p:sp>
        <p:nvSpPr>
          <p:cNvPr id="11" name="Slide Number Placeholder 10">
            <a:extLst>
              <a:ext uri="{FF2B5EF4-FFF2-40B4-BE49-F238E27FC236}">
                <a16:creationId xmlns:a16="http://schemas.microsoft.com/office/drawing/2014/main" id="{A96F7733-7434-FA95-04A6-9FA221A2649C}"/>
              </a:ext>
            </a:extLst>
          </p:cNvPr>
          <p:cNvSpPr>
            <a:spLocks noGrp="1"/>
          </p:cNvSpPr>
          <p:nvPr>
            <p:ph type="sldNum" sz="quarter" idx="15"/>
          </p:nvPr>
        </p:nvSpPr>
        <p:spPr/>
        <p:txBody>
          <a:bodyPr/>
          <a:lstStyle/>
          <a:p>
            <a:fld id="{CC43B8D3-9A08-F84C-9DD4-44948BA52D4B}" type="slidenum">
              <a:rPr lang="en-US" smtClean="0"/>
              <a:pPr/>
              <a:t>6</a:t>
            </a:fld>
            <a:endParaRPr lang="en-US" dirty="0"/>
          </a:p>
        </p:txBody>
      </p:sp>
      <p:pic>
        <p:nvPicPr>
          <p:cNvPr id="3" name="Picture 2">
            <a:extLst>
              <a:ext uri="{FF2B5EF4-FFF2-40B4-BE49-F238E27FC236}">
                <a16:creationId xmlns:a16="http://schemas.microsoft.com/office/drawing/2014/main" id="{27BCE293-6B89-4B85-E348-B00A8CC0EBDD}"/>
              </a:ext>
            </a:extLst>
          </p:cNvPr>
          <p:cNvPicPr>
            <a:picLocks noChangeAspect="1"/>
          </p:cNvPicPr>
          <p:nvPr/>
        </p:nvPicPr>
        <p:blipFill>
          <a:blip r:embed="rId3"/>
          <a:stretch>
            <a:fillRect/>
          </a:stretch>
        </p:blipFill>
        <p:spPr>
          <a:xfrm>
            <a:off x="555157" y="2133168"/>
            <a:ext cx="11253048" cy="4077347"/>
          </a:xfrm>
          <a:prstGeom prst="rect">
            <a:avLst/>
          </a:prstGeom>
        </p:spPr>
      </p:pic>
    </p:spTree>
    <p:extLst>
      <p:ext uri="{BB962C8B-B14F-4D97-AF65-F5344CB8AC3E}">
        <p14:creationId xmlns:p14="http://schemas.microsoft.com/office/powerpoint/2010/main" val="246184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46C7FB9-1D67-4C73-7AAC-B157D99BC809}"/>
              </a:ext>
            </a:extLst>
          </p:cNvPr>
          <p:cNvSpPr>
            <a:spLocks noGrp="1"/>
          </p:cNvSpPr>
          <p:nvPr>
            <p:ph type="title"/>
          </p:nvPr>
        </p:nvSpPr>
        <p:spPr>
          <a:xfrm>
            <a:off x="255616" y="416053"/>
            <a:ext cx="10727575" cy="841248"/>
          </a:xfrm>
        </p:spPr>
        <p:txBody>
          <a:bodyPr/>
          <a:lstStyle/>
          <a:p>
            <a:r>
              <a:rPr lang="en-US" sz="3200" dirty="0" err="1"/>
              <a:t>Metode</a:t>
            </a:r>
            <a:r>
              <a:rPr lang="en-US" sz="3200" dirty="0"/>
              <a:t> </a:t>
            </a:r>
            <a:r>
              <a:rPr lang="en-US" sz="3200" dirty="0" err="1"/>
              <a:t>Statistik</a:t>
            </a:r>
            <a:r>
              <a:rPr lang="en-US" sz="3200" dirty="0"/>
              <a:t> </a:t>
            </a:r>
            <a:r>
              <a:rPr lang="en-US" sz="3200" dirty="0" err="1"/>
              <a:t>Berdasarkan</a:t>
            </a:r>
            <a:r>
              <a:rPr lang="en-US" sz="3200" dirty="0"/>
              <a:t> </a:t>
            </a:r>
            <a:r>
              <a:rPr lang="en-US" sz="3200" dirty="0" err="1"/>
              <a:t>Jumlah</a:t>
            </a:r>
            <a:r>
              <a:rPr lang="en-US" sz="3200" dirty="0"/>
              <a:t> </a:t>
            </a:r>
            <a:r>
              <a:rPr lang="en-US" sz="3200" dirty="0" err="1"/>
              <a:t>Variabel</a:t>
            </a:r>
            <a:endParaRPr lang="en-US" sz="3200" dirty="0"/>
          </a:p>
        </p:txBody>
      </p:sp>
      <p:sp>
        <p:nvSpPr>
          <p:cNvPr id="14" name="Text Placeholder 13">
            <a:extLst>
              <a:ext uri="{FF2B5EF4-FFF2-40B4-BE49-F238E27FC236}">
                <a16:creationId xmlns:a16="http://schemas.microsoft.com/office/drawing/2014/main" id="{50F1D73D-3F3D-4ECD-574C-F2502AC80773}"/>
              </a:ext>
            </a:extLst>
          </p:cNvPr>
          <p:cNvSpPr>
            <a:spLocks noGrp="1"/>
          </p:cNvSpPr>
          <p:nvPr>
            <p:ph type="body" idx="1"/>
          </p:nvPr>
        </p:nvSpPr>
        <p:spPr>
          <a:xfrm>
            <a:off x="567344" y="5027953"/>
            <a:ext cx="6510528" cy="365760"/>
          </a:xfrm>
        </p:spPr>
        <p:txBody>
          <a:bodyPr/>
          <a:lstStyle/>
          <a:p>
            <a:endParaRPr lang="en-US" dirty="0"/>
          </a:p>
        </p:txBody>
      </p:sp>
      <p:pic>
        <p:nvPicPr>
          <p:cNvPr id="3" name="Picture 2">
            <a:extLst>
              <a:ext uri="{FF2B5EF4-FFF2-40B4-BE49-F238E27FC236}">
                <a16:creationId xmlns:a16="http://schemas.microsoft.com/office/drawing/2014/main" id="{7AF07073-EBD4-F7D8-C81B-1DEC80EDC69E}"/>
              </a:ext>
            </a:extLst>
          </p:cNvPr>
          <p:cNvPicPr>
            <a:picLocks noChangeAspect="1"/>
          </p:cNvPicPr>
          <p:nvPr/>
        </p:nvPicPr>
        <p:blipFill>
          <a:blip r:embed="rId3"/>
          <a:stretch>
            <a:fillRect/>
          </a:stretch>
        </p:blipFill>
        <p:spPr>
          <a:xfrm>
            <a:off x="439014" y="1031297"/>
            <a:ext cx="10300779" cy="5016211"/>
          </a:xfrm>
          <a:prstGeom prst="rect">
            <a:avLst/>
          </a:prstGeom>
        </p:spPr>
      </p:pic>
    </p:spTree>
    <p:extLst>
      <p:ext uri="{BB962C8B-B14F-4D97-AF65-F5344CB8AC3E}">
        <p14:creationId xmlns:p14="http://schemas.microsoft.com/office/powerpoint/2010/main" val="392568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p:txBody>
          <a:bodyPr/>
          <a:lstStyle/>
          <a:p>
            <a:r>
              <a:rPr lang="en-US" dirty="0"/>
              <a:t>Uji </a:t>
            </a:r>
            <a:r>
              <a:rPr lang="en-US" dirty="0" err="1"/>
              <a:t>Statistik</a:t>
            </a:r>
            <a:r>
              <a:rPr lang="en-US" dirty="0"/>
              <a:t> </a:t>
            </a:r>
            <a:r>
              <a:rPr lang="en-US" dirty="0" err="1"/>
              <a:t>Multivariat</a:t>
            </a:r>
            <a:endParaRPr lang="en-US" dirty="0"/>
          </a:p>
        </p:txBody>
      </p:sp>
      <p:sp>
        <p:nvSpPr>
          <p:cNvPr id="28" name="Text Placeholder 27">
            <a:extLst>
              <a:ext uri="{FF2B5EF4-FFF2-40B4-BE49-F238E27FC236}">
                <a16:creationId xmlns:a16="http://schemas.microsoft.com/office/drawing/2014/main" id="{DC4B4CEE-5DB4-6994-504B-BF87FCC06670}"/>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C2595B11-C76E-DD57-C5B1-8658DCE8DA40}"/>
              </a:ext>
            </a:extLst>
          </p:cNvPr>
          <p:cNvSpPr>
            <a:spLocks noGrp="1"/>
          </p:cNvSpPr>
          <p:nvPr>
            <p:ph type="sldNum" sz="quarter" idx="27"/>
          </p:nvPr>
        </p:nvSpPr>
        <p:spPr/>
        <p:txBody>
          <a:bodyPr/>
          <a:lstStyle/>
          <a:p>
            <a:fld id="{CC43B8D3-9A08-F84C-9DD4-44948BA52D4B}" type="slidenum">
              <a:rPr lang="en-US" smtClean="0"/>
              <a:pPr/>
              <a:t>8</a:t>
            </a:fld>
            <a:endParaRPr lang="en-US" dirty="0"/>
          </a:p>
        </p:txBody>
      </p:sp>
      <p:sp>
        <p:nvSpPr>
          <p:cNvPr id="20" name="Text Placeholder 19">
            <a:extLst>
              <a:ext uri="{FF2B5EF4-FFF2-40B4-BE49-F238E27FC236}">
                <a16:creationId xmlns:a16="http://schemas.microsoft.com/office/drawing/2014/main" id="{0E7DB7CA-F98F-DA72-5034-4333A03BD16E}"/>
              </a:ext>
            </a:extLst>
          </p:cNvPr>
          <p:cNvSpPr>
            <a:spLocks noGrp="1"/>
          </p:cNvSpPr>
          <p:nvPr>
            <p:ph type="body" sz="quarter" idx="16"/>
          </p:nvPr>
        </p:nvSpPr>
        <p:spPr/>
        <p:txBody>
          <a:bodyPr/>
          <a:lstStyle/>
          <a:p>
            <a:endParaRPr lang="en-US" dirty="0"/>
          </a:p>
        </p:txBody>
      </p:sp>
      <p:sp>
        <p:nvSpPr>
          <p:cNvPr id="24" name="Text Placeholder 23">
            <a:extLst>
              <a:ext uri="{FF2B5EF4-FFF2-40B4-BE49-F238E27FC236}">
                <a16:creationId xmlns:a16="http://schemas.microsoft.com/office/drawing/2014/main" id="{F1F9A423-9779-C402-676D-95DA2BDBC1FE}"/>
              </a:ext>
            </a:extLst>
          </p:cNvPr>
          <p:cNvSpPr>
            <a:spLocks noGrp="1"/>
          </p:cNvSpPr>
          <p:nvPr>
            <p:ph type="body" sz="quarter" idx="20"/>
          </p:nvPr>
        </p:nvSpPr>
        <p:spPr/>
        <p:txBody>
          <a:bodyPr/>
          <a:lstStyle/>
          <a:p>
            <a:endParaRPr lang="en-US" dirty="0"/>
          </a:p>
        </p:txBody>
      </p:sp>
      <p:sp>
        <p:nvSpPr>
          <p:cNvPr id="21" name="Text Placeholder 20">
            <a:extLst>
              <a:ext uri="{FF2B5EF4-FFF2-40B4-BE49-F238E27FC236}">
                <a16:creationId xmlns:a16="http://schemas.microsoft.com/office/drawing/2014/main" id="{5CF8C408-02FC-4132-F304-040A31BEB4C7}"/>
              </a:ext>
            </a:extLst>
          </p:cNvPr>
          <p:cNvSpPr>
            <a:spLocks noGrp="1"/>
          </p:cNvSpPr>
          <p:nvPr>
            <p:ph type="body" sz="quarter" idx="17"/>
          </p:nvPr>
        </p:nvSpPr>
        <p:spPr/>
        <p:txBody>
          <a:bodyPr/>
          <a:lstStyle/>
          <a:p>
            <a:endParaRPr lang="en-US" dirty="0"/>
          </a:p>
        </p:txBody>
      </p:sp>
      <p:sp>
        <p:nvSpPr>
          <p:cNvPr id="25" name="Text Placeholder 24">
            <a:extLst>
              <a:ext uri="{FF2B5EF4-FFF2-40B4-BE49-F238E27FC236}">
                <a16:creationId xmlns:a16="http://schemas.microsoft.com/office/drawing/2014/main" id="{7C779B74-D561-2EF9-90DE-13F7AB05238C}"/>
              </a:ext>
            </a:extLst>
          </p:cNvPr>
          <p:cNvSpPr>
            <a:spLocks noGrp="1"/>
          </p:cNvSpPr>
          <p:nvPr>
            <p:ph type="body" sz="quarter" idx="21"/>
          </p:nvPr>
        </p:nvSpPr>
        <p:spPr/>
        <p:txBody>
          <a:bodyPr/>
          <a:lstStyle/>
          <a:p>
            <a:r>
              <a:rPr lang="en-US" dirty="0"/>
              <a:t>Officer</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p:txBody>
          <a:bodyPr/>
          <a:lstStyle/>
          <a:p>
            <a:endParaRPr lang="en-US" dirty="0"/>
          </a:p>
        </p:txBody>
      </p:sp>
      <p:sp>
        <p:nvSpPr>
          <p:cNvPr id="26" name="Text Placeholder 25">
            <a:extLst>
              <a:ext uri="{FF2B5EF4-FFF2-40B4-BE49-F238E27FC236}">
                <a16:creationId xmlns:a16="http://schemas.microsoft.com/office/drawing/2014/main" id="{9E648394-9EE4-BF99-EA38-32DD42EFCFEB}"/>
              </a:ext>
            </a:extLst>
          </p:cNvPr>
          <p:cNvSpPr>
            <a:spLocks noGrp="1"/>
          </p:cNvSpPr>
          <p:nvPr>
            <p:ph type="body" sz="quarter" idx="22"/>
          </p:nvPr>
        </p:nvSpPr>
        <p:spPr/>
        <p:txBody>
          <a:bodyPr/>
          <a:lstStyle/>
          <a:p>
            <a:endParaRPr lang="en-US" dirty="0"/>
          </a:p>
        </p:txBody>
      </p:sp>
      <p:sp>
        <p:nvSpPr>
          <p:cNvPr id="23" name="Text Placeholder 22">
            <a:extLst>
              <a:ext uri="{FF2B5EF4-FFF2-40B4-BE49-F238E27FC236}">
                <a16:creationId xmlns:a16="http://schemas.microsoft.com/office/drawing/2014/main" id="{2DCAAB9F-9796-6688-532A-91A4A1E4BFFD}"/>
              </a:ext>
            </a:extLst>
          </p:cNvPr>
          <p:cNvSpPr>
            <a:spLocks noGrp="1"/>
          </p:cNvSpPr>
          <p:nvPr>
            <p:ph type="body" sz="quarter" idx="19"/>
          </p:nvPr>
        </p:nvSpPr>
        <p:spPr/>
        <p:txBody>
          <a:bodyPr/>
          <a:lstStyle/>
          <a:p>
            <a:endParaRPr lang="en-US" dirty="0"/>
          </a:p>
        </p:txBody>
      </p:sp>
      <p:sp>
        <p:nvSpPr>
          <p:cNvPr id="27" name="Text Placeholder 26">
            <a:extLst>
              <a:ext uri="{FF2B5EF4-FFF2-40B4-BE49-F238E27FC236}">
                <a16:creationId xmlns:a16="http://schemas.microsoft.com/office/drawing/2014/main" id="{EE798D5E-E47D-F58E-9F02-50706F2BBC71}"/>
              </a:ext>
            </a:extLst>
          </p:cNvPr>
          <p:cNvSpPr>
            <a:spLocks noGrp="1"/>
          </p:cNvSpPr>
          <p:nvPr>
            <p:ph type="body" sz="quarter" idx="23"/>
          </p:nvPr>
        </p:nvSpPr>
        <p:spPr/>
        <p:txBody>
          <a:bodyPr/>
          <a:lstStyle/>
          <a:p>
            <a:endParaRPr lang="en-US" dirty="0"/>
          </a:p>
        </p:txBody>
      </p:sp>
      <p:sp>
        <p:nvSpPr>
          <p:cNvPr id="4" name="Picture Placeholder 3">
            <a:extLst>
              <a:ext uri="{FF2B5EF4-FFF2-40B4-BE49-F238E27FC236}">
                <a16:creationId xmlns:a16="http://schemas.microsoft.com/office/drawing/2014/main" id="{82D02465-5DD4-2D3F-9E5A-5DF64920458D}"/>
              </a:ext>
            </a:extLst>
          </p:cNvPr>
          <p:cNvSpPr>
            <a:spLocks noGrp="1"/>
          </p:cNvSpPr>
          <p:nvPr>
            <p:ph type="pic" sz="quarter" idx="14"/>
          </p:nvPr>
        </p:nvSpPr>
        <p:spPr/>
        <p:txBody>
          <a:bodyPr/>
          <a:lstStyle/>
          <a:p>
            <a:endParaRPr lang="en-ID"/>
          </a:p>
        </p:txBody>
      </p:sp>
      <p:sp>
        <p:nvSpPr>
          <p:cNvPr id="7" name="Picture Placeholder 6">
            <a:extLst>
              <a:ext uri="{FF2B5EF4-FFF2-40B4-BE49-F238E27FC236}">
                <a16:creationId xmlns:a16="http://schemas.microsoft.com/office/drawing/2014/main" id="{3CD94EFD-9A09-B97B-D91D-7C8B898C8ED9}"/>
              </a:ext>
            </a:extLst>
          </p:cNvPr>
          <p:cNvSpPr>
            <a:spLocks noGrp="1"/>
          </p:cNvSpPr>
          <p:nvPr>
            <p:ph type="pic" sz="quarter" idx="15"/>
          </p:nvPr>
        </p:nvSpPr>
        <p:spPr/>
        <p:txBody>
          <a:bodyPr/>
          <a:lstStyle/>
          <a:p>
            <a:endParaRPr lang="en-ID"/>
          </a:p>
        </p:txBody>
      </p:sp>
      <p:sp>
        <p:nvSpPr>
          <p:cNvPr id="9" name="Picture Placeholder 8">
            <a:extLst>
              <a:ext uri="{FF2B5EF4-FFF2-40B4-BE49-F238E27FC236}">
                <a16:creationId xmlns:a16="http://schemas.microsoft.com/office/drawing/2014/main" id="{12C22B58-4152-2201-BB55-8C6660269BDB}"/>
              </a:ext>
            </a:extLst>
          </p:cNvPr>
          <p:cNvSpPr>
            <a:spLocks noGrp="1"/>
          </p:cNvSpPr>
          <p:nvPr>
            <p:ph type="pic" sz="quarter" idx="25"/>
          </p:nvPr>
        </p:nvSpPr>
        <p:spPr/>
        <p:txBody>
          <a:bodyPr/>
          <a:lstStyle/>
          <a:p>
            <a:endParaRPr lang="en-ID"/>
          </a:p>
        </p:txBody>
      </p:sp>
      <p:sp>
        <p:nvSpPr>
          <p:cNvPr id="11" name="Picture Placeholder 10">
            <a:extLst>
              <a:ext uri="{FF2B5EF4-FFF2-40B4-BE49-F238E27FC236}">
                <a16:creationId xmlns:a16="http://schemas.microsoft.com/office/drawing/2014/main" id="{E373E24C-B85E-9F7A-7215-581E28998DCD}"/>
              </a:ext>
            </a:extLst>
          </p:cNvPr>
          <p:cNvSpPr>
            <a:spLocks noGrp="1"/>
          </p:cNvSpPr>
          <p:nvPr>
            <p:ph type="pic" sz="quarter" idx="24"/>
          </p:nvPr>
        </p:nvSpPr>
        <p:spPr/>
        <p:txBody>
          <a:bodyPr/>
          <a:lstStyle/>
          <a:p>
            <a:endParaRPr lang="en-ID"/>
          </a:p>
        </p:txBody>
      </p:sp>
      <p:pic>
        <p:nvPicPr>
          <p:cNvPr id="13" name="Picture 12">
            <a:extLst>
              <a:ext uri="{FF2B5EF4-FFF2-40B4-BE49-F238E27FC236}">
                <a16:creationId xmlns:a16="http://schemas.microsoft.com/office/drawing/2014/main" id="{77B52A68-824C-35D1-E0D0-DFD4AD53794F}"/>
              </a:ext>
            </a:extLst>
          </p:cNvPr>
          <p:cNvPicPr>
            <a:picLocks noChangeAspect="1"/>
          </p:cNvPicPr>
          <p:nvPr/>
        </p:nvPicPr>
        <p:blipFill>
          <a:blip r:embed="rId2"/>
          <a:stretch>
            <a:fillRect/>
          </a:stretch>
        </p:blipFill>
        <p:spPr>
          <a:xfrm>
            <a:off x="435020" y="1915047"/>
            <a:ext cx="11321959" cy="4433105"/>
          </a:xfrm>
          <a:prstGeom prst="rect">
            <a:avLst/>
          </a:prstGeom>
        </p:spPr>
      </p:pic>
    </p:spTree>
    <p:extLst>
      <p:ext uri="{BB962C8B-B14F-4D97-AF65-F5344CB8AC3E}">
        <p14:creationId xmlns:p14="http://schemas.microsoft.com/office/powerpoint/2010/main" val="282853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p:txBody>
          <a:bodyPr/>
          <a:lstStyle/>
          <a:p>
            <a:r>
              <a:rPr lang="en-US" dirty="0"/>
              <a:t>Uji </a:t>
            </a:r>
            <a:r>
              <a:rPr lang="en-US" dirty="0" err="1"/>
              <a:t>Statistik</a:t>
            </a:r>
            <a:r>
              <a:rPr lang="en-US" dirty="0"/>
              <a:t> </a:t>
            </a:r>
            <a:r>
              <a:rPr lang="en-US" dirty="0" err="1"/>
              <a:t>Multivariat</a:t>
            </a:r>
            <a:endParaRPr lang="en-US" dirty="0"/>
          </a:p>
        </p:txBody>
      </p:sp>
      <p:sp>
        <p:nvSpPr>
          <p:cNvPr id="28" name="Text Placeholder 27">
            <a:extLst>
              <a:ext uri="{FF2B5EF4-FFF2-40B4-BE49-F238E27FC236}">
                <a16:creationId xmlns:a16="http://schemas.microsoft.com/office/drawing/2014/main" id="{DC4B4CEE-5DB4-6994-504B-BF87FCC06670}"/>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C2595B11-C76E-DD57-C5B1-8658DCE8DA40}"/>
              </a:ext>
            </a:extLst>
          </p:cNvPr>
          <p:cNvSpPr>
            <a:spLocks noGrp="1"/>
          </p:cNvSpPr>
          <p:nvPr>
            <p:ph type="sldNum" sz="quarter" idx="27"/>
          </p:nvPr>
        </p:nvSpPr>
        <p:spPr/>
        <p:txBody>
          <a:bodyPr/>
          <a:lstStyle/>
          <a:p>
            <a:fld id="{CC43B8D3-9A08-F84C-9DD4-44948BA52D4B}" type="slidenum">
              <a:rPr lang="en-US" smtClean="0"/>
              <a:pPr/>
              <a:t>9</a:t>
            </a:fld>
            <a:endParaRPr lang="en-US" dirty="0"/>
          </a:p>
        </p:txBody>
      </p:sp>
      <p:sp>
        <p:nvSpPr>
          <p:cNvPr id="20" name="Text Placeholder 19">
            <a:extLst>
              <a:ext uri="{FF2B5EF4-FFF2-40B4-BE49-F238E27FC236}">
                <a16:creationId xmlns:a16="http://schemas.microsoft.com/office/drawing/2014/main" id="{0E7DB7CA-F98F-DA72-5034-4333A03BD16E}"/>
              </a:ext>
            </a:extLst>
          </p:cNvPr>
          <p:cNvSpPr>
            <a:spLocks noGrp="1"/>
          </p:cNvSpPr>
          <p:nvPr>
            <p:ph type="body" sz="quarter" idx="16"/>
          </p:nvPr>
        </p:nvSpPr>
        <p:spPr/>
        <p:txBody>
          <a:bodyPr/>
          <a:lstStyle/>
          <a:p>
            <a:endParaRPr lang="en-US" dirty="0"/>
          </a:p>
        </p:txBody>
      </p:sp>
      <p:sp>
        <p:nvSpPr>
          <p:cNvPr id="24" name="Text Placeholder 23">
            <a:extLst>
              <a:ext uri="{FF2B5EF4-FFF2-40B4-BE49-F238E27FC236}">
                <a16:creationId xmlns:a16="http://schemas.microsoft.com/office/drawing/2014/main" id="{F1F9A423-9779-C402-676D-95DA2BDBC1FE}"/>
              </a:ext>
            </a:extLst>
          </p:cNvPr>
          <p:cNvSpPr>
            <a:spLocks noGrp="1"/>
          </p:cNvSpPr>
          <p:nvPr>
            <p:ph type="body" sz="quarter" idx="20"/>
          </p:nvPr>
        </p:nvSpPr>
        <p:spPr/>
        <p:txBody>
          <a:bodyPr/>
          <a:lstStyle/>
          <a:p>
            <a:endParaRPr lang="en-US" dirty="0"/>
          </a:p>
        </p:txBody>
      </p:sp>
      <p:sp>
        <p:nvSpPr>
          <p:cNvPr id="21" name="Text Placeholder 20">
            <a:extLst>
              <a:ext uri="{FF2B5EF4-FFF2-40B4-BE49-F238E27FC236}">
                <a16:creationId xmlns:a16="http://schemas.microsoft.com/office/drawing/2014/main" id="{5CF8C408-02FC-4132-F304-040A31BEB4C7}"/>
              </a:ext>
            </a:extLst>
          </p:cNvPr>
          <p:cNvSpPr>
            <a:spLocks noGrp="1"/>
          </p:cNvSpPr>
          <p:nvPr>
            <p:ph type="body" sz="quarter" idx="17"/>
          </p:nvPr>
        </p:nvSpPr>
        <p:spPr/>
        <p:txBody>
          <a:bodyPr/>
          <a:lstStyle/>
          <a:p>
            <a:endParaRPr lang="en-US" dirty="0"/>
          </a:p>
        </p:txBody>
      </p:sp>
      <p:sp>
        <p:nvSpPr>
          <p:cNvPr id="25" name="Text Placeholder 24">
            <a:extLst>
              <a:ext uri="{FF2B5EF4-FFF2-40B4-BE49-F238E27FC236}">
                <a16:creationId xmlns:a16="http://schemas.microsoft.com/office/drawing/2014/main" id="{7C779B74-D561-2EF9-90DE-13F7AB05238C}"/>
              </a:ext>
            </a:extLst>
          </p:cNvPr>
          <p:cNvSpPr>
            <a:spLocks noGrp="1"/>
          </p:cNvSpPr>
          <p:nvPr>
            <p:ph type="body" sz="quarter" idx="21"/>
          </p:nvPr>
        </p:nvSpPr>
        <p:spPr/>
        <p:txBody>
          <a:bodyPr/>
          <a:lstStyle/>
          <a:p>
            <a:r>
              <a:rPr lang="en-US" dirty="0"/>
              <a:t>Officer</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p:txBody>
          <a:bodyPr/>
          <a:lstStyle/>
          <a:p>
            <a:endParaRPr lang="en-US" dirty="0"/>
          </a:p>
        </p:txBody>
      </p:sp>
      <p:sp>
        <p:nvSpPr>
          <p:cNvPr id="26" name="Text Placeholder 25">
            <a:extLst>
              <a:ext uri="{FF2B5EF4-FFF2-40B4-BE49-F238E27FC236}">
                <a16:creationId xmlns:a16="http://schemas.microsoft.com/office/drawing/2014/main" id="{9E648394-9EE4-BF99-EA38-32DD42EFCFEB}"/>
              </a:ext>
            </a:extLst>
          </p:cNvPr>
          <p:cNvSpPr>
            <a:spLocks noGrp="1"/>
          </p:cNvSpPr>
          <p:nvPr>
            <p:ph type="body" sz="quarter" idx="22"/>
          </p:nvPr>
        </p:nvSpPr>
        <p:spPr/>
        <p:txBody>
          <a:bodyPr/>
          <a:lstStyle/>
          <a:p>
            <a:endParaRPr lang="en-US" dirty="0"/>
          </a:p>
        </p:txBody>
      </p:sp>
      <p:sp>
        <p:nvSpPr>
          <p:cNvPr id="23" name="Text Placeholder 22">
            <a:extLst>
              <a:ext uri="{FF2B5EF4-FFF2-40B4-BE49-F238E27FC236}">
                <a16:creationId xmlns:a16="http://schemas.microsoft.com/office/drawing/2014/main" id="{2DCAAB9F-9796-6688-532A-91A4A1E4BFFD}"/>
              </a:ext>
            </a:extLst>
          </p:cNvPr>
          <p:cNvSpPr>
            <a:spLocks noGrp="1"/>
          </p:cNvSpPr>
          <p:nvPr>
            <p:ph type="body" sz="quarter" idx="19"/>
          </p:nvPr>
        </p:nvSpPr>
        <p:spPr/>
        <p:txBody>
          <a:bodyPr/>
          <a:lstStyle/>
          <a:p>
            <a:endParaRPr lang="en-US" dirty="0"/>
          </a:p>
        </p:txBody>
      </p:sp>
      <p:sp>
        <p:nvSpPr>
          <p:cNvPr id="27" name="Text Placeholder 26">
            <a:extLst>
              <a:ext uri="{FF2B5EF4-FFF2-40B4-BE49-F238E27FC236}">
                <a16:creationId xmlns:a16="http://schemas.microsoft.com/office/drawing/2014/main" id="{EE798D5E-E47D-F58E-9F02-50706F2BBC71}"/>
              </a:ext>
            </a:extLst>
          </p:cNvPr>
          <p:cNvSpPr>
            <a:spLocks noGrp="1"/>
          </p:cNvSpPr>
          <p:nvPr>
            <p:ph type="body" sz="quarter" idx="23"/>
          </p:nvPr>
        </p:nvSpPr>
        <p:spPr/>
        <p:txBody>
          <a:bodyPr/>
          <a:lstStyle/>
          <a:p>
            <a:endParaRPr lang="en-US" dirty="0"/>
          </a:p>
        </p:txBody>
      </p:sp>
      <p:sp>
        <p:nvSpPr>
          <p:cNvPr id="4" name="Picture Placeholder 3">
            <a:extLst>
              <a:ext uri="{FF2B5EF4-FFF2-40B4-BE49-F238E27FC236}">
                <a16:creationId xmlns:a16="http://schemas.microsoft.com/office/drawing/2014/main" id="{82D02465-5DD4-2D3F-9E5A-5DF64920458D}"/>
              </a:ext>
            </a:extLst>
          </p:cNvPr>
          <p:cNvSpPr>
            <a:spLocks noGrp="1"/>
          </p:cNvSpPr>
          <p:nvPr>
            <p:ph type="pic" sz="quarter" idx="14"/>
          </p:nvPr>
        </p:nvSpPr>
        <p:spPr/>
        <p:txBody>
          <a:bodyPr/>
          <a:lstStyle/>
          <a:p>
            <a:endParaRPr lang="en-ID"/>
          </a:p>
        </p:txBody>
      </p:sp>
      <p:sp>
        <p:nvSpPr>
          <p:cNvPr id="7" name="Picture Placeholder 6">
            <a:extLst>
              <a:ext uri="{FF2B5EF4-FFF2-40B4-BE49-F238E27FC236}">
                <a16:creationId xmlns:a16="http://schemas.microsoft.com/office/drawing/2014/main" id="{3CD94EFD-9A09-B97B-D91D-7C8B898C8ED9}"/>
              </a:ext>
            </a:extLst>
          </p:cNvPr>
          <p:cNvSpPr>
            <a:spLocks noGrp="1"/>
          </p:cNvSpPr>
          <p:nvPr>
            <p:ph type="pic" sz="quarter" idx="15"/>
          </p:nvPr>
        </p:nvSpPr>
        <p:spPr/>
        <p:txBody>
          <a:bodyPr/>
          <a:lstStyle/>
          <a:p>
            <a:endParaRPr lang="en-ID"/>
          </a:p>
        </p:txBody>
      </p:sp>
      <p:sp>
        <p:nvSpPr>
          <p:cNvPr id="9" name="Picture Placeholder 8">
            <a:extLst>
              <a:ext uri="{FF2B5EF4-FFF2-40B4-BE49-F238E27FC236}">
                <a16:creationId xmlns:a16="http://schemas.microsoft.com/office/drawing/2014/main" id="{12C22B58-4152-2201-BB55-8C6660269BDB}"/>
              </a:ext>
            </a:extLst>
          </p:cNvPr>
          <p:cNvSpPr>
            <a:spLocks noGrp="1"/>
          </p:cNvSpPr>
          <p:nvPr>
            <p:ph type="pic" sz="quarter" idx="25"/>
          </p:nvPr>
        </p:nvSpPr>
        <p:spPr/>
        <p:txBody>
          <a:bodyPr/>
          <a:lstStyle/>
          <a:p>
            <a:endParaRPr lang="en-ID"/>
          </a:p>
        </p:txBody>
      </p:sp>
      <p:sp>
        <p:nvSpPr>
          <p:cNvPr id="11" name="Picture Placeholder 10">
            <a:extLst>
              <a:ext uri="{FF2B5EF4-FFF2-40B4-BE49-F238E27FC236}">
                <a16:creationId xmlns:a16="http://schemas.microsoft.com/office/drawing/2014/main" id="{E373E24C-B85E-9F7A-7215-581E28998DCD}"/>
              </a:ext>
            </a:extLst>
          </p:cNvPr>
          <p:cNvSpPr>
            <a:spLocks noGrp="1"/>
          </p:cNvSpPr>
          <p:nvPr>
            <p:ph type="pic" sz="quarter" idx="24"/>
          </p:nvPr>
        </p:nvSpPr>
        <p:spPr/>
        <p:txBody>
          <a:bodyPr/>
          <a:lstStyle/>
          <a:p>
            <a:endParaRPr lang="en-ID"/>
          </a:p>
        </p:txBody>
      </p:sp>
      <p:pic>
        <p:nvPicPr>
          <p:cNvPr id="6" name="Picture 5">
            <a:extLst>
              <a:ext uri="{FF2B5EF4-FFF2-40B4-BE49-F238E27FC236}">
                <a16:creationId xmlns:a16="http://schemas.microsoft.com/office/drawing/2014/main" id="{D34545BA-6AC1-A91E-D5B8-6A19DA615992}"/>
              </a:ext>
            </a:extLst>
          </p:cNvPr>
          <p:cNvPicPr>
            <a:picLocks noChangeAspect="1"/>
          </p:cNvPicPr>
          <p:nvPr/>
        </p:nvPicPr>
        <p:blipFill>
          <a:blip r:embed="rId2"/>
          <a:stretch>
            <a:fillRect/>
          </a:stretch>
        </p:blipFill>
        <p:spPr>
          <a:xfrm>
            <a:off x="541189" y="1945531"/>
            <a:ext cx="11109621" cy="4413706"/>
          </a:xfrm>
          <a:prstGeom prst="rect">
            <a:avLst/>
          </a:prstGeom>
        </p:spPr>
      </p:pic>
    </p:spTree>
    <p:extLst>
      <p:ext uri="{BB962C8B-B14F-4D97-AF65-F5344CB8AC3E}">
        <p14:creationId xmlns:p14="http://schemas.microsoft.com/office/powerpoint/2010/main" val="3656180011"/>
      </p:ext>
    </p:extLst>
  </p:cSld>
  <p:clrMapOvr>
    <a:masterClrMapping/>
  </p:clrMapOvr>
</p:sld>
</file>

<file path=ppt/theme/theme1.xml><?xml version="1.0" encoding="utf-8"?>
<a:theme xmlns:a="http://schemas.openxmlformats.org/drawingml/2006/main" name="Office Theme">
  <a:themeElements>
    <a:clrScheme name="Custom 19">
      <a:dk1>
        <a:srgbClr val="231F20"/>
      </a:dk1>
      <a:lt1>
        <a:srgbClr val="FFFFFF"/>
      </a:lt1>
      <a:dk2>
        <a:srgbClr val="231F20"/>
      </a:dk2>
      <a:lt2>
        <a:srgbClr val="FDF9E2"/>
      </a:lt2>
      <a:accent1>
        <a:srgbClr val="FC2834"/>
      </a:accent1>
      <a:accent2>
        <a:srgbClr val="43AAC7"/>
      </a:accent2>
      <a:accent3>
        <a:srgbClr val="00AA59"/>
      </a:accent3>
      <a:accent4>
        <a:srgbClr val="FEA000"/>
      </a:accent4>
      <a:accent5>
        <a:srgbClr val="FDEE6B"/>
      </a:accent5>
      <a:accent6>
        <a:srgbClr val="3266A6"/>
      </a:accent6>
      <a:hlink>
        <a:srgbClr val="FC2734"/>
      </a:hlink>
      <a:folHlink>
        <a:srgbClr val="42AAC7"/>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politan_Design_Win32_SW_v11" id="{D7435ACC-9DD3-4D5B-A984-7326EB7AF7CB}" vid="{7C01AFE1-C5EE-47B6-A71D-62A9F78E4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41F37-C10B-49C7-9131-D813AD6E9480}">
  <ds:schemaRefs>
    <ds:schemaRef ds:uri="http://schemas.microsoft.com/sharepoint/v3/contenttype/forms"/>
  </ds:schemaRefs>
</ds:datastoreItem>
</file>

<file path=customXml/itemProps2.xml><?xml version="1.0" encoding="utf-8"?>
<ds:datastoreItem xmlns:ds="http://schemas.openxmlformats.org/officeDocument/2006/customXml" ds:itemID="{3065A588-1D2A-427C-AA32-A236D95C8F8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FB0F111-FD6B-4279-A9B8-A9ADF2774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Metropolitan design</Template>
  <TotalTime>34</TotalTime>
  <Words>1051</Words>
  <Application>Microsoft Office PowerPoint</Application>
  <PresentationFormat>Widescreen</PresentationFormat>
  <Paragraphs>202</Paragraphs>
  <Slides>31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Segoe UI</vt:lpstr>
      <vt:lpstr>Office Theme</vt:lpstr>
      <vt:lpstr>Multivariat Data Analysis </vt:lpstr>
      <vt:lpstr>Agenda</vt:lpstr>
      <vt:lpstr>Pengenalan</vt:lpstr>
      <vt:lpstr>Analisis Univariat</vt:lpstr>
      <vt:lpstr>Analisis Bivariat</vt:lpstr>
      <vt:lpstr>Analisis Multivariat</vt:lpstr>
      <vt:lpstr>Metode Statistik Berdasarkan Jumlah Variabel</vt:lpstr>
      <vt:lpstr>Uji Statistik Multivariat</vt:lpstr>
      <vt:lpstr>Uji Statistik Multivariat</vt:lpstr>
      <vt:lpstr>Uji Statistik Multivariat</vt:lpstr>
      <vt:lpstr>Uji Statistik Multivariat</vt:lpstr>
      <vt:lpstr>Teknik Analisis Multivariat</vt:lpstr>
      <vt:lpstr>Teknik Analisis Multivariat</vt:lpstr>
      <vt:lpstr>Teknik Analisis Multivariat</vt:lpstr>
      <vt:lpstr>Teknik Dependen</vt:lpstr>
      <vt:lpstr>Jenis-Jenis Analisis Multivariat </vt:lpstr>
      <vt:lpstr>Teknik Interdependen</vt:lpstr>
      <vt:lpstr>Jenis-Jenis Interdependen</vt:lpstr>
      <vt:lpstr>Teknik Persamaan Struktural</vt:lpstr>
      <vt:lpstr>Teknik Persamaan Struktural</vt:lpstr>
      <vt:lpstr>Contoh</vt:lpstr>
      <vt:lpstr>Contoh</vt:lpstr>
      <vt:lpstr>Contoh</vt:lpstr>
      <vt:lpstr>Contoh</vt:lpstr>
      <vt:lpstr>Contoh</vt:lpstr>
      <vt:lpstr>Contoh</vt:lpstr>
      <vt:lpstr>Contoh</vt:lpstr>
      <vt:lpstr>Contoh</vt:lpstr>
      <vt:lpstr>Contoh</vt:lpstr>
      <vt:lpstr>Contoh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MULTIVARIAT</dc:title>
  <dc:creator>deni</dc:creator>
  <cp:lastModifiedBy>deni</cp:lastModifiedBy>
  <cp:revision>3</cp:revision>
  <dcterms:created xsi:type="dcterms:W3CDTF">2023-02-12T23:00:28Z</dcterms:created>
  <dcterms:modified xsi:type="dcterms:W3CDTF">2023-09-23T00:01:25Z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