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sldIdLst>
    <p:sldId id="258" r:id="rId5"/>
    <p:sldId id="283" r:id="rId6"/>
    <p:sldId id="278" r:id="rId7"/>
    <p:sldId id="264" r:id="rId8"/>
    <p:sldId id="265" r:id="rId9"/>
    <p:sldId id="302" r:id="rId10"/>
    <p:sldId id="270" r:id="rId11"/>
    <p:sldId id="266" r:id="rId12"/>
    <p:sldId id="280" r:id="rId13"/>
    <p:sldId id="281" r:id="rId14"/>
    <p:sldId id="284" r:id="rId15"/>
    <p:sldId id="285" r:id="rId16"/>
    <p:sldId id="301" r:id="rId17"/>
    <p:sldId id="303" r:id="rId18"/>
    <p:sldId id="305" r:id="rId19"/>
    <p:sldId id="304" r:id="rId20"/>
    <p:sldId id="306" r:id="rId21"/>
    <p:sldId id="307" r:id="rId22"/>
    <p:sldId id="308" r:id="rId23"/>
    <p:sldId id="309" r:id="rId24"/>
    <p:sldId id="27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7224" userDrawn="1">
          <p15:clr>
            <a:srgbClr val="A4A3A4"/>
          </p15:clr>
        </p15:guide>
        <p15:guide id="5" orient="horz" pos="408" userDrawn="1">
          <p15:clr>
            <a:srgbClr val="A4A3A4"/>
          </p15:clr>
        </p15:guide>
        <p15:guide id="6" orient="horz" pos="139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830"/>
  </p:normalViewPr>
  <p:slideViewPr>
    <p:cSldViewPr snapToGrid="0" showGuides="1">
      <p:cViewPr varScale="1">
        <p:scale>
          <a:sx n="82" d="100"/>
          <a:sy n="82" d="100"/>
        </p:scale>
        <p:origin x="552" y="48"/>
      </p:cViewPr>
      <p:guideLst>
        <p:guide orient="horz" pos="2184"/>
        <p:guide pos="456"/>
        <p:guide pos="3840"/>
        <p:guide pos="7224"/>
        <p:guide orient="horz" pos="408"/>
        <p:guide orient="horz" pos="1392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067D9-116D-3843-ABDF-D6546C1962D4}" type="datetimeFigureOut">
              <a:rPr lang="en-US" smtClean="0"/>
              <a:t>10/7/2023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D21CC-DD94-204E-93C8-E1AAF3084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1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48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92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44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7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97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558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87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4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92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78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13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9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10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5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2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2.svg"/><Relationship Id="rId5" Type="http://schemas.openxmlformats.org/officeDocument/2006/relationships/image" Target="../media/image6.sv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1.svg"/><Relationship Id="rId4" Type="http://schemas.openxmlformats.org/officeDocument/2006/relationships/image" Target="../media/image3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5.svg"/><Relationship Id="rId7" Type="http://schemas.openxmlformats.org/officeDocument/2006/relationships/image" Target="../media/image18.svg"/><Relationship Id="rId2" Type="http://schemas.openxmlformats.org/officeDocument/2006/relationships/image" Target="../media/image3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37.svg"/><Relationship Id="rId4" Type="http://schemas.openxmlformats.org/officeDocument/2006/relationships/image" Target="../media/image36.png"/><Relationship Id="rId9" Type="http://schemas.openxmlformats.org/officeDocument/2006/relationships/image" Target="../media/image23.sv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3.svg"/><Relationship Id="rId4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7" Type="http://schemas.openxmlformats.org/officeDocument/2006/relationships/image" Target="../media/image27.sv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6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1B4A24E8-C109-4F3A-CEE5-84689AA13B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0949" b="27959"/>
          <a:stretch>
            <a:fillRect/>
          </a:stretch>
        </p:blipFill>
        <p:spPr>
          <a:xfrm>
            <a:off x="9830598" y="1496755"/>
            <a:ext cx="2361462" cy="5361246"/>
          </a:xfrm>
          <a:custGeom>
            <a:avLst/>
            <a:gdLst>
              <a:gd name="connsiteX0" fmla="*/ 0 w 2361462"/>
              <a:gd name="connsiteY0" fmla="*/ 0 h 5361246"/>
              <a:gd name="connsiteX1" fmla="*/ 2361462 w 2361462"/>
              <a:gd name="connsiteY1" fmla="*/ 0 h 5361246"/>
              <a:gd name="connsiteX2" fmla="*/ 2361462 w 2361462"/>
              <a:gd name="connsiteY2" fmla="*/ 5361246 h 5361246"/>
              <a:gd name="connsiteX3" fmla="*/ 0 w 2361462"/>
              <a:gd name="connsiteY3" fmla="*/ 5361246 h 5361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1462" h="5361246">
                <a:moveTo>
                  <a:pt x="0" y="0"/>
                </a:moveTo>
                <a:lnTo>
                  <a:pt x="2361462" y="0"/>
                </a:lnTo>
                <a:lnTo>
                  <a:pt x="2361462" y="5361246"/>
                </a:lnTo>
                <a:lnTo>
                  <a:pt x="0" y="5361246"/>
                </a:lnTo>
                <a:close/>
              </a:path>
            </a:pathLst>
          </a:cu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69497D1C-2169-2658-B8BB-0495216A4BA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80421" b="19612"/>
          <a:stretch>
            <a:fillRect/>
          </a:stretch>
        </p:blipFill>
        <p:spPr>
          <a:xfrm>
            <a:off x="10352634" y="2036470"/>
            <a:ext cx="1839366" cy="4821530"/>
          </a:xfrm>
          <a:custGeom>
            <a:avLst/>
            <a:gdLst>
              <a:gd name="connsiteX0" fmla="*/ 0 w 1777810"/>
              <a:gd name="connsiteY0" fmla="*/ 0 h 4821530"/>
              <a:gd name="connsiteX1" fmla="*/ 1777810 w 1777810"/>
              <a:gd name="connsiteY1" fmla="*/ 0 h 4821530"/>
              <a:gd name="connsiteX2" fmla="*/ 1777810 w 1777810"/>
              <a:gd name="connsiteY2" fmla="*/ 4821530 h 4821530"/>
              <a:gd name="connsiteX3" fmla="*/ 0 w 1777810"/>
              <a:gd name="connsiteY3" fmla="*/ 4821530 h 482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7810" h="4821530">
                <a:moveTo>
                  <a:pt x="0" y="0"/>
                </a:moveTo>
                <a:lnTo>
                  <a:pt x="1777810" y="0"/>
                </a:lnTo>
                <a:lnTo>
                  <a:pt x="1777810" y="4821530"/>
                </a:lnTo>
                <a:lnTo>
                  <a:pt x="0" y="4821530"/>
                </a:lnTo>
                <a:close/>
              </a:path>
            </a:pathLst>
          </a:cu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A85067D-406E-8FBD-CAD7-FC3FEDE4100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4427" r="11071"/>
          <a:stretch>
            <a:fillRect/>
          </a:stretch>
        </p:blipFill>
        <p:spPr>
          <a:xfrm>
            <a:off x="1" y="4917240"/>
            <a:ext cx="12192060" cy="522037"/>
          </a:xfrm>
          <a:custGeom>
            <a:avLst/>
            <a:gdLst>
              <a:gd name="connsiteX0" fmla="*/ 0 w 12192060"/>
              <a:gd name="connsiteY0" fmla="*/ 0 h 522037"/>
              <a:gd name="connsiteX1" fmla="*/ 12192060 w 12192060"/>
              <a:gd name="connsiteY1" fmla="*/ 0 h 522037"/>
              <a:gd name="connsiteX2" fmla="*/ 12192060 w 12192060"/>
              <a:gd name="connsiteY2" fmla="*/ 522037 h 522037"/>
              <a:gd name="connsiteX3" fmla="*/ 0 w 12192060"/>
              <a:gd name="connsiteY3" fmla="*/ 522037 h 52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60" h="522037">
                <a:moveTo>
                  <a:pt x="0" y="0"/>
                </a:moveTo>
                <a:lnTo>
                  <a:pt x="12192060" y="0"/>
                </a:lnTo>
                <a:lnTo>
                  <a:pt x="12192060" y="522037"/>
                </a:lnTo>
                <a:lnTo>
                  <a:pt x="0" y="522037"/>
                </a:lnTo>
                <a:close/>
              </a:path>
            </a:pathLst>
          </a:cu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CCC84229-A616-7DBF-80DE-339B893E9C3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6010" t="41466"/>
          <a:stretch>
            <a:fillRect/>
          </a:stretch>
        </p:blipFill>
        <p:spPr>
          <a:xfrm>
            <a:off x="2" y="2"/>
            <a:ext cx="3767431" cy="1009819"/>
          </a:xfrm>
          <a:custGeom>
            <a:avLst/>
            <a:gdLst>
              <a:gd name="connsiteX0" fmla="*/ 0 w 3767431"/>
              <a:gd name="connsiteY0" fmla="*/ 0 h 1009819"/>
              <a:gd name="connsiteX1" fmla="*/ 3767431 w 3767431"/>
              <a:gd name="connsiteY1" fmla="*/ 0 h 1009819"/>
              <a:gd name="connsiteX2" fmla="*/ 3767431 w 3767431"/>
              <a:gd name="connsiteY2" fmla="*/ 1009819 h 1009819"/>
              <a:gd name="connsiteX3" fmla="*/ 0 w 3767431"/>
              <a:gd name="connsiteY3" fmla="*/ 1009819 h 100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7431" h="1009819">
                <a:moveTo>
                  <a:pt x="0" y="0"/>
                </a:moveTo>
                <a:lnTo>
                  <a:pt x="3767431" y="0"/>
                </a:lnTo>
                <a:lnTo>
                  <a:pt x="3767431" y="1009819"/>
                </a:lnTo>
                <a:lnTo>
                  <a:pt x="0" y="1009819"/>
                </a:lnTo>
                <a:close/>
              </a:path>
            </a:pathLst>
          </a:cu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AFF238C4-81CD-3A8B-6CD4-36EC3C74A82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4427" r="11071"/>
          <a:stretch>
            <a:fillRect/>
          </a:stretch>
        </p:blipFill>
        <p:spPr>
          <a:xfrm>
            <a:off x="1" y="5590419"/>
            <a:ext cx="12192060" cy="522037"/>
          </a:xfrm>
          <a:custGeom>
            <a:avLst/>
            <a:gdLst>
              <a:gd name="connsiteX0" fmla="*/ 0 w 12192060"/>
              <a:gd name="connsiteY0" fmla="*/ 0 h 522037"/>
              <a:gd name="connsiteX1" fmla="*/ 12192060 w 12192060"/>
              <a:gd name="connsiteY1" fmla="*/ 0 h 522037"/>
              <a:gd name="connsiteX2" fmla="*/ 12192060 w 12192060"/>
              <a:gd name="connsiteY2" fmla="*/ 522037 h 522037"/>
              <a:gd name="connsiteX3" fmla="*/ 0 w 12192060"/>
              <a:gd name="connsiteY3" fmla="*/ 522037 h 52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60" h="522037">
                <a:moveTo>
                  <a:pt x="0" y="0"/>
                </a:moveTo>
                <a:lnTo>
                  <a:pt x="12192060" y="0"/>
                </a:lnTo>
                <a:lnTo>
                  <a:pt x="12192060" y="522037"/>
                </a:lnTo>
                <a:lnTo>
                  <a:pt x="0" y="522037"/>
                </a:lnTo>
                <a:close/>
              </a:path>
            </a:pathLst>
          </a:cu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63E3A363-145F-206F-266C-B9E2B0FAB7DD}"/>
              </a:ext>
            </a:extLst>
          </p:cNvPr>
          <p:cNvSpPr/>
          <p:nvPr userDrawn="1"/>
        </p:nvSpPr>
        <p:spPr>
          <a:xfrm>
            <a:off x="9250598" y="471605"/>
            <a:ext cx="2157097" cy="2157097"/>
          </a:xfrm>
          <a:prstGeom prst="ellipse">
            <a:avLst/>
          </a:prstGeom>
          <a:solidFill>
            <a:schemeClr val="accent4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DE02E05-595A-16CF-6266-62538DFC16D0}"/>
              </a:ext>
            </a:extLst>
          </p:cNvPr>
          <p:cNvSpPr/>
          <p:nvPr userDrawn="1"/>
        </p:nvSpPr>
        <p:spPr>
          <a:xfrm>
            <a:off x="7940285" y="4985135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D85649E-04BD-5186-BD79-8AA93DD3249B}"/>
              </a:ext>
            </a:extLst>
          </p:cNvPr>
          <p:cNvSpPr/>
          <p:nvPr userDrawn="1"/>
        </p:nvSpPr>
        <p:spPr>
          <a:xfrm>
            <a:off x="7940285" y="5679283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53DCF60-4DBD-60A8-147B-E448AF1810D5}"/>
              </a:ext>
            </a:extLst>
          </p:cNvPr>
          <p:cNvSpPr/>
          <p:nvPr userDrawn="1"/>
        </p:nvSpPr>
        <p:spPr>
          <a:xfrm>
            <a:off x="2930516" y="246834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CAD9A-42EA-5081-7FB2-7E583DDE1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912" y="2359152"/>
            <a:ext cx="6528816" cy="1883664"/>
          </a:xfrm>
        </p:spPr>
        <p:txBody>
          <a:bodyPr anchor="t">
            <a:noAutofit/>
          </a:bodyPr>
          <a:lstStyle>
            <a:lvl1pPr algn="l">
              <a:defRPr sz="5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3C71F-CB44-ACA0-AF0E-CD2A4DA71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4912" y="1947672"/>
            <a:ext cx="5943600" cy="41148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0FD1BB09-A7ED-BA2F-D5C0-000FA9FC246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3498771">
            <a:off x="128263" y="2078306"/>
            <a:ext cx="1501346" cy="150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5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732" y="1825625"/>
            <a:ext cx="886053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6D563D3-0A67-7027-7E6A-4A1CC1EFC6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253299D-623D-C544-F0BB-1CFBDADB60B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4DFB546-9FE5-4620-5D33-4097901B71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7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CEF658BC-1431-0DE4-1239-3174304231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763BC-4E08-292A-DD60-96BE96D0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0985-1AA1-7560-41A6-84310DD64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E0AF6-58A8-48DB-1F46-476F080F6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C9D58-970F-C9CA-292B-CD8C17FC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2D850-95FE-4444-3630-18B4E285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9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68D4647-BE09-FD84-9BD2-6303C6683A8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655064" y="2926080"/>
            <a:ext cx="1801368" cy="502920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31">
            <a:extLst>
              <a:ext uri="{FF2B5EF4-FFF2-40B4-BE49-F238E27FC236}">
                <a16:creationId xmlns:a16="http://schemas.microsoft.com/office/drawing/2014/main" id="{AB9EB1AC-FF5A-36FF-E4EC-C3F6EDF04BE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995928" y="2926080"/>
            <a:ext cx="1801368" cy="502920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31">
            <a:extLst>
              <a:ext uri="{FF2B5EF4-FFF2-40B4-BE49-F238E27FC236}">
                <a16:creationId xmlns:a16="http://schemas.microsoft.com/office/drawing/2014/main" id="{919FA078-A6CC-4C6E-BB4E-70AA4ECA801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45936" y="2926080"/>
            <a:ext cx="1801368" cy="502920"/>
          </a:xfrm>
          <a:solidFill>
            <a:schemeClr val="accent4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31">
            <a:extLst>
              <a:ext uri="{FF2B5EF4-FFF2-40B4-BE49-F238E27FC236}">
                <a16:creationId xmlns:a16="http://schemas.microsoft.com/office/drawing/2014/main" id="{B0730A45-AC46-DF6D-F56B-76A81490918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695944" y="2926080"/>
            <a:ext cx="1987296" cy="502920"/>
          </a:xfrm>
          <a:solidFill>
            <a:schemeClr val="accent3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54096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F862698-31B6-3C3C-7B04-A5AB06659947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722376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12F0E6AE-7B40-CC7A-BAB7-B5963027CE13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3163824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F19DE03C-9C3C-ED9E-7938-68DC59591962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5596128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D15E2928-BFA0-AA75-6EC4-69EFDD615540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8028432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B1000C26-BF38-857C-8EB7-C84E4425628C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10460736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7A3AFB34-A509-98A0-B6AB-3BC35F16DD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04688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B4CAD471-FB12-ACCA-9D4A-E01322DC61A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918704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B7FF2DDC-689F-CE60-97C8-8575DBB2C06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0369296" y="4041648"/>
            <a:ext cx="156362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Footer Placeholder 35">
            <a:extLst>
              <a:ext uri="{FF2B5EF4-FFF2-40B4-BE49-F238E27FC236}">
                <a16:creationId xmlns:a16="http://schemas.microsoft.com/office/drawing/2014/main" id="{A2666B74-0A69-6162-5AD3-4561A8EE5514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78FC7A6E-EB75-1109-AB97-8091F2C9FF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" name="Slide Number Placeholder 9">
            <a:extLst>
              <a:ext uri="{FF2B5EF4-FFF2-40B4-BE49-F238E27FC236}">
                <a16:creationId xmlns:a16="http://schemas.microsoft.com/office/drawing/2014/main" id="{3882992B-56C1-1B1D-6308-47369A0DF03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>
          <a:xfrm>
            <a:off x="1651903" y="809244"/>
            <a:ext cx="941832" cy="621792"/>
          </a:xfrm>
        </p:spPr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24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9F44A91D-CC57-69D8-3CC1-3538FCB6B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7662" b="48541"/>
          <a:stretch>
            <a:fillRect/>
          </a:stretch>
        </p:blipFill>
        <p:spPr>
          <a:xfrm flipV="1">
            <a:off x="10376194" y="1"/>
            <a:ext cx="1815806" cy="3829511"/>
          </a:xfrm>
          <a:custGeom>
            <a:avLst/>
            <a:gdLst>
              <a:gd name="connsiteX0" fmla="*/ 0 w 1815806"/>
              <a:gd name="connsiteY0" fmla="*/ 3829511 h 3829511"/>
              <a:gd name="connsiteX1" fmla="*/ 1815806 w 1815806"/>
              <a:gd name="connsiteY1" fmla="*/ 3829511 h 3829511"/>
              <a:gd name="connsiteX2" fmla="*/ 1815806 w 1815806"/>
              <a:gd name="connsiteY2" fmla="*/ 0 h 3829511"/>
              <a:gd name="connsiteX3" fmla="*/ 0 w 1815806"/>
              <a:gd name="connsiteY3" fmla="*/ 0 h 382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5806" h="3829511">
                <a:moveTo>
                  <a:pt x="0" y="3829511"/>
                </a:moveTo>
                <a:lnTo>
                  <a:pt x="1815806" y="3829511"/>
                </a:lnTo>
                <a:lnTo>
                  <a:pt x="1815806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AB0AC87-A4CD-F667-74B2-52047C1E6F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85638" b="45150"/>
          <a:stretch>
            <a:fillRect/>
          </a:stretch>
        </p:blipFill>
        <p:spPr>
          <a:xfrm flipV="1">
            <a:off x="10887888" y="1"/>
            <a:ext cx="1304112" cy="3289795"/>
          </a:xfrm>
          <a:custGeom>
            <a:avLst/>
            <a:gdLst>
              <a:gd name="connsiteX0" fmla="*/ 0 w 1304112"/>
              <a:gd name="connsiteY0" fmla="*/ 3289795 h 3289795"/>
              <a:gd name="connsiteX1" fmla="*/ 1304112 w 1304112"/>
              <a:gd name="connsiteY1" fmla="*/ 3289795 h 3289795"/>
              <a:gd name="connsiteX2" fmla="*/ 1304112 w 1304112"/>
              <a:gd name="connsiteY2" fmla="*/ 0 h 3289795"/>
              <a:gd name="connsiteX3" fmla="*/ 0 w 1304112"/>
              <a:gd name="connsiteY3" fmla="*/ 0 h 3289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4112" h="3289795">
                <a:moveTo>
                  <a:pt x="0" y="3289795"/>
                </a:moveTo>
                <a:lnTo>
                  <a:pt x="1304112" y="3289795"/>
                </a:lnTo>
                <a:lnTo>
                  <a:pt x="1304112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55">
            <a:extLst>
              <a:ext uri="{FF2B5EF4-FFF2-40B4-BE49-F238E27FC236}">
                <a16:creationId xmlns:a16="http://schemas.microsoft.com/office/drawing/2014/main" id="{5DF0CA69-CF45-9850-4F85-B4C3BF2141B4}"/>
              </a:ext>
            </a:extLst>
          </p:cNvPr>
          <p:cNvSpPr/>
          <p:nvPr userDrawn="1"/>
        </p:nvSpPr>
        <p:spPr>
          <a:xfrm>
            <a:off x="-7736" y="6082871"/>
            <a:ext cx="12199737" cy="493110"/>
          </a:xfrm>
          <a:custGeom>
            <a:avLst/>
            <a:gdLst>
              <a:gd name="connsiteX0" fmla="*/ 25897 w 12199737"/>
              <a:gd name="connsiteY0" fmla="*/ 0 h 493110"/>
              <a:gd name="connsiteX1" fmla="*/ 12199737 w 12199737"/>
              <a:gd name="connsiteY1" fmla="*/ 0 h 493110"/>
              <a:gd name="connsiteX2" fmla="*/ 12199737 w 12199737"/>
              <a:gd name="connsiteY2" fmla="*/ 493110 h 493110"/>
              <a:gd name="connsiteX3" fmla="*/ 25897 w 12199737"/>
              <a:gd name="connsiteY3" fmla="*/ 493109 h 493110"/>
              <a:gd name="connsiteX4" fmla="*/ 0 w 12199737"/>
              <a:gd name="connsiteY4" fmla="*/ 490499 h 493110"/>
              <a:gd name="connsiteX5" fmla="*/ 0 w 12199737"/>
              <a:gd name="connsiteY5" fmla="*/ 2611 h 49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9737" h="493110">
                <a:moveTo>
                  <a:pt x="25897" y="0"/>
                </a:moveTo>
                <a:lnTo>
                  <a:pt x="12199737" y="0"/>
                </a:lnTo>
                <a:lnTo>
                  <a:pt x="12199737" y="493110"/>
                </a:lnTo>
                <a:lnTo>
                  <a:pt x="25897" y="493109"/>
                </a:lnTo>
                <a:lnTo>
                  <a:pt x="0" y="490499"/>
                </a:lnTo>
                <a:lnTo>
                  <a:pt x="0" y="26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FE865D6-FFF0-8547-C225-4EA40D12981C}"/>
              </a:ext>
            </a:extLst>
          </p:cNvPr>
          <p:cNvSpPr/>
          <p:nvPr userDrawn="1"/>
        </p:nvSpPr>
        <p:spPr>
          <a:xfrm>
            <a:off x="10745496" y="2712720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C43A4F4-14CD-C1BC-076B-D3EC524E9072}"/>
              </a:ext>
            </a:extLst>
          </p:cNvPr>
          <p:cNvSpPr/>
          <p:nvPr userDrawn="1"/>
        </p:nvSpPr>
        <p:spPr>
          <a:xfrm>
            <a:off x="11336726" y="2288311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59C9BF2-FA96-FBA2-CC60-3024E983F26F}"/>
              </a:ext>
            </a:extLst>
          </p:cNvPr>
          <p:cNvSpPr/>
          <p:nvPr userDrawn="1"/>
        </p:nvSpPr>
        <p:spPr>
          <a:xfrm>
            <a:off x="825032" y="6142636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2768" y="2148840"/>
            <a:ext cx="3566160" cy="649224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8F8E6-CFD8-798A-9C2F-F6AC4254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8448" y="2788920"/>
            <a:ext cx="4352544" cy="200253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35040" y="2148840"/>
            <a:ext cx="3566160" cy="649224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AB633-C7A8-E90B-901E-7E3FCE2D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0" y="2788920"/>
            <a:ext cx="4352544" cy="200253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F38E5EFA-258F-AF45-F3FE-029FC10676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D44511B0-E2E3-43E3-E867-BD59B58CA9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FE5CA81-EC6E-7E1A-302A-32C7DC50B8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12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2768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8F8E6-CFD8-798A-9C2F-F6AC4254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8448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49240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AB633-C7A8-E90B-901E-7E3FCE2D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74920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F38E5EFA-258F-AF45-F3FE-029FC10676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D44511B0-E2E3-43E3-E867-BD59B58CA9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FE5CA81-EC6E-7E1A-302A-32C7DC50B8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E38DCAB8-FF04-8225-502A-9415422E45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165" t="86663"/>
          <a:stretch/>
        </p:blipFill>
        <p:spPr>
          <a:xfrm flipH="1" flipV="1">
            <a:off x="7732664" y="5943369"/>
            <a:ext cx="4459335" cy="914630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37B56B1-1773-120E-5DF7-ADC768615C86}"/>
              </a:ext>
            </a:extLst>
          </p:cNvPr>
          <p:cNvSpPr/>
          <p:nvPr userDrawn="1"/>
        </p:nvSpPr>
        <p:spPr>
          <a:xfrm>
            <a:off x="10012200" y="5977940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BA05B6D8-31AC-001B-57B4-132C0A9BED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51392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56DC4DB0-B5C2-72F4-A891-0281DDB80FC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567928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5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raphic 22">
            <a:extLst>
              <a:ext uri="{FF2B5EF4-FFF2-40B4-BE49-F238E27FC236}">
                <a16:creationId xmlns:a16="http://schemas.microsoft.com/office/drawing/2014/main" id="{8508C9A2-89A3-8585-F561-54AF27E76C2E}"/>
              </a:ext>
            </a:extLst>
          </p:cNvPr>
          <p:cNvSpPr/>
          <p:nvPr/>
        </p:nvSpPr>
        <p:spPr>
          <a:xfrm>
            <a:off x="8963354" y="3545840"/>
            <a:ext cx="2556181" cy="2641600"/>
          </a:xfrm>
          <a:custGeom>
            <a:avLst/>
            <a:gdLst>
              <a:gd name="connsiteX0" fmla="*/ 11417928 w 11417635"/>
              <a:gd name="connsiteY0" fmla="*/ 16489276 h 17685280"/>
              <a:gd name="connsiteX1" fmla="*/ 10219543 w 11417635"/>
              <a:gd name="connsiteY1" fmla="*/ 17687536 h 17685280"/>
              <a:gd name="connsiteX2" fmla="*/ 1198684 w 11417635"/>
              <a:gd name="connsiteY2" fmla="*/ 17687536 h 17685280"/>
              <a:gd name="connsiteX3" fmla="*/ 293 w 11417635"/>
              <a:gd name="connsiteY3" fmla="*/ 16489276 h 17685280"/>
              <a:gd name="connsiteX4" fmla="*/ 293 w 11417635"/>
              <a:gd name="connsiteY4" fmla="*/ 1200514 h 17685280"/>
              <a:gd name="connsiteX5" fmla="*/ 1198684 w 11417635"/>
              <a:gd name="connsiteY5" fmla="*/ 2255 h 17685280"/>
              <a:gd name="connsiteX6" fmla="*/ 10219543 w 11417635"/>
              <a:gd name="connsiteY6" fmla="*/ 2255 h 17685280"/>
              <a:gd name="connsiteX7" fmla="*/ 11417928 w 11417635"/>
              <a:gd name="connsiteY7" fmla="*/ 1200514 h 17685280"/>
              <a:gd name="connsiteX0" fmla="*/ 11417635 w 11417635"/>
              <a:gd name="connsiteY0" fmla="*/ 16501248 h 17699508"/>
              <a:gd name="connsiteX1" fmla="*/ 10219250 w 11417635"/>
              <a:gd name="connsiteY1" fmla="*/ 17699508 h 17699508"/>
              <a:gd name="connsiteX2" fmla="*/ 1198391 w 11417635"/>
              <a:gd name="connsiteY2" fmla="*/ 17699508 h 17699508"/>
              <a:gd name="connsiteX3" fmla="*/ 0 w 11417635"/>
              <a:gd name="connsiteY3" fmla="*/ 16501248 h 17699508"/>
              <a:gd name="connsiteX4" fmla="*/ 0 w 11417635"/>
              <a:gd name="connsiteY4" fmla="*/ 1212486 h 17699508"/>
              <a:gd name="connsiteX5" fmla="*/ 1198391 w 11417635"/>
              <a:gd name="connsiteY5" fmla="*/ 14227 h 17699508"/>
              <a:gd name="connsiteX6" fmla="*/ 3548686 w 11417635"/>
              <a:gd name="connsiteY6" fmla="*/ 0 h 17699508"/>
              <a:gd name="connsiteX7" fmla="*/ 10219250 w 11417635"/>
              <a:gd name="connsiteY7" fmla="*/ 14227 h 17699508"/>
              <a:gd name="connsiteX8" fmla="*/ 11417635 w 11417635"/>
              <a:gd name="connsiteY8" fmla="*/ 1212486 h 17699508"/>
              <a:gd name="connsiteX9" fmla="*/ 11417635 w 11417635"/>
              <a:gd name="connsiteY9" fmla="*/ 16501248 h 17699508"/>
              <a:gd name="connsiteX0" fmla="*/ 11417635 w 11509075"/>
              <a:gd name="connsiteY0" fmla="*/ 1212486 h 17699508"/>
              <a:gd name="connsiteX1" fmla="*/ 11417635 w 11509075"/>
              <a:gd name="connsiteY1" fmla="*/ 16501248 h 17699508"/>
              <a:gd name="connsiteX2" fmla="*/ 10219250 w 11509075"/>
              <a:gd name="connsiteY2" fmla="*/ 17699508 h 17699508"/>
              <a:gd name="connsiteX3" fmla="*/ 1198391 w 11509075"/>
              <a:gd name="connsiteY3" fmla="*/ 17699508 h 17699508"/>
              <a:gd name="connsiteX4" fmla="*/ 0 w 11509075"/>
              <a:gd name="connsiteY4" fmla="*/ 16501248 h 17699508"/>
              <a:gd name="connsiteX5" fmla="*/ 0 w 11509075"/>
              <a:gd name="connsiteY5" fmla="*/ 1212486 h 17699508"/>
              <a:gd name="connsiteX6" fmla="*/ 1198391 w 11509075"/>
              <a:gd name="connsiteY6" fmla="*/ 14227 h 17699508"/>
              <a:gd name="connsiteX7" fmla="*/ 3548686 w 11509075"/>
              <a:gd name="connsiteY7" fmla="*/ 0 h 17699508"/>
              <a:gd name="connsiteX8" fmla="*/ 10219250 w 11509075"/>
              <a:gd name="connsiteY8" fmla="*/ 14227 h 17699508"/>
              <a:gd name="connsiteX9" fmla="*/ 11509075 w 11509075"/>
              <a:gd name="connsiteY9" fmla="*/ 1303926 h 17699508"/>
              <a:gd name="connsiteX0" fmla="*/ 11417635 w 11417635"/>
              <a:gd name="connsiteY0" fmla="*/ 1212486 h 17699508"/>
              <a:gd name="connsiteX1" fmla="*/ 11417635 w 11417635"/>
              <a:gd name="connsiteY1" fmla="*/ 16501248 h 17699508"/>
              <a:gd name="connsiteX2" fmla="*/ 10219250 w 11417635"/>
              <a:gd name="connsiteY2" fmla="*/ 17699508 h 17699508"/>
              <a:gd name="connsiteX3" fmla="*/ 1198391 w 11417635"/>
              <a:gd name="connsiteY3" fmla="*/ 17699508 h 17699508"/>
              <a:gd name="connsiteX4" fmla="*/ 0 w 11417635"/>
              <a:gd name="connsiteY4" fmla="*/ 16501248 h 17699508"/>
              <a:gd name="connsiteX5" fmla="*/ 0 w 11417635"/>
              <a:gd name="connsiteY5" fmla="*/ 1212486 h 17699508"/>
              <a:gd name="connsiteX6" fmla="*/ 1198391 w 11417635"/>
              <a:gd name="connsiteY6" fmla="*/ 14227 h 17699508"/>
              <a:gd name="connsiteX7" fmla="*/ 3548686 w 11417635"/>
              <a:gd name="connsiteY7" fmla="*/ 0 h 17699508"/>
              <a:gd name="connsiteX8" fmla="*/ 10219250 w 11417635"/>
              <a:gd name="connsiteY8" fmla="*/ 14227 h 17699508"/>
              <a:gd name="connsiteX0" fmla="*/ 11417635 w 11417635"/>
              <a:gd name="connsiteY0" fmla="*/ 1212486 h 17699508"/>
              <a:gd name="connsiteX1" fmla="*/ 11417635 w 11417635"/>
              <a:gd name="connsiteY1" fmla="*/ 16501248 h 17699508"/>
              <a:gd name="connsiteX2" fmla="*/ 10219250 w 11417635"/>
              <a:gd name="connsiteY2" fmla="*/ 17699508 h 17699508"/>
              <a:gd name="connsiteX3" fmla="*/ 1198391 w 11417635"/>
              <a:gd name="connsiteY3" fmla="*/ 17699508 h 17699508"/>
              <a:gd name="connsiteX4" fmla="*/ 0 w 11417635"/>
              <a:gd name="connsiteY4" fmla="*/ 16501248 h 17699508"/>
              <a:gd name="connsiteX5" fmla="*/ 0 w 11417635"/>
              <a:gd name="connsiteY5" fmla="*/ 1212486 h 17699508"/>
              <a:gd name="connsiteX6" fmla="*/ 1198391 w 11417635"/>
              <a:gd name="connsiteY6" fmla="*/ 14227 h 17699508"/>
              <a:gd name="connsiteX7" fmla="*/ 3548686 w 11417635"/>
              <a:gd name="connsiteY7" fmla="*/ 0 h 17699508"/>
              <a:gd name="connsiteX0" fmla="*/ 11417635 w 11417635"/>
              <a:gd name="connsiteY0" fmla="*/ 16501248 h 17699508"/>
              <a:gd name="connsiteX1" fmla="*/ 10219250 w 11417635"/>
              <a:gd name="connsiteY1" fmla="*/ 17699508 h 17699508"/>
              <a:gd name="connsiteX2" fmla="*/ 1198391 w 11417635"/>
              <a:gd name="connsiteY2" fmla="*/ 17699508 h 17699508"/>
              <a:gd name="connsiteX3" fmla="*/ 0 w 11417635"/>
              <a:gd name="connsiteY3" fmla="*/ 16501248 h 17699508"/>
              <a:gd name="connsiteX4" fmla="*/ 0 w 11417635"/>
              <a:gd name="connsiteY4" fmla="*/ 1212486 h 17699508"/>
              <a:gd name="connsiteX5" fmla="*/ 1198391 w 11417635"/>
              <a:gd name="connsiteY5" fmla="*/ 14227 h 17699508"/>
              <a:gd name="connsiteX6" fmla="*/ 3548686 w 11417635"/>
              <a:gd name="connsiteY6" fmla="*/ 0 h 17699508"/>
              <a:gd name="connsiteX0" fmla="*/ 11419870 w 11419870"/>
              <a:gd name="connsiteY0" fmla="*/ 16501248 h 17699508"/>
              <a:gd name="connsiteX1" fmla="*/ 10221485 w 11419870"/>
              <a:gd name="connsiteY1" fmla="*/ 17699508 h 17699508"/>
              <a:gd name="connsiteX2" fmla="*/ 1200626 w 11419870"/>
              <a:gd name="connsiteY2" fmla="*/ 17699508 h 17699508"/>
              <a:gd name="connsiteX3" fmla="*/ 2235 w 11419870"/>
              <a:gd name="connsiteY3" fmla="*/ 16501248 h 17699508"/>
              <a:gd name="connsiteX4" fmla="*/ 0 w 11419870"/>
              <a:gd name="connsiteY4" fmla="*/ 3002280 h 17699508"/>
              <a:gd name="connsiteX5" fmla="*/ 2235 w 11419870"/>
              <a:gd name="connsiteY5" fmla="*/ 1212486 h 17699508"/>
              <a:gd name="connsiteX6" fmla="*/ 1200626 w 11419870"/>
              <a:gd name="connsiteY6" fmla="*/ 14227 h 17699508"/>
              <a:gd name="connsiteX7" fmla="*/ 3550921 w 11419870"/>
              <a:gd name="connsiteY7" fmla="*/ 0 h 17699508"/>
              <a:gd name="connsiteX0" fmla="*/ 11419870 w 11419870"/>
              <a:gd name="connsiteY0" fmla="*/ 16501248 h 17699508"/>
              <a:gd name="connsiteX1" fmla="*/ 10221485 w 11419870"/>
              <a:gd name="connsiteY1" fmla="*/ 17699508 h 17699508"/>
              <a:gd name="connsiteX2" fmla="*/ 1200626 w 11419870"/>
              <a:gd name="connsiteY2" fmla="*/ 17699508 h 17699508"/>
              <a:gd name="connsiteX3" fmla="*/ 2235 w 11419870"/>
              <a:gd name="connsiteY3" fmla="*/ 16501248 h 17699508"/>
              <a:gd name="connsiteX4" fmla="*/ 0 w 11419870"/>
              <a:gd name="connsiteY4" fmla="*/ 3947160 h 17699508"/>
              <a:gd name="connsiteX5" fmla="*/ 0 w 11419870"/>
              <a:gd name="connsiteY5" fmla="*/ 3002280 h 17699508"/>
              <a:gd name="connsiteX6" fmla="*/ 2235 w 11419870"/>
              <a:gd name="connsiteY6" fmla="*/ 1212486 h 17699508"/>
              <a:gd name="connsiteX7" fmla="*/ 1200626 w 11419870"/>
              <a:gd name="connsiteY7" fmla="*/ 14227 h 17699508"/>
              <a:gd name="connsiteX8" fmla="*/ 3550921 w 11419870"/>
              <a:gd name="connsiteY8" fmla="*/ 0 h 17699508"/>
              <a:gd name="connsiteX0" fmla="*/ 10221485 w 10221485"/>
              <a:gd name="connsiteY0" fmla="*/ 17699508 h 17699508"/>
              <a:gd name="connsiteX1" fmla="*/ 1200626 w 10221485"/>
              <a:gd name="connsiteY1" fmla="*/ 17699508 h 17699508"/>
              <a:gd name="connsiteX2" fmla="*/ 2235 w 10221485"/>
              <a:gd name="connsiteY2" fmla="*/ 16501248 h 17699508"/>
              <a:gd name="connsiteX3" fmla="*/ 0 w 10221485"/>
              <a:gd name="connsiteY3" fmla="*/ 3947160 h 17699508"/>
              <a:gd name="connsiteX4" fmla="*/ 0 w 10221485"/>
              <a:gd name="connsiteY4" fmla="*/ 3002280 h 17699508"/>
              <a:gd name="connsiteX5" fmla="*/ 2235 w 10221485"/>
              <a:gd name="connsiteY5" fmla="*/ 1212486 h 17699508"/>
              <a:gd name="connsiteX6" fmla="*/ 1200626 w 10221485"/>
              <a:gd name="connsiteY6" fmla="*/ 14227 h 17699508"/>
              <a:gd name="connsiteX7" fmla="*/ 3550921 w 10221485"/>
              <a:gd name="connsiteY7" fmla="*/ 0 h 17699508"/>
              <a:gd name="connsiteX0" fmla="*/ 1200626 w 3550921"/>
              <a:gd name="connsiteY0" fmla="*/ 17699508 h 17699508"/>
              <a:gd name="connsiteX1" fmla="*/ 2235 w 3550921"/>
              <a:gd name="connsiteY1" fmla="*/ 16501248 h 17699508"/>
              <a:gd name="connsiteX2" fmla="*/ 0 w 3550921"/>
              <a:gd name="connsiteY2" fmla="*/ 3947160 h 17699508"/>
              <a:gd name="connsiteX3" fmla="*/ 0 w 3550921"/>
              <a:gd name="connsiteY3" fmla="*/ 3002280 h 17699508"/>
              <a:gd name="connsiteX4" fmla="*/ 2235 w 3550921"/>
              <a:gd name="connsiteY4" fmla="*/ 1212486 h 17699508"/>
              <a:gd name="connsiteX5" fmla="*/ 1200626 w 3550921"/>
              <a:gd name="connsiteY5" fmla="*/ 14227 h 17699508"/>
              <a:gd name="connsiteX6" fmla="*/ 3550921 w 3550921"/>
              <a:gd name="connsiteY6" fmla="*/ 0 h 17699508"/>
              <a:gd name="connsiteX0" fmla="*/ 2235 w 3550921"/>
              <a:gd name="connsiteY0" fmla="*/ 16501248 h 16501248"/>
              <a:gd name="connsiteX1" fmla="*/ 0 w 3550921"/>
              <a:gd name="connsiteY1" fmla="*/ 3947160 h 16501248"/>
              <a:gd name="connsiteX2" fmla="*/ 0 w 3550921"/>
              <a:gd name="connsiteY2" fmla="*/ 3002280 h 16501248"/>
              <a:gd name="connsiteX3" fmla="*/ 2235 w 3550921"/>
              <a:gd name="connsiteY3" fmla="*/ 1212486 h 16501248"/>
              <a:gd name="connsiteX4" fmla="*/ 1200626 w 3550921"/>
              <a:gd name="connsiteY4" fmla="*/ 14227 h 16501248"/>
              <a:gd name="connsiteX5" fmla="*/ 3550921 w 3550921"/>
              <a:gd name="connsiteY5" fmla="*/ 0 h 16501248"/>
              <a:gd name="connsiteX0" fmla="*/ 0 w 3550921"/>
              <a:gd name="connsiteY0" fmla="*/ 3947160 h 3947160"/>
              <a:gd name="connsiteX1" fmla="*/ 0 w 3550921"/>
              <a:gd name="connsiteY1" fmla="*/ 3002280 h 3947160"/>
              <a:gd name="connsiteX2" fmla="*/ 2235 w 3550921"/>
              <a:gd name="connsiteY2" fmla="*/ 1212486 h 3947160"/>
              <a:gd name="connsiteX3" fmla="*/ 1200626 w 3550921"/>
              <a:gd name="connsiteY3" fmla="*/ 14227 h 3947160"/>
              <a:gd name="connsiteX4" fmla="*/ 3550921 w 3550921"/>
              <a:gd name="connsiteY4" fmla="*/ 0 h 3947160"/>
              <a:gd name="connsiteX0" fmla="*/ 0 w 3550921"/>
              <a:gd name="connsiteY0" fmla="*/ 3002280 h 3002280"/>
              <a:gd name="connsiteX1" fmla="*/ 2235 w 3550921"/>
              <a:gd name="connsiteY1" fmla="*/ 1212486 h 3002280"/>
              <a:gd name="connsiteX2" fmla="*/ 1200626 w 3550921"/>
              <a:gd name="connsiteY2" fmla="*/ 14227 h 3002280"/>
              <a:gd name="connsiteX3" fmla="*/ 3550921 w 3550921"/>
              <a:gd name="connsiteY3" fmla="*/ 0 h 3002280"/>
              <a:gd name="connsiteX0" fmla="*/ 2845 w 3548686"/>
              <a:gd name="connsiteY0" fmla="*/ 2799080 h 2799080"/>
              <a:gd name="connsiteX1" fmla="*/ 0 w 3548686"/>
              <a:gd name="connsiteY1" fmla="*/ 1212486 h 2799080"/>
              <a:gd name="connsiteX2" fmla="*/ 1198391 w 3548686"/>
              <a:gd name="connsiteY2" fmla="*/ 14227 h 2799080"/>
              <a:gd name="connsiteX3" fmla="*/ 3548686 w 3548686"/>
              <a:gd name="connsiteY3" fmla="*/ 0 h 2799080"/>
              <a:gd name="connsiteX0" fmla="*/ 2845 w 3548686"/>
              <a:gd name="connsiteY0" fmla="*/ 2707640 h 2707640"/>
              <a:gd name="connsiteX1" fmla="*/ 0 w 3548686"/>
              <a:gd name="connsiteY1" fmla="*/ 1212486 h 2707640"/>
              <a:gd name="connsiteX2" fmla="*/ 1198391 w 3548686"/>
              <a:gd name="connsiteY2" fmla="*/ 14227 h 2707640"/>
              <a:gd name="connsiteX3" fmla="*/ 3548686 w 3548686"/>
              <a:gd name="connsiteY3" fmla="*/ 0 h 2707640"/>
              <a:gd name="connsiteX0" fmla="*/ 2845 w 3548686"/>
              <a:gd name="connsiteY0" fmla="*/ 2667000 h 2667000"/>
              <a:gd name="connsiteX1" fmla="*/ 0 w 3548686"/>
              <a:gd name="connsiteY1" fmla="*/ 1212486 h 2667000"/>
              <a:gd name="connsiteX2" fmla="*/ 1198391 w 3548686"/>
              <a:gd name="connsiteY2" fmla="*/ 14227 h 2667000"/>
              <a:gd name="connsiteX3" fmla="*/ 3548686 w 3548686"/>
              <a:gd name="connsiteY3" fmla="*/ 0 h 2667000"/>
              <a:gd name="connsiteX0" fmla="*/ 2845 w 3548686"/>
              <a:gd name="connsiteY0" fmla="*/ 2651760 h 2651760"/>
              <a:gd name="connsiteX1" fmla="*/ 0 w 3548686"/>
              <a:gd name="connsiteY1" fmla="*/ 1212486 h 2651760"/>
              <a:gd name="connsiteX2" fmla="*/ 1198391 w 3548686"/>
              <a:gd name="connsiteY2" fmla="*/ 14227 h 2651760"/>
              <a:gd name="connsiteX3" fmla="*/ 3548686 w 3548686"/>
              <a:gd name="connsiteY3" fmla="*/ 0 h 2651760"/>
              <a:gd name="connsiteX0" fmla="*/ 2845 w 3020366"/>
              <a:gd name="connsiteY0" fmla="*/ 2651760 h 2651760"/>
              <a:gd name="connsiteX1" fmla="*/ 0 w 3020366"/>
              <a:gd name="connsiteY1" fmla="*/ 1212486 h 2651760"/>
              <a:gd name="connsiteX2" fmla="*/ 1198391 w 3020366"/>
              <a:gd name="connsiteY2" fmla="*/ 14227 h 2651760"/>
              <a:gd name="connsiteX3" fmla="*/ 3020366 w 3020366"/>
              <a:gd name="connsiteY3" fmla="*/ 0 h 2651760"/>
              <a:gd name="connsiteX0" fmla="*/ 2845 w 2883206"/>
              <a:gd name="connsiteY0" fmla="*/ 2651760 h 2651760"/>
              <a:gd name="connsiteX1" fmla="*/ 0 w 2883206"/>
              <a:gd name="connsiteY1" fmla="*/ 1212486 h 2651760"/>
              <a:gd name="connsiteX2" fmla="*/ 1198391 w 2883206"/>
              <a:gd name="connsiteY2" fmla="*/ 14227 h 2651760"/>
              <a:gd name="connsiteX3" fmla="*/ 2883206 w 2883206"/>
              <a:gd name="connsiteY3" fmla="*/ 0 h 2651760"/>
              <a:gd name="connsiteX0" fmla="*/ 2845 w 2796846"/>
              <a:gd name="connsiteY0" fmla="*/ 2651760 h 2651760"/>
              <a:gd name="connsiteX1" fmla="*/ 0 w 2796846"/>
              <a:gd name="connsiteY1" fmla="*/ 1212486 h 2651760"/>
              <a:gd name="connsiteX2" fmla="*/ 1198391 w 2796846"/>
              <a:gd name="connsiteY2" fmla="*/ 14227 h 2651760"/>
              <a:gd name="connsiteX3" fmla="*/ 2796846 w 2796846"/>
              <a:gd name="connsiteY3" fmla="*/ 0 h 2651760"/>
              <a:gd name="connsiteX0" fmla="*/ 2845 w 2735886"/>
              <a:gd name="connsiteY0" fmla="*/ 2656840 h 2656840"/>
              <a:gd name="connsiteX1" fmla="*/ 0 w 2735886"/>
              <a:gd name="connsiteY1" fmla="*/ 1217566 h 2656840"/>
              <a:gd name="connsiteX2" fmla="*/ 1198391 w 2735886"/>
              <a:gd name="connsiteY2" fmla="*/ 19307 h 2656840"/>
              <a:gd name="connsiteX3" fmla="*/ 2735886 w 2735886"/>
              <a:gd name="connsiteY3" fmla="*/ 0 h 2656840"/>
              <a:gd name="connsiteX0" fmla="*/ 2845 w 2674926"/>
              <a:gd name="connsiteY0" fmla="*/ 2651760 h 2651760"/>
              <a:gd name="connsiteX1" fmla="*/ 0 w 2674926"/>
              <a:gd name="connsiteY1" fmla="*/ 1212486 h 2651760"/>
              <a:gd name="connsiteX2" fmla="*/ 1198391 w 2674926"/>
              <a:gd name="connsiteY2" fmla="*/ 14227 h 2651760"/>
              <a:gd name="connsiteX3" fmla="*/ 2674926 w 2674926"/>
              <a:gd name="connsiteY3" fmla="*/ 0 h 2651760"/>
              <a:gd name="connsiteX0" fmla="*/ 2845 w 2674926"/>
              <a:gd name="connsiteY0" fmla="*/ 2651760 h 2651760"/>
              <a:gd name="connsiteX1" fmla="*/ 0 w 2674926"/>
              <a:gd name="connsiteY1" fmla="*/ 1212486 h 2651760"/>
              <a:gd name="connsiteX2" fmla="*/ 1198391 w 2674926"/>
              <a:gd name="connsiteY2" fmla="*/ 14227 h 2651760"/>
              <a:gd name="connsiteX3" fmla="*/ 2674926 w 2674926"/>
              <a:gd name="connsiteY3" fmla="*/ 0 h 2651760"/>
              <a:gd name="connsiteX0" fmla="*/ 2845 w 2644446"/>
              <a:gd name="connsiteY0" fmla="*/ 2651760 h 2651760"/>
              <a:gd name="connsiteX1" fmla="*/ 0 w 2644446"/>
              <a:gd name="connsiteY1" fmla="*/ 1212486 h 2651760"/>
              <a:gd name="connsiteX2" fmla="*/ 1198391 w 2644446"/>
              <a:gd name="connsiteY2" fmla="*/ 14227 h 2651760"/>
              <a:gd name="connsiteX3" fmla="*/ 2644446 w 2644446"/>
              <a:gd name="connsiteY3" fmla="*/ 0 h 2651760"/>
              <a:gd name="connsiteX0" fmla="*/ 2845 w 2608886"/>
              <a:gd name="connsiteY0" fmla="*/ 2651760 h 2651760"/>
              <a:gd name="connsiteX1" fmla="*/ 0 w 2608886"/>
              <a:gd name="connsiteY1" fmla="*/ 1212486 h 2651760"/>
              <a:gd name="connsiteX2" fmla="*/ 1198391 w 2608886"/>
              <a:gd name="connsiteY2" fmla="*/ 14227 h 2651760"/>
              <a:gd name="connsiteX3" fmla="*/ 2608886 w 2608886"/>
              <a:gd name="connsiteY3" fmla="*/ 0 h 2651760"/>
              <a:gd name="connsiteX0" fmla="*/ 2845 w 2598726"/>
              <a:gd name="connsiteY0" fmla="*/ 2646680 h 2646680"/>
              <a:gd name="connsiteX1" fmla="*/ 0 w 2598726"/>
              <a:gd name="connsiteY1" fmla="*/ 1207406 h 2646680"/>
              <a:gd name="connsiteX2" fmla="*/ 1198391 w 2598726"/>
              <a:gd name="connsiteY2" fmla="*/ 9147 h 2646680"/>
              <a:gd name="connsiteX3" fmla="*/ 2598726 w 2598726"/>
              <a:gd name="connsiteY3" fmla="*/ 0 h 2646680"/>
              <a:gd name="connsiteX0" fmla="*/ 2845 w 2558086"/>
              <a:gd name="connsiteY0" fmla="*/ 2641600 h 2641600"/>
              <a:gd name="connsiteX1" fmla="*/ 0 w 2558086"/>
              <a:gd name="connsiteY1" fmla="*/ 1202326 h 2641600"/>
              <a:gd name="connsiteX2" fmla="*/ 1198391 w 2558086"/>
              <a:gd name="connsiteY2" fmla="*/ 4067 h 2641600"/>
              <a:gd name="connsiteX3" fmla="*/ 2558086 w 2558086"/>
              <a:gd name="connsiteY3" fmla="*/ 0 h 2641600"/>
              <a:gd name="connsiteX0" fmla="*/ 2845 w 2556181"/>
              <a:gd name="connsiteY0" fmla="*/ 2641600 h 2641600"/>
              <a:gd name="connsiteX1" fmla="*/ 0 w 2556181"/>
              <a:gd name="connsiteY1" fmla="*/ 1202326 h 2641600"/>
              <a:gd name="connsiteX2" fmla="*/ 1198391 w 2556181"/>
              <a:gd name="connsiteY2" fmla="*/ 4067 h 2641600"/>
              <a:gd name="connsiteX3" fmla="*/ 2556181 w 2556181"/>
              <a:gd name="connsiteY3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6181" h="2641600">
                <a:moveTo>
                  <a:pt x="2845" y="2641600"/>
                </a:moveTo>
                <a:cubicBezTo>
                  <a:pt x="1897" y="2112735"/>
                  <a:pt x="948" y="1731191"/>
                  <a:pt x="0" y="1202326"/>
                </a:cubicBezTo>
                <a:cubicBezTo>
                  <a:pt x="0" y="540519"/>
                  <a:pt x="536541" y="4067"/>
                  <a:pt x="1198391" y="4067"/>
                </a:cubicBezTo>
                <a:lnTo>
                  <a:pt x="2556181" y="0"/>
                </a:lnTo>
              </a:path>
            </a:pathLst>
          </a:custGeom>
          <a:noFill/>
          <a:ln w="1356897" cap="sq">
            <a:solidFill>
              <a:schemeClr val="accent4">
                <a:alpha val="89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121408"/>
            <a:ext cx="6510528" cy="3578352"/>
          </a:xfrm>
        </p:spPr>
        <p:txBody>
          <a:bodyPr/>
          <a:lstStyle>
            <a:lvl1pPr marL="0" indent="0">
              <a:buNone/>
              <a:defRPr sz="1800"/>
            </a:lvl1pPr>
            <a:lvl2pPr marL="283464">
              <a:defRPr sz="1800"/>
            </a:lvl2pPr>
            <a:lvl3pPr marL="566928">
              <a:defRPr sz="1600"/>
            </a:lvl3pPr>
            <a:lvl4pPr marL="758952">
              <a:defRPr sz="1400"/>
            </a:lvl4pPr>
            <a:lvl5pPr marL="1042416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3602100-4B1B-08F9-3FE3-A39515512D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5" name="Graphic 24">
            <a:extLst>
              <a:ext uri="{FF2B5EF4-FFF2-40B4-BE49-F238E27FC236}">
                <a16:creationId xmlns:a16="http://schemas.microsoft.com/office/drawing/2014/main" id="{3A387C14-96A1-A53F-B0C4-8C320C0E434B}"/>
              </a:ext>
            </a:extLst>
          </p:cNvPr>
          <p:cNvSpPr/>
          <p:nvPr/>
        </p:nvSpPr>
        <p:spPr>
          <a:xfrm>
            <a:off x="8928734" y="3558489"/>
            <a:ext cx="3162299" cy="3196641"/>
          </a:xfrm>
          <a:custGeom>
            <a:avLst/>
            <a:gdLst>
              <a:gd name="connsiteX0" fmla="*/ -3730 w 9166847"/>
              <a:gd name="connsiteY0" fmla="*/ 5764965 h 5765688"/>
              <a:gd name="connsiteX1" fmla="*/ -3730 w 9166847"/>
              <a:gd name="connsiteY1" fmla="*/ 1152444 h 5765688"/>
              <a:gd name="connsiteX2" fmla="*/ 1189314 w 9166847"/>
              <a:gd name="connsiteY2" fmla="*/ -724 h 5765688"/>
              <a:gd name="connsiteX3" fmla="*/ 9163118 w 9166847"/>
              <a:gd name="connsiteY3" fmla="*/ 36857 h 5765688"/>
              <a:gd name="connsiteX0" fmla="*/ 0 w 9166848"/>
              <a:gd name="connsiteY0" fmla="*/ 5765689 h 5765689"/>
              <a:gd name="connsiteX1" fmla="*/ 0 w 9166848"/>
              <a:gd name="connsiteY1" fmla="*/ 1153168 h 5765689"/>
              <a:gd name="connsiteX2" fmla="*/ 1193044 w 9166848"/>
              <a:gd name="connsiteY2" fmla="*/ 0 h 5765689"/>
              <a:gd name="connsiteX3" fmla="*/ 2736923 w 9166848"/>
              <a:gd name="connsiteY3" fmla="*/ 1574 h 5765689"/>
              <a:gd name="connsiteX4" fmla="*/ 9166848 w 9166848"/>
              <a:gd name="connsiteY4" fmla="*/ 37581 h 5765689"/>
              <a:gd name="connsiteX0" fmla="*/ 0 w 9166848"/>
              <a:gd name="connsiteY0" fmla="*/ 5765689 h 5765689"/>
              <a:gd name="connsiteX1" fmla="*/ 0 w 9166848"/>
              <a:gd name="connsiteY1" fmla="*/ 1153168 h 5765689"/>
              <a:gd name="connsiteX2" fmla="*/ 1193044 w 9166848"/>
              <a:gd name="connsiteY2" fmla="*/ 0 h 5765689"/>
              <a:gd name="connsiteX3" fmla="*/ 2736923 w 9166848"/>
              <a:gd name="connsiteY3" fmla="*/ 1574 h 5765689"/>
              <a:gd name="connsiteX4" fmla="*/ 3169739 w 9166848"/>
              <a:gd name="connsiteY4" fmla="*/ 7671 h 5765689"/>
              <a:gd name="connsiteX5" fmla="*/ 9166848 w 9166848"/>
              <a:gd name="connsiteY5" fmla="*/ 37581 h 5765689"/>
              <a:gd name="connsiteX0" fmla="*/ 0 w 3169739"/>
              <a:gd name="connsiteY0" fmla="*/ 5765689 h 5765689"/>
              <a:gd name="connsiteX1" fmla="*/ 0 w 3169739"/>
              <a:gd name="connsiteY1" fmla="*/ 1153168 h 5765689"/>
              <a:gd name="connsiteX2" fmla="*/ 1193044 w 3169739"/>
              <a:gd name="connsiteY2" fmla="*/ 0 h 5765689"/>
              <a:gd name="connsiteX3" fmla="*/ 2736923 w 3169739"/>
              <a:gd name="connsiteY3" fmla="*/ 1574 h 5765689"/>
              <a:gd name="connsiteX4" fmla="*/ 3169739 w 3169739"/>
              <a:gd name="connsiteY4" fmla="*/ 7671 h 5765689"/>
              <a:gd name="connsiteX0" fmla="*/ 0 w 3160214"/>
              <a:gd name="connsiteY0" fmla="*/ 5765689 h 5765689"/>
              <a:gd name="connsiteX1" fmla="*/ 0 w 3160214"/>
              <a:gd name="connsiteY1" fmla="*/ 1153168 h 5765689"/>
              <a:gd name="connsiteX2" fmla="*/ 1193044 w 3160214"/>
              <a:gd name="connsiteY2" fmla="*/ 0 h 5765689"/>
              <a:gd name="connsiteX3" fmla="*/ 2736923 w 3160214"/>
              <a:gd name="connsiteY3" fmla="*/ 1574 h 5765689"/>
              <a:gd name="connsiteX4" fmla="*/ 3160214 w 3160214"/>
              <a:gd name="connsiteY4" fmla="*/ 7671 h 5765689"/>
              <a:gd name="connsiteX0" fmla="*/ 2085 w 3162299"/>
              <a:gd name="connsiteY0" fmla="*/ 5765689 h 5765689"/>
              <a:gd name="connsiteX1" fmla="*/ 0 w 3162299"/>
              <a:gd name="connsiteY1" fmla="*/ 3173781 h 5765689"/>
              <a:gd name="connsiteX2" fmla="*/ 2085 w 3162299"/>
              <a:gd name="connsiteY2" fmla="*/ 1153168 h 5765689"/>
              <a:gd name="connsiteX3" fmla="*/ 1195129 w 3162299"/>
              <a:gd name="connsiteY3" fmla="*/ 0 h 5765689"/>
              <a:gd name="connsiteX4" fmla="*/ 2739008 w 3162299"/>
              <a:gd name="connsiteY4" fmla="*/ 1574 h 5765689"/>
              <a:gd name="connsiteX5" fmla="*/ 3162299 w 3162299"/>
              <a:gd name="connsiteY5" fmla="*/ 7671 h 5765689"/>
              <a:gd name="connsiteX0" fmla="*/ 0 w 3162299"/>
              <a:gd name="connsiteY0" fmla="*/ 3173781 h 3173781"/>
              <a:gd name="connsiteX1" fmla="*/ 2085 w 3162299"/>
              <a:gd name="connsiteY1" fmla="*/ 1153168 h 3173781"/>
              <a:gd name="connsiteX2" fmla="*/ 1195129 w 3162299"/>
              <a:gd name="connsiteY2" fmla="*/ 0 h 3173781"/>
              <a:gd name="connsiteX3" fmla="*/ 2739008 w 3162299"/>
              <a:gd name="connsiteY3" fmla="*/ 1574 h 3173781"/>
              <a:gd name="connsiteX4" fmla="*/ 3162299 w 3162299"/>
              <a:gd name="connsiteY4" fmla="*/ 7671 h 3173781"/>
              <a:gd name="connsiteX0" fmla="*/ 0 w 3162299"/>
              <a:gd name="connsiteY0" fmla="*/ 3196641 h 3196641"/>
              <a:gd name="connsiteX1" fmla="*/ 2085 w 3162299"/>
              <a:gd name="connsiteY1" fmla="*/ 1153168 h 3196641"/>
              <a:gd name="connsiteX2" fmla="*/ 1195129 w 3162299"/>
              <a:gd name="connsiteY2" fmla="*/ 0 h 3196641"/>
              <a:gd name="connsiteX3" fmla="*/ 2739008 w 3162299"/>
              <a:gd name="connsiteY3" fmla="*/ 1574 h 3196641"/>
              <a:gd name="connsiteX4" fmla="*/ 3162299 w 3162299"/>
              <a:gd name="connsiteY4" fmla="*/ 7671 h 3196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299" h="3196641">
                <a:moveTo>
                  <a:pt x="0" y="3196641"/>
                </a:moveTo>
                <a:lnTo>
                  <a:pt x="2085" y="1153168"/>
                </a:lnTo>
                <a:cubicBezTo>
                  <a:pt x="2085" y="516291"/>
                  <a:pt x="536218" y="0"/>
                  <a:pt x="1195129" y="0"/>
                </a:cubicBezTo>
                <a:lnTo>
                  <a:pt x="2739008" y="1574"/>
                </a:lnTo>
                <a:lnTo>
                  <a:pt x="3162299" y="7671"/>
                </a:lnTo>
              </a:path>
            </a:pathLst>
          </a:custGeom>
          <a:noFill/>
          <a:ln w="225588" cap="sq">
            <a:solidFill>
              <a:srgbClr val="FDF9E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9E9B68F-058D-E637-2550-5DA70E3D0D41}"/>
              </a:ext>
            </a:extLst>
          </p:cNvPr>
          <p:cNvSpPr/>
          <p:nvPr userDrawn="1"/>
        </p:nvSpPr>
        <p:spPr>
          <a:xfrm>
            <a:off x="10310340" y="2011478"/>
            <a:ext cx="1628275" cy="1628275"/>
          </a:xfrm>
          <a:prstGeom prst="ellipse">
            <a:avLst/>
          </a:prstGeom>
          <a:solidFill>
            <a:schemeClr val="accent6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6188A037-6B9F-861E-36A7-10311D6127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0972" r="31496"/>
          <a:stretch>
            <a:fillRect/>
          </a:stretch>
        </p:blipFill>
        <p:spPr>
          <a:xfrm>
            <a:off x="12700" y="6051321"/>
            <a:ext cx="12192000" cy="528377"/>
          </a:xfrm>
          <a:custGeom>
            <a:avLst/>
            <a:gdLst>
              <a:gd name="connsiteX0" fmla="*/ 0 w 6858000"/>
              <a:gd name="connsiteY0" fmla="*/ 400156 h 400156"/>
              <a:gd name="connsiteX1" fmla="*/ 0 w 6858000"/>
              <a:gd name="connsiteY1" fmla="*/ 0 h 400156"/>
              <a:gd name="connsiteX2" fmla="*/ 6858000 w 6858000"/>
              <a:gd name="connsiteY2" fmla="*/ 0 h 400156"/>
              <a:gd name="connsiteX3" fmla="*/ 6858000 w 6858000"/>
              <a:gd name="connsiteY3" fmla="*/ 400156 h 400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400156">
                <a:moveTo>
                  <a:pt x="0" y="400156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400156"/>
                </a:lnTo>
                <a:close/>
              </a:path>
            </a:pathLst>
          </a:cu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1C9183AD-9166-27E4-F8C4-4AAE1C7F0BB9}"/>
              </a:ext>
            </a:extLst>
          </p:cNvPr>
          <p:cNvSpPr/>
          <p:nvPr userDrawn="1"/>
        </p:nvSpPr>
        <p:spPr>
          <a:xfrm>
            <a:off x="9130046" y="6134101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FED6151-9FDE-FB42-89FC-0347B6A3276D}"/>
              </a:ext>
            </a:extLst>
          </p:cNvPr>
          <p:cNvSpPr/>
          <p:nvPr userDrawn="1"/>
        </p:nvSpPr>
        <p:spPr>
          <a:xfrm>
            <a:off x="8385329" y="6134101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Footer Placeholder 45">
            <a:extLst>
              <a:ext uri="{FF2B5EF4-FFF2-40B4-BE49-F238E27FC236}">
                <a16:creationId xmlns:a16="http://schemas.microsoft.com/office/drawing/2014/main" id="{41E6D8BC-2E14-B95F-1E2F-30FF6EE3AEB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7" name="Slide Number Placeholder 46">
            <a:extLst>
              <a:ext uri="{FF2B5EF4-FFF2-40B4-BE49-F238E27FC236}">
                <a16:creationId xmlns:a16="http://schemas.microsoft.com/office/drawing/2014/main" id="{89B6F428-7A93-4AA9-C12A-2A93DFEAF0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11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phic 43">
            <a:extLst>
              <a:ext uri="{FF2B5EF4-FFF2-40B4-BE49-F238E27FC236}">
                <a16:creationId xmlns:a16="http://schemas.microsoft.com/office/drawing/2014/main" id="{94240F9C-F2B6-6263-0817-7E0809D9DF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85327"/>
          <a:stretch>
            <a:fillRect/>
          </a:stretch>
        </p:blipFill>
        <p:spPr>
          <a:xfrm rot="16200000">
            <a:off x="8348893" y="2856018"/>
            <a:ext cx="6718341" cy="1006304"/>
          </a:xfrm>
          <a:custGeom>
            <a:avLst/>
            <a:gdLst>
              <a:gd name="connsiteX0" fmla="*/ 0 w 6718341"/>
              <a:gd name="connsiteY0" fmla="*/ 0 h 1006304"/>
              <a:gd name="connsiteX1" fmla="*/ 6718341 w 6718341"/>
              <a:gd name="connsiteY1" fmla="*/ 0 h 1006304"/>
              <a:gd name="connsiteX2" fmla="*/ 6718341 w 6718341"/>
              <a:gd name="connsiteY2" fmla="*/ 1006304 h 1006304"/>
              <a:gd name="connsiteX3" fmla="*/ 0 w 6718341"/>
              <a:gd name="connsiteY3" fmla="*/ 1006304 h 100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8341" h="1006304">
                <a:moveTo>
                  <a:pt x="0" y="0"/>
                </a:moveTo>
                <a:lnTo>
                  <a:pt x="6718341" y="0"/>
                </a:lnTo>
                <a:lnTo>
                  <a:pt x="6718341" y="1006304"/>
                </a:lnTo>
                <a:lnTo>
                  <a:pt x="0" y="1006304"/>
                </a:lnTo>
                <a:close/>
              </a:path>
            </a:pathLst>
          </a:custGeom>
        </p:spPr>
      </p:pic>
      <p:sp>
        <p:nvSpPr>
          <p:cNvPr id="50" name="Oval 49">
            <a:extLst>
              <a:ext uri="{FF2B5EF4-FFF2-40B4-BE49-F238E27FC236}">
                <a16:creationId xmlns:a16="http://schemas.microsoft.com/office/drawing/2014/main" id="{024F3BA7-5767-DA19-90B2-79087CCD234A}"/>
              </a:ext>
            </a:extLst>
          </p:cNvPr>
          <p:cNvSpPr/>
          <p:nvPr userDrawn="1"/>
        </p:nvSpPr>
        <p:spPr>
          <a:xfrm>
            <a:off x="11280648" y="107998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5941C3B-69D9-2131-DE98-77882C6B492E}"/>
              </a:ext>
            </a:extLst>
          </p:cNvPr>
          <p:cNvSpPr/>
          <p:nvPr userDrawn="1"/>
        </p:nvSpPr>
        <p:spPr>
          <a:xfrm>
            <a:off x="9885091" y="4608699"/>
            <a:ext cx="1628275" cy="1628275"/>
          </a:xfrm>
          <a:prstGeom prst="ellipse">
            <a:avLst/>
          </a:prstGeom>
          <a:solidFill>
            <a:schemeClr val="accent3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72" name="Graphic 71">
            <a:extLst>
              <a:ext uri="{FF2B5EF4-FFF2-40B4-BE49-F238E27FC236}">
                <a16:creationId xmlns:a16="http://schemas.microsoft.com/office/drawing/2014/main" id="{F2C371ED-FE8B-10E6-6B09-AB1AF954AA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4820" t="41526" b="3152"/>
          <a:stretch/>
        </p:blipFill>
        <p:spPr>
          <a:xfrm>
            <a:off x="-63921" y="5642"/>
            <a:ext cx="3769859" cy="6852356"/>
          </a:xfrm>
          <a:custGeom>
            <a:avLst/>
            <a:gdLst>
              <a:gd name="connsiteX0" fmla="*/ 0 w 3769859"/>
              <a:gd name="connsiteY0" fmla="*/ 0 h 6852356"/>
              <a:gd name="connsiteX1" fmla="*/ 3769859 w 3769859"/>
              <a:gd name="connsiteY1" fmla="*/ 0 h 6852356"/>
              <a:gd name="connsiteX2" fmla="*/ 3769859 w 3769859"/>
              <a:gd name="connsiteY2" fmla="*/ 6852356 h 6852356"/>
              <a:gd name="connsiteX3" fmla="*/ 0 w 3769859"/>
              <a:gd name="connsiteY3" fmla="*/ 6852356 h 6852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859" h="6852356">
                <a:moveTo>
                  <a:pt x="0" y="0"/>
                </a:moveTo>
                <a:lnTo>
                  <a:pt x="3769859" y="0"/>
                </a:lnTo>
                <a:lnTo>
                  <a:pt x="3769859" y="6852356"/>
                </a:lnTo>
                <a:lnTo>
                  <a:pt x="0" y="6852356"/>
                </a:lnTo>
                <a:close/>
              </a:path>
            </a:pathLst>
          </a:cu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E6DDC0DD-511A-395D-6DF6-B3EBA937E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0633" b="65821"/>
          <a:stretch>
            <a:fillRect/>
          </a:stretch>
        </p:blipFill>
        <p:spPr>
          <a:xfrm flipV="1">
            <a:off x="5869" y="1"/>
            <a:ext cx="5332115" cy="2343995"/>
          </a:xfrm>
          <a:custGeom>
            <a:avLst/>
            <a:gdLst>
              <a:gd name="connsiteX0" fmla="*/ 0 w 5332115"/>
              <a:gd name="connsiteY0" fmla="*/ 2343995 h 2343995"/>
              <a:gd name="connsiteX1" fmla="*/ 5332115 w 5332115"/>
              <a:gd name="connsiteY1" fmla="*/ 2343995 h 2343995"/>
              <a:gd name="connsiteX2" fmla="*/ 5332115 w 5332115"/>
              <a:gd name="connsiteY2" fmla="*/ 0 h 2343995"/>
              <a:gd name="connsiteX3" fmla="*/ 0 w 5332115"/>
              <a:gd name="connsiteY3" fmla="*/ 0 h 234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115" h="2343995">
                <a:moveTo>
                  <a:pt x="0" y="2343995"/>
                </a:moveTo>
                <a:lnTo>
                  <a:pt x="5332115" y="2343995"/>
                </a:lnTo>
                <a:lnTo>
                  <a:pt x="5332115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A03A29F6-2DC7-B284-F21B-10BBEECC052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4165" t="77500"/>
          <a:stretch>
            <a:fillRect/>
          </a:stretch>
        </p:blipFill>
        <p:spPr>
          <a:xfrm>
            <a:off x="-16872" y="-29980"/>
            <a:ext cx="4459335" cy="1601124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64" name="Oval 63">
            <a:extLst>
              <a:ext uri="{FF2B5EF4-FFF2-40B4-BE49-F238E27FC236}">
                <a16:creationId xmlns:a16="http://schemas.microsoft.com/office/drawing/2014/main" id="{5E42667F-7399-2294-D94B-CB84510A0E95}"/>
              </a:ext>
            </a:extLst>
          </p:cNvPr>
          <p:cNvSpPr/>
          <p:nvPr userDrawn="1"/>
        </p:nvSpPr>
        <p:spPr>
          <a:xfrm>
            <a:off x="3261092" y="189001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Graphic 25" hidden="1">
            <a:extLst>
              <a:ext uri="{FF2B5EF4-FFF2-40B4-BE49-F238E27FC236}">
                <a16:creationId xmlns:a16="http://schemas.microsoft.com/office/drawing/2014/main" id="{422E8005-83A8-3555-6EFB-842E78C629D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162"/>
          <a:stretch/>
        </p:blipFill>
        <p:spPr>
          <a:xfrm>
            <a:off x="-6187440" y="1779373"/>
            <a:ext cx="20888725" cy="4583992"/>
          </a:xfrm>
          <a:custGeom>
            <a:avLst/>
            <a:gdLst>
              <a:gd name="connsiteX0" fmla="*/ 6153662 w 20854947"/>
              <a:gd name="connsiteY0" fmla="*/ 0 h 4583992"/>
              <a:gd name="connsiteX1" fmla="*/ 20854947 w 20854947"/>
              <a:gd name="connsiteY1" fmla="*/ 0 h 4583992"/>
              <a:gd name="connsiteX2" fmla="*/ 20854947 w 20854947"/>
              <a:gd name="connsiteY2" fmla="*/ 2190264 h 4583992"/>
              <a:gd name="connsiteX3" fmla="*/ 18345663 w 20854947"/>
              <a:gd name="connsiteY3" fmla="*/ 2190264 h 4583992"/>
              <a:gd name="connsiteX4" fmla="*/ 18345663 w 20854947"/>
              <a:gd name="connsiteY4" fmla="*/ 4583992 h 4583992"/>
              <a:gd name="connsiteX5" fmla="*/ 0 w 20854947"/>
              <a:gd name="connsiteY5" fmla="*/ 4583992 h 4583992"/>
              <a:gd name="connsiteX6" fmla="*/ 0 w 20854947"/>
              <a:gd name="connsiteY6" fmla="*/ 4313374 h 4583992"/>
              <a:gd name="connsiteX7" fmla="*/ 6153662 w 20854947"/>
              <a:gd name="connsiteY7" fmla="*/ 4313374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54947" h="4583992">
                <a:moveTo>
                  <a:pt x="6153662" y="0"/>
                </a:moveTo>
                <a:lnTo>
                  <a:pt x="20854947" y="0"/>
                </a:lnTo>
                <a:lnTo>
                  <a:pt x="20854947" y="2190264"/>
                </a:lnTo>
                <a:lnTo>
                  <a:pt x="18345663" y="2190264"/>
                </a:lnTo>
                <a:lnTo>
                  <a:pt x="18345663" y="4583992"/>
                </a:lnTo>
                <a:lnTo>
                  <a:pt x="0" y="4583992"/>
                </a:lnTo>
                <a:lnTo>
                  <a:pt x="0" y="4313374"/>
                </a:lnTo>
                <a:lnTo>
                  <a:pt x="6153662" y="4313374"/>
                </a:lnTo>
                <a:close/>
              </a:path>
            </a:pathLst>
          </a:custGeom>
        </p:spPr>
      </p:pic>
      <p:sp>
        <p:nvSpPr>
          <p:cNvPr id="73" name="Title 1">
            <a:extLst>
              <a:ext uri="{FF2B5EF4-FFF2-40B4-BE49-F238E27FC236}">
                <a16:creationId xmlns:a16="http://schemas.microsoft.com/office/drawing/2014/main" id="{11BE7A0F-8563-C84F-54DB-CF04C6DA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583" y="2214823"/>
            <a:ext cx="3769859" cy="1975104"/>
          </a:xfrm>
        </p:spPr>
        <p:txBody>
          <a:bodyPr anchor="b">
            <a:no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6231" y="4278235"/>
            <a:ext cx="3081528" cy="117043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276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F45380E4-4280-4D6A-412C-BEC95C8CA7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E2DEC6B-E418-F7FA-5D06-66914BE64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CDBC6FA3-472C-62C4-429A-28029D228DD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F0B4C4FF-8EF1-767D-7C77-03D625E4B3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396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A48C42A6-E4A3-57E4-DBFE-86C89D6D36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272D4-D364-93D2-A948-9DD478627E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DD4E5-F3CE-6199-31DD-1C03C409E0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29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3FA20FC2-E959-7E20-4647-E505BD8BE4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56E61-4EF1-44C9-6CC9-6876765A7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4069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802A7-DF1B-DE1B-4EA4-055C59350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0690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B2F4222-9F0A-A7FE-DFA4-39F2D1A2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9174264-0D17-CF28-8778-3DD02FD42C4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FFFA002-049D-7794-5114-044DA2B571D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1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7F9A3535-D85B-F023-B8C0-28D2FEAAD9E0}"/>
              </a:ext>
            </a:extLst>
          </p:cNvPr>
          <p:cNvGrpSpPr/>
          <p:nvPr userDrawn="1"/>
        </p:nvGrpSpPr>
        <p:grpSpPr>
          <a:xfrm>
            <a:off x="1" y="3827512"/>
            <a:ext cx="12198945" cy="3030489"/>
            <a:chOff x="1" y="3827512"/>
            <a:chExt cx="12198945" cy="3030489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11C7D54-0954-B838-DA12-86EA86543A54}"/>
                </a:ext>
              </a:extLst>
            </p:cNvPr>
            <p:cNvSpPr/>
            <p:nvPr userDrawn="1"/>
          </p:nvSpPr>
          <p:spPr>
            <a:xfrm>
              <a:off x="11488761" y="5133340"/>
              <a:ext cx="521208" cy="1724660"/>
            </a:xfrm>
            <a:custGeom>
              <a:avLst/>
              <a:gdLst>
                <a:gd name="connsiteX0" fmla="*/ 834 w 513332"/>
                <a:gd name="connsiteY0" fmla="*/ -1393 h 1623974"/>
                <a:gd name="connsiteX1" fmla="*/ 514166 w 513332"/>
                <a:gd name="connsiteY1" fmla="*/ -1393 h 1623974"/>
                <a:gd name="connsiteX2" fmla="*/ 514166 w 513332"/>
                <a:gd name="connsiteY2" fmla="*/ 1622582 h 1623974"/>
                <a:gd name="connsiteX3" fmla="*/ 834 w 513332"/>
                <a:gd name="connsiteY3" fmla="*/ 1622582 h 1623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3332" h="1623974">
                  <a:moveTo>
                    <a:pt x="834" y="-1393"/>
                  </a:moveTo>
                  <a:lnTo>
                    <a:pt x="514166" y="-1393"/>
                  </a:lnTo>
                  <a:lnTo>
                    <a:pt x="514166" y="1622582"/>
                  </a:lnTo>
                  <a:lnTo>
                    <a:pt x="834" y="1622582"/>
                  </a:lnTo>
                  <a:close/>
                </a:path>
              </a:pathLst>
            </a:custGeom>
            <a:solidFill>
              <a:schemeClr val="accent1"/>
            </a:solidFill>
            <a:ln w="2820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E49D87C6-232E-E91C-0D76-756637414E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9291" r="42583" b="30832"/>
            <a:stretch>
              <a:fillRect/>
            </a:stretch>
          </p:blipFill>
          <p:spPr>
            <a:xfrm>
              <a:off x="1" y="3827512"/>
              <a:ext cx="12198945" cy="3030489"/>
            </a:xfrm>
            <a:custGeom>
              <a:avLst/>
              <a:gdLst>
                <a:gd name="connsiteX0" fmla="*/ 0 w 12198945"/>
                <a:gd name="connsiteY0" fmla="*/ 0 h 3030489"/>
                <a:gd name="connsiteX1" fmla="*/ 12198945 w 12198945"/>
                <a:gd name="connsiteY1" fmla="*/ 0 h 3030489"/>
                <a:gd name="connsiteX2" fmla="*/ 12198945 w 12198945"/>
                <a:gd name="connsiteY2" fmla="*/ 1369519 h 3030489"/>
                <a:gd name="connsiteX3" fmla="*/ 11240822 w 12198945"/>
                <a:gd name="connsiteY3" fmla="*/ 1369519 h 3030489"/>
                <a:gd name="connsiteX4" fmla="*/ 11240822 w 12198945"/>
                <a:gd name="connsiteY4" fmla="*/ 3030489 h 3030489"/>
                <a:gd name="connsiteX5" fmla="*/ 0 w 12198945"/>
                <a:gd name="connsiteY5" fmla="*/ 3030489 h 3030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8945" h="3030489">
                  <a:moveTo>
                    <a:pt x="0" y="0"/>
                  </a:moveTo>
                  <a:lnTo>
                    <a:pt x="12198945" y="0"/>
                  </a:lnTo>
                  <a:lnTo>
                    <a:pt x="12198945" y="1369519"/>
                  </a:lnTo>
                  <a:lnTo>
                    <a:pt x="11240822" y="1369519"/>
                  </a:lnTo>
                  <a:lnTo>
                    <a:pt x="11240822" y="3030489"/>
                  </a:lnTo>
                  <a:lnTo>
                    <a:pt x="0" y="3030489"/>
                  </a:lnTo>
                  <a:close/>
                </a:path>
              </a:pathLst>
            </a:cu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121408"/>
            <a:ext cx="6510528" cy="3578352"/>
          </a:xfrm>
        </p:spPr>
        <p:txBody>
          <a:bodyPr/>
          <a:lstStyle>
            <a:lvl1pPr marL="0" indent="0">
              <a:buNone/>
              <a:defRPr sz="1800"/>
            </a:lvl1pPr>
            <a:lvl2pPr marL="283464">
              <a:defRPr sz="1800"/>
            </a:lvl2pPr>
            <a:lvl3pPr marL="566928">
              <a:defRPr sz="1600"/>
            </a:lvl3pPr>
            <a:lvl4pPr marL="758952">
              <a:defRPr sz="1400"/>
            </a:lvl4pPr>
            <a:lvl5pPr marL="1042416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3602100-4B1B-08F9-3FE3-A39515512D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11" name="Freeform 65">
            <a:extLst>
              <a:ext uri="{FF2B5EF4-FFF2-40B4-BE49-F238E27FC236}">
                <a16:creationId xmlns:a16="http://schemas.microsoft.com/office/drawing/2014/main" id="{232AA84F-639D-A24B-BB67-2694CC069C65}"/>
              </a:ext>
            </a:extLst>
          </p:cNvPr>
          <p:cNvSpPr/>
          <p:nvPr/>
        </p:nvSpPr>
        <p:spPr>
          <a:xfrm>
            <a:off x="838989" y="5178370"/>
            <a:ext cx="2157098" cy="1679630"/>
          </a:xfrm>
          <a:custGeom>
            <a:avLst/>
            <a:gdLst>
              <a:gd name="connsiteX0" fmla="*/ 1078549 w 2157098"/>
              <a:gd name="connsiteY0" fmla="*/ 0 h 1679630"/>
              <a:gd name="connsiteX1" fmla="*/ 2157098 w 2157098"/>
              <a:gd name="connsiteY1" fmla="*/ 1078549 h 1679630"/>
              <a:gd name="connsiteX2" fmla="*/ 2072341 w 2157098"/>
              <a:gd name="connsiteY2" fmla="*/ 1498369 h 1679630"/>
              <a:gd name="connsiteX3" fmla="*/ 1973955 w 2157098"/>
              <a:gd name="connsiteY3" fmla="*/ 1679630 h 1679630"/>
              <a:gd name="connsiteX4" fmla="*/ 183143 w 2157098"/>
              <a:gd name="connsiteY4" fmla="*/ 1679630 h 1679630"/>
              <a:gd name="connsiteX5" fmla="*/ 84758 w 2157098"/>
              <a:gd name="connsiteY5" fmla="*/ 1498369 h 1679630"/>
              <a:gd name="connsiteX6" fmla="*/ 0 w 2157098"/>
              <a:gd name="connsiteY6" fmla="*/ 1078549 h 1679630"/>
              <a:gd name="connsiteX7" fmla="*/ 1078549 w 2157098"/>
              <a:gd name="connsiteY7" fmla="*/ 0 h 167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098" h="1679630">
                <a:moveTo>
                  <a:pt x="1078549" y="0"/>
                </a:moveTo>
                <a:cubicBezTo>
                  <a:pt x="1674215" y="0"/>
                  <a:pt x="2157098" y="482883"/>
                  <a:pt x="2157098" y="1078549"/>
                </a:cubicBezTo>
                <a:cubicBezTo>
                  <a:pt x="2157098" y="1227466"/>
                  <a:pt x="2126918" y="1369333"/>
                  <a:pt x="2072341" y="1498369"/>
                </a:cubicBezTo>
                <a:lnTo>
                  <a:pt x="1973955" y="1679630"/>
                </a:lnTo>
                <a:lnTo>
                  <a:pt x="183143" y="1679630"/>
                </a:lnTo>
                <a:lnTo>
                  <a:pt x="84758" y="1498369"/>
                </a:lnTo>
                <a:cubicBezTo>
                  <a:pt x="30180" y="1369333"/>
                  <a:pt x="0" y="1227466"/>
                  <a:pt x="0" y="1078549"/>
                </a:cubicBezTo>
                <a:cubicBezTo>
                  <a:pt x="0" y="482883"/>
                  <a:pt x="482883" y="0"/>
                  <a:pt x="1078549" y="0"/>
                </a:cubicBezTo>
                <a:close/>
              </a:path>
            </a:pathLst>
          </a:custGeom>
          <a:solidFill>
            <a:schemeClr val="accent4">
              <a:alpha val="8321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9B8E7B-82C3-F9D6-9E34-8F76C40C8539}"/>
              </a:ext>
            </a:extLst>
          </p:cNvPr>
          <p:cNvSpPr/>
          <p:nvPr/>
        </p:nvSpPr>
        <p:spPr>
          <a:xfrm>
            <a:off x="9626717" y="499091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Footer Placeholder 59">
            <a:extLst>
              <a:ext uri="{FF2B5EF4-FFF2-40B4-BE49-F238E27FC236}">
                <a16:creationId xmlns:a16="http://schemas.microsoft.com/office/drawing/2014/main" id="{EACDB755-CEBA-6C68-443D-525463E80D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1" name="Slide Number Placeholder 60">
            <a:extLst>
              <a:ext uri="{FF2B5EF4-FFF2-40B4-BE49-F238E27FC236}">
                <a16:creationId xmlns:a16="http://schemas.microsoft.com/office/drawing/2014/main" id="{307D0F4E-2944-C947-2B6E-0547303F25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39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54A2A46-C45B-ED08-EE41-CEC7D35473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A4EA03-DC7A-CC5C-0E56-20FDFBD15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72593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30CC9-5F1C-933D-A4C9-7DCE2F039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04BF9-EDC8-7868-84C1-6CCB690381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E0970-0DB3-2D10-BEAE-54A52070A1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C668391-E0E0-74A5-F96F-B67ECAE86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172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438912"/>
            <a:ext cx="8762246" cy="1325880"/>
          </a:xfrm>
        </p:spPr>
        <p:txBody>
          <a:bodyPr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8596636-128C-4D64-E63E-16619F5CDF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1892808"/>
            <a:ext cx="8659368" cy="749808"/>
          </a:xfrm>
          <a:solidFill>
            <a:schemeClr val="accent1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5E065C5-B7CB-9146-3A7C-A6F39CA9B23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83880" y="1792224"/>
            <a:ext cx="960120" cy="9601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BD0306DB-B174-37A8-719D-C89F9EE118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2891790"/>
            <a:ext cx="8659368" cy="749808"/>
          </a:xfrm>
          <a:solidFill>
            <a:schemeClr val="accent2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D80DBC95-A30E-E3C3-6A02-0DE7F6995B6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83880" y="2784348"/>
            <a:ext cx="960120" cy="9601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FF0762B-1AD3-943D-F4CC-9D5CF57405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3890772"/>
            <a:ext cx="8659368" cy="749808"/>
          </a:xfrm>
          <a:solidFill>
            <a:schemeClr val="accent4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51060427-2619-E83D-D977-65854C7AA3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83880" y="3776472"/>
            <a:ext cx="960120" cy="96012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B28E366-646A-5633-0E0C-1BB99B27FDD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0" y="4889754"/>
            <a:ext cx="8659368" cy="749808"/>
          </a:xfrm>
          <a:solidFill>
            <a:schemeClr val="tx1">
              <a:lumMod val="90000"/>
              <a:lumOff val="10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2A38A746-8D71-1D08-BD7B-347D1E59854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83880" y="4768596"/>
            <a:ext cx="960120" cy="960120"/>
          </a:xfrm>
          <a:prstGeom prst="ellipse">
            <a:avLst/>
          </a:prstGeom>
          <a:solidFill>
            <a:schemeClr val="tx2"/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CB500DDB-4549-EAE1-1AA8-DBD382D2B9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0" y="5888736"/>
            <a:ext cx="8659368" cy="749808"/>
          </a:xfrm>
          <a:solidFill>
            <a:schemeClr val="accent3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C619F49-49DD-DF7B-37A0-6104FF3C2B3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83880" y="5760720"/>
            <a:ext cx="960120" cy="9601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16196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 hidden="1">
            <a:extLst>
              <a:ext uri="{FF2B5EF4-FFF2-40B4-BE49-F238E27FC236}">
                <a16:creationId xmlns:a16="http://schemas.microsoft.com/office/drawing/2014/main" id="{25EA7C35-FF1A-FBFD-05A2-718EB0D16B65}"/>
              </a:ext>
            </a:extLst>
          </p:cNvPr>
          <p:cNvSpPr/>
          <p:nvPr/>
        </p:nvSpPr>
        <p:spPr>
          <a:xfrm>
            <a:off x="233681" y="2011679"/>
            <a:ext cx="3195438" cy="3286867"/>
          </a:xfrm>
          <a:custGeom>
            <a:avLst/>
            <a:gdLst>
              <a:gd name="connsiteX0" fmla="*/ 2213 w 9357201"/>
              <a:gd name="connsiteY0" fmla="*/ -650 h 3276674"/>
              <a:gd name="connsiteX1" fmla="*/ 8009370 w 9357201"/>
              <a:gd name="connsiteY1" fmla="*/ -650 h 3276674"/>
              <a:gd name="connsiteX2" fmla="*/ 9359415 w 9357201"/>
              <a:gd name="connsiteY2" fmla="*/ 1355860 h 3276674"/>
              <a:gd name="connsiteX3" fmla="*/ 9359415 w 9357201"/>
              <a:gd name="connsiteY3" fmla="*/ 3276024 h 3276674"/>
              <a:gd name="connsiteX0" fmla="*/ 0 w 9357202"/>
              <a:gd name="connsiteY0" fmla="*/ 33 h 3276707"/>
              <a:gd name="connsiteX1" fmla="*/ 5765524 w 9357202"/>
              <a:gd name="connsiteY1" fmla="*/ 0 h 3276707"/>
              <a:gd name="connsiteX2" fmla="*/ 8007157 w 9357202"/>
              <a:gd name="connsiteY2" fmla="*/ 33 h 3276707"/>
              <a:gd name="connsiteX3" fmla="*/ 9357202 w 9357202"/>
              <a:gd name="connsiteY3" fmla="*/ 1356543 h 3276707"/>
              <a:gd name="connsiteX4" fmla="*/ 9357202 w 9357202"/>
              <a:gd name="connsiteY4" fmla="*/ 3276707 h 3276707"/>
              <a:gd name="connsiteX0" fmla="*/ 0 w 3591678"/>
              <a:gd name="connsiteY0" fmla="*/ 0 h 3276707"/>
              <a:gd name="connsiteX1" fmla="*/ 2241633 w 3591678"/>
              <a:gd name="connsiteY1" fmla="*/ 33 h 3276707"/>
              <a:gd name="connsiteX2" fmla="*/ 3591678 w 3591678"/>
              <a:gd name="connsiteY2" fmla="*/ 1356543 h 3276707"/>
              <a:gd name="connsiteX3" fmla="*/ 3591678 w 3591678"/>
              <a:gd name="connsiteY3" fmla="*/ 3276707 h 3276707"/>
              <a:gd name="connsiteX0" fmla="*/ 0 w 3408798"/>
              <a:gd name="connsiteY0" fmla="*/ 0 h 3276707"/>
              <a:gd name="connsiteX1" fmla="*/ 2058753 w 3408798"/>
              <a:gd name="connsiteY1" fmla="*/ 33 h 3276707"/>
              <a:gd name="connsiteX2" fmla="*/ 3408798 w 3408798"/>
              <a:gd name="connsiteY2" fmla="*/ 1356543 h 3276707"/>
              <a:gd name="connsiteX3" fmla="*/ 3408798 w 3408798"/>
              <a:gd name="connsiteY3" fmla="*/ 3276707 h 3276707"/>
              <a:gd name="connsiteX0" fmla="*/ 0 w 3225918"/>
              <a:gd name="connsiteY0" fmla="*/ 0 h 3286867"/>
              <a:gd name="connsiteX1" fmla="*/ 1875873 w 3225918"/>
              <a:gd name="connsiteY1" fmla="*/ 10193 h 3286867"/>
              <a:gd name="connsiteX2" fmla="*/ 3225918 w 3225918"/>
              <a:gd name="connsiteY2" fmla="*/ 1366703 h 3286867"/>
              <a:gd name="connsiteX3" fmla="*/ 3225918 w 3225918"/>
              <a:gd name="connsiteY3" fmla="*/ 3286867 h 3286867"/>
              <a:gd name="connsiteX0" fmla="*/ 0 w 3195438"/>
              <a:gd name="connsiteY0" fmla="*/ 0 h 3286867"/>
              <a:gd name="connsiteX1" fmla="*/ 1845393 w 3195438"/>
              <a:gd name="connsiteY1" fmla="*/ 10193 h 3286867"/>
              <a:gd name="connsiteX2" fmla="*/ 3195438 w 3195438"/>
              <a:gd name="connsiteY2" fmla="*/ 1366703 h 3286867"/>
              <a:gd name="connsiteX3" fmla="*/ 3195438 w 3195438"/>
              <a:gd name="connsiteY3" fmla="*/ 3286867 h 328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5438" h="3286867">
                <a:moveTo>
                  <a:pt x="0" y="0"/>
                </a:moveTo>
                <a:lnTo>
                  <a:pt x="1845393" y="10193"/>
                </a:lnTo>
                <a:cubicBezTo>
                  <a:pt x="2591000" y="10193"/>
                  <a:pt x="3195438" y="617523"/>
                  <a:pt x="3195438" y="1366703"/>
                </a:cubicBezTo>
                <a:lnTo>
                  <a:pt x="3195438" y="3286867"/>
                </a:lnTo>
              </a:path>
            </a:pathLst>
          </a:custGeom>
          <a:noFill/>
          <a:ln w="510466" cap="sq">
            <a:solidFill>
              <a:srgbClr val="00AA59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4" name="Freeform: Shape 23" hidden="1">
            <a:extLst>
              <a:ext uri="{FF2B5EF4-FFF2-40B4-BE49-F238E27FC236}">
                <a16:creationId xmlns:a16="http://schemas.microsoft.com/office/drawing/2014/main" id="{B09E8213-E4A1-3E30-9198-8B68ABEE82B8}"/>
              </a:ext>
            </a:extLst>
          </p:cNvPr>
          <p:cNvSpPr/>
          <p:nvPr/>
        </p:nvSpPr>
        <p:spPr>
          <a:xfrm>
            <a:off x="3429117" y="4725899"/>
            <a:ext cx="8510941" cy="1366196"/>
          </a:xfrm>
          <a:custGeom>
            <a:avLst/>
            <a:gdLst>
              <a:gd name="connsiteX0" fmla="*/ 10980107 w 10977893"/>
              <a:gd name="connsiteY0" fmla="*/ -650 h 1365979"/>
              <a:gd name="connsiteX1" fmla="*/ 10980107 w 10977893"/>
              <a:gd name="connsiteY1" fmla="*/ 789104 h 1365979"/>
              <a:gd name="connsiteX2" fmla="*/ 10357989 w 10977893"/>
              <a:gd name="connsiteY2" fmla="*/ 1365329 h 1365979"/>
              <a:gd name="connsiteX3" fmla="*/ 624331 w 10977893"/>
              <a:gd name="connsiteY3" fmla="*/ 1365329 h 1365979"/>
              <a:gd name="connsiteX4" fmla="*/ 2213 w 10977893"/>
              <a:gd name="connsiteY4" fmla="*/ 789104 h 1365979"/>
              <a:gd name="connsiteX5" fmla="*/ 2213 w 10977893"/>
              <a:gd name="connsiteY5" fmla="*/ -650 h 1365979"/>
              <a:gd name="connsiteX0" fmla="*/ 10977894 w 10977894"/>
              <a:gd name="connsiteY0" fmla="*/ 0 h 1365979"/>
              <a:gd name="connsiteX1" fmla="*/ 10977894 w 10977894"/>
              <a:gd name="connsiteY1" fmla="*/ 789754 h 1365979"/>
              <a:gd name="connsiteX2" fmla="*/ 10355776 w 10977894"/>
              <a:gd name="connsiteY2" fmla="*/ 1365979 h 1365979"/>
              <a:gd name="connsiteX3" fmla="*/ 8724301 w 10977894"/>
              <a:gd name="connsiteY3" fmla="*/ 1362386 h 1365979"/>
              <a:gd name="connsiteX4" fmla="*/ 622118 w 10977894"/>
              <a:gd name="connsiteY4" fmla="*/ 1365979 h 1365979"/>
              <a:gd name="connsiteX5" fmla="*/ 0 w 10977894"/>
              <a:gd name="connsiteY5" fmla="*/ 789754 h 1365979"/>
              <a:gd name="connsiteX6" fmla="*/ 0 w 10977894"/>
              <a:gd name="connsiteY6" fmla="*/ 0 h 1365979"/>
              <a:gd name="connsiteX0" fmla="*/ 10977894 w 10977894"/>
              <a:gd name="connsiteY0" fmla="*/ 789754 h 1365979"/>
              <a:gd name="connsiteX1" fmla="*/ 10355776 w 10977894"/>
              <a:gd name="connsiteY1" fmla="*/ 1365979 h 1365979"/>
              <a:gd name="connsiteX2" fmla="*/ 8724301 w 10977894"/>
              <a:gd name="connsiteY2" fmla="*/ 1362386 h 1365979"/>
              <a:gd name="connsiteX3" fmla="*/ 622118 w 10977894"/>
              <a:gd name="connsiteY3" fmla="*/ 1365979 h 1365979"/>
              <a:gd name="connsiteX4" fmla="*/ 0 w 10977894"/>
              <a:gd name="connsiteY4" fmla="*/ 789754 h 1365979"/>
              <a:gd name="connsiteX5" fmla="*/ 0 w 10977894"/>
              <a:gd name="connsiteY5" fmla="*/ 0 h 1365979"/>
              <a:gd name="connsiteX0" fmla="*/ 10355776 w 10355776"/>
              <a:gd name="connsiteY0" fmla="*/ 1365979 h 1365979"/>
              <a:gd name="connsiteX1" fmla="*/ 8724301 w 10355776"/>
              <a:gd name="connsiteY1" fmla="*/ 1362386 h 1365979"/>
              <a:gd name="connsiteX2" fmla="*/ 622118 w 10355776"/>
              <a:gd name="connsiteY2" fmla="*/ 1365979 h 1365979"/>
              <a:gd name="connsiteX3" fmla="*/ 0 w 10355776"/>
              <a:gd name="connsiteY3" fmla="*/ 789754 h 1365979"/>
              <a:gd name="connsiteX4" fmla="*/ 0 w 10355776"/>
              <a:gd name="connsiteY4" fmla="*/ 0 h 1365979"/>
              <a:gd name="connsiteX0" fmla="*/ 8724301 w 8724301"/>
              <a:gd name="connsiteY0" fmla="*/ 1362386 h 1365979"/>
              <a:gd name="connsiteX1" fmla="*/ 622118 w 8724301"/>
              <a:gd name="connsiteY1" fmla="*/ 1365979 h 1365979"/>
              <a:gd name="connsiteX2" fmla="*/ 0 w 8724301"/>
              <a:gd name="connsiteY2" fmla="*/ 789754 h 1365979"/>
              <a:gd name="connsiteX3" fmla="*/ 0 w 8724301"/>
              <a:gd name="connsiteY3" fmla="*/ 0 h 1365979"/>
              <a:gd name="connsiteX0" fmla="*/ 8510941 w 8510941"/>
              <a:gd name="connsiteY0" fmla="*/ 1366196 h 1366196"/>
              <a:gd name="connsiteX1" fmla="*/ 622118 w 8510941"/>
              <a:gd name="connsiteY1" fmla="*/ 1365979 h 1366196"/>
              <a:gd name="connsiteX2" fmla="*/ 0 w 8510941"/>
              <a:gd name="connsiteY2" fmla="*/ 789754 h 1366196"/>
              <a:gd name="connsiteX3" fmla="*/ 0 w 8510941"/>
              <a:gd name="connsiteY3" fmla="*/ 0 h 136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0941" h="1366196">
                <a:moveTo>
                  <a:pt x="8510941" y="1366196"/>
                </a:moveTo>
                <a:lnTo>
                  <a:pt x="622118" y="1365979"/>
                </a:lnTo>
                <a:cubicBezTo>
                  <a:pt x="278520" y="1365979"/>
                  <a:pt x="0" y="1107979"/>
                  <a:pt x="0" y="789754"/>
                </a:cubicBezTo>
                <a:lnTo>
                  <a:pt x="0" y="0"/>
                </a:lnTo>
              </a:path>
            </a:pathLst>
          </a:custGeom>
          <a:noFill/>
          <a:ln w="510466" cap="sq">
            <a:solidFill>
              <a:srgbClr val="00AA59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67CFF6C-EDBA-8B95-5C93-0B4BB5939B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9507" r="12032"/>
          <a:stretch/>
        </p:blipFill>
        <p:spPr>
          <a:xfrm>
            <a:off x="0" y="1779373"/>
            <a:ext cx="12192000" cy="4583992"/>
          </a:xfrm>
          <a:custGeom>
            <a:avLst/>
            <a:gdLst>
              <a:gd name="connsiteX0" fmla="*/ 0 w 12192000"/>
              <a:gd name="connsiteY0" fmla="*/ 0 h 4583992"/>
              <a:gd name="connsiteX1" fmla="*/ 12192000 w 12192000"/>
              <a:gd name="connsiteY1" fmla="*/ 0 h 4583992"/>
              <a:gd name="connsiteX2" fmla="*/ 12192000 w 12192000"/>
              <a:gd name="connsiteY2" fmla="*/ 2190264 h 4583992"/>
              <a:gd name="connsiteX3" fmla="*/ 12187938 w 12192000"/>
              <a:gd name="connsiteY3" fmla="*/ 2190264 h 4583992"/>
              <a:gd name="connsiteX4" fmla="*/ 12187938 w 12192000"/>
              <a:gd name="connsiteY4" fmla="*/ 4583992 h 4583992"/>
              <a:gd name="connsiteX5" fmla="*/ 0 w 12192000"/>
              <a:gd name="connsiteY5" fmla="*/ 4583992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583992">
                <a:moveTo>
                  <a:pt x="0" y="0"/>
                </a:moveTo>
                <a:lnTo>
                  <a:pt x="12192000" y="0"/>
                </a:lnTo>
                <a:lnTo>
                  <a:pt x="12192000" y="2190264"/>
                </a:lnTo>
                <a:lnTo>
                  <a:pt x="12187938" y="2190264"/>
                </a:lnTo>
                <a:lnTo>
                  <a:pt x="12187938" y="4583992"/>
                </a:lnTo>
                <a:lnTo>
                  <a:pt x="0" y="4583992"/>
                </a:lnTo>
                <a:close/>
              </a:path>
            </a:pathLst>
          </a:cu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1FEFD686-81C7-A517-F1C0-0C3D3EF340F2}"/>
              </a:ext>
            </a:extLst>
          </p:cNvPr>
          <p:cNvSpPr/>
          <p:nvPr/>
        </p:nvSpPr>
        <p:spPr>
          <a:xfrm>
            <a:off x="767250" y="3628115"/>
            <a:ext cx="1628275" cy="1628275"/>
          </a:xfrm>
          <a:prstGeom prst="ellipse">
            <a:avLst/>
          </a:prstGeom>
          <a:solidFill>
            <a:schemeClr val="accent4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032612E-888F-3F52-2DF9-1A7FC1C338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b="72707"/>
          <a:stretch>
            <a:fillRect/>
          </a:stretch>
        </p:blipFill>
        <p:spPr>
          <a:xfrm>
            <a:off x="5315713" y="5020135"/>
            <a:ext cx="6718341" cy="1871772"/>
          </a:xfrm>
          <a:custGeom>
            <a:avLst/>
            <a:gdLst>
              <a:gd name="connsiteX0" fmla="*/ 0 w 6718341"/>
              <a:gd name="connsiteY0" fmla="*/ 0 h 1871772"/>
              <a:gd name="connsiteX1" fmla="*/ 6718341 w 6718341"/>
              <a:gd name="connsiteY1" fmla="*/ 0 h 1871772"/>
              <a:gd name="connsiteX2" fmla="*/ 6718341 w 6718341"/>
              <a:gd name="connsiteY2" fmla="*/ 1871772 h 1871772"/>
              <a:gd name="connsiteX3" fmla="*/ 0 w 6718341"/>
              <a:gd name="connsiteY3" fmla="*/ 1871772 h 187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8341" h="1871772">
                <a:moveTo>
                  <a:pt x="0" y="0"/>
                </a:moveTo>
                <a:lnTo>
                  <a:pt x="6718341" y="0"/>
                </a:lnTo>
                <a:lnTo>
                  <a:pt x="6718341" y="1871772"/>
                </a:lnTo>
                <a:lnTo>
                  <a:pt x="0" y="1871772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3CA6479C-DB58-C182-DA46-646A89A79A6F}"/>
              </a:ext>
            </a:extLst>
          </p:cNvPr>
          <p:cNvSpPr/>
          <p:nvPr/>
        </p:nvSpPr>
        <p:spPr>
          <a:xfrm>
            <a:off x="11469607" y="5904458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40F0BF7-907A-B0C3-5845-78EDA851891C}"/>
              </a:ext>
            </a:extLst>
          </p:cNvPr>
          <p:cNvSpPr/>
          <p:nvPr/>
        </p:nvSpPr>
        <p:spPr>
          <a:xfrm>
            <a:off x="3000866" y="2411479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5D287EAB-26E8-C8AF-6CB0-D37B7CB370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4165" t="77500"/>
          <a:stretch>
            <a:fillRect/>
          </a:stretch>
        </p:blipFill>
        <p:spPr>
          <a:xfrm flipH="1">
            <a:off x="7732665" y="0"/>
            <a:ext cx="4459335" cy="1543022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F5323F-6D74-29FA-F04C-027DF280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744" y="2304288"/>
            <a:ext cx="5513832" cy="2432304"/>
          </a:xfrm>
        </p:spPr>
        <p:txBody>
          <a:bodyPr anchor="t">
            <a:no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52744" y="1885193"/>
            <a:ext cx="5943600" cy="4114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109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336" y="722376"/>
            <a:ext cx="8870656" cy="7649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404872"/>
            <a:ext cx="10716768" cy="3630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2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33A32FC-3A65-2B5F-2625-0FE903CD37D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DFD42C5-F2A8-2017-93FA-4A8F8A7CB7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6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phic 38">
            <a:extLst>
              <a:ext uri="{FF2B5EF4-FFF2-40B4-BE49-F238E27FC236}">
                <a16:creationId xmlns:a16="http://schemas.microsoft.com/office/drawing/2014/main" id="{0FA7F5A0-ECAD-A574-6649-C548018706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427" r="82873"/>
          <a:stretch>
            <a:fillRect/>
          </a:stretch>
        </p:blipFill>
        <p:spPr>
          <a:xfrm>
            <a:off x="9233628" y="1"/>
            <a:ext cx="2958372" cy="6105105"/>
          </a:xfrm>
          <a:custGeom>
            <a:avLst/>
            <a:gdLst>
              <a:gd name="connsiteX0" fmla="*/ 0 w 2958372"/>
              <a:gd name="connsiteY0" fmla="*/ 0 h 6105105"/>
              <a:gd name="connsiteX1" fmla="*/ 2958372 w 2958372"/>
              <a:gd name="connsiteY1" fmla="*/ 0 h 6105105"/>
              <a:gd name="connsiteX2" fmla="*/ 2958372 w 2958372"/>
              <a:gd name="connsiteY2" fmla="*/ 6105105 h 6105105"/>
              <a:gd name="connsiteX3" fmla="*/ 0 w 2958372"/>
              <a:gd name="connsiteY3" fmla="*/ 6105105 h 6105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8372" h="6105105">
                <a:moveTo>
                  <a:pt x="0" y="0"/>
                </a:moveTo>
                <a:lnTo>
                  <a:pt x="2958372" y="0"/>
                </a:lnTo>
                <a:lnTo>
                  <a:pt x="2958372" y="6105105"/>
                </a:lnTo>
                <a:lnTo>
                  <a:pt x="0" y="6105105"/>
                </a:lnTo>
                <a:close/>
              </a:path>
            </a:pathLst>
          </a:cu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98CD520B-B465-7A6D-37C4-8A060446902D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4684B3-A8D3-6A9A-C264-95DFAD1C3FCE}"/>
              </a:ext>
            </a:extLst>
          </p:cNvPr>
          <p:cNvSpPr/>
          <p:nvPr/>
        </p:nvSpPr>
        <p:spPr>
          <a:xfrm>
            <a:off x="9300014" y="263397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336" y="722376"/>
            <a:ext cx="8870656" cy="7649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221992"/>
            <a:ext cx="8284464" cy="3986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1E68FE-16F1-5C98-AEF6-0EAB9EA632CA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ooter Placeholder 39">
            <a:extLst>
              <a:ext uri="{FF2B5EF4-FFF2-40B4-BE49-F238E27FC236}">
                <a16:creationId xmlns:a16="http://schemas.microsoft.com/office/drawing/2014/main" id="{8727F01E-45EF-F70F-2A04-1EA69A24634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C388A650-32E8-11EC-26EE-D260D1953D5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3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raphic 76">
            <a:extLst>
              <a:ext uri="{FF2B5EF4-FFF2-40B4-BE49-F238E27FC236}">
                <a16:creationId xmlns:a16="http://schemas.microsoft.com/office/drawing/2014/main" id="{527CC80A-3410-5824-B06B-C4176A6BF4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145" t="-169" r="45423" b="28675"/>
          <a:stretch/>
        </p:blipFill>
        <p:spPr>
          <a:xfrm>
            <a:off x="-1" y="3467101"/>
            <a:ext cx="12192001" cy="3390899"/>
          </a:xfrm>
          <a:custGeom>
            <a:avLst/>
            <a:gdLst>
              <a:gd name="connsiteX0" fmla="*/ 0 w 12192001"/>
              <a:gd name="connsiteY0" fmla="*/ 0 h 3390899"/>
              <a:gd name="connsiteX1" fmla="*/ 12192001 w 12192001"/>
              <a:gd name="connsiteY1" fmla="*/ 0 h 3390899"/>
              <a:gd name="connsiteX2" fmla="*/ 12192001 w 12192001"/>
              <a:gd name="connsiteY2" fmla="*/ 2324100 h 3390899"/>
              <a:gd name="connsiteX3" fmla="*/ 12192001 w 12192001"/>
              <a:gd name="connsiteY3" fmla="*/ 3390899 h 3390899"/>
              <a:gd name="connsiteX4" fmla="*/ 0 w 12192001"/>
              <a:gd name="connsiteY4" fmla="*/ 3390899 h 339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390899">
                <a:moveTo>
                  <a:pt x="0" y="0"/>
                </a:moveTo>
                <a:lnTo>
                  <a:pt x="12192001" y="0"/>
                </a:lnTo>
                <a:lnTo>
                  <a:pt x="12192001" y="2324100"/>
                </a:lnTo>
                <a:lnTo>
                  <a:pt x="12192001" y="3390899"/>
                </a:lnTo>
                <a:lnTo>
                  <a:pt x="0" y="3390899"/>
                </a:lnTo>
                <a:close/>
              </a:path>
            </a:pathLst>
          </a:custGeom>
        </p:spPr>
      </p:pic>
      <p:sp>
        <p:nvSpPr>
          <p:cNvPr id="53" name="Title 1">
            <a:extLst>
              <a:ext uri="{FF2B5EF4-FFF2-40B4-BE49-F238E27FC236}">
                <a16:creationId xmlns:a16="http://schemas.microsoft.com/office/drawing/2014/main" id="{CB607447-86F1-863F-176B-E0B78D243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16152"/>
            <a:ext cx="8951976" cy="3191256"/>
          </a:xfrm>
        </p:spPr>
        <p:txBody>
          <a:bodyPr anchor="t">
            <a:noAutofit/>
          </a:bodyPr>
          <a:lstStyle>
            <a:lvl1pPr>
              <a:defRPr sz="5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7" name="Graphic 12">
            <a:extLst>
              <a:ext uri="{FF2B5EF4-FFF2-40B4-BE49-F238E27FC236}">
                <a16:creationId xmlns:a16="http://schemas.microsoft.com/office/drawing/2014/main" id="{E5105AB7-2E65-757B-FF2B-CFE19C5C87B7}"/>
              </a:ext>
            </a:extLst>
          </p:cNvPr>
          <p:cNvSpPr/>
          <p:nvPr userDrawn="1"/>
        </p:nvSpPr>
        <p:spPr>
          <a:xfrm rot="5400000" flipV="1">
            <a:off x="8634864" y="3426822"/>
            <a:ext cx="6355080" cy="2810"/>
          </a:xfrm>
          <a:custGeom>
            <a:avLst/>
            <a:gdLst>
              <a:gd name="connsiteX0" fmla="*/ 13912003 w 13911910"/>
              <a:gd name="connsiteY0" fmla="*/ 95 h 2810"/>
              <a:gd name="connsiteX1" fmla="*/ 93 w 13911910"/>
              <a:gd name="connsiteY1" fmla="*/ 95 h 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1910" h="2810">
                <a:moveTo>
                  <a:pt x="13912003" y="95"/>
                </a:moveTo>
                <a:lnTo>
                  <a:pt x="93" y="95"/>
                </a:lnTo>
              </a:path>
            </a:pathLst>
          </a:custGeom>
          <a:noFill/>
          <a:ln w="508812" cap="sq">
            <a:solidFill>
              <a:schemeClr val="accent3">
                <a:alpha val="84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9" name="Graphic 12">
            <a:extLst>
              <a:ext uri="{FF2B5EF4-FFF2-40B4-BE49-F238E27FC236}">
                <a16:creationId xmlns:a16="http://schemas.microsoft.com/office/drawing/2014/main" id="{ECA42036-662E-03F7-941F-EDA42BEA5EDE}"/>
              </a:ext>
            </a:extLst>
          </p:cNvPr>
          <p:cNvSpPr/>
          <p:nvPr userDrawn="1"/>
        </p:nvSpPr>
        <p:spPr>
          <a:xfrm rot="5400000" flipV="1">
            <a:off x="7913504" y="3426822"/>
            <a:ext cx="6355080" cy="2810"/>
          </a:xfrm>
          <a:custGeom>
            <a:avLst/>
            <a:gdLst>
              <a:gd name="connsiteX0" fmla="*/ 13912003 w 13911910"/>
              <a:gd name="connsiteY0" fmla="*/ 95 h 2810"/>
              <a:gd name="connsiteX1" fmla="*/ 93 w 13911910"/>
              <a:gd name="connsiteY1" fmla="*/ 95 h 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1910" h="2810">
                <a:moveTo>
                  <a:pt x="13912003" y="95"/>
                </a:moveTo>
                <a:lnTo>
                  <a:pt x="93" y="95"/>
                </a:lnTo>
              </a:path>
            </a:pathLst>
          </a:custGeom>
          <a:noFill/>
          <a:ln w="508812" cap="sq">
            <a:solidFill>
              <a:schemeClr val="accent3">
                <a:alpha val="84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47">
            <a:extLst>
              <a:ext uri="{FF2B5EF4-FFF2-40B4-BE49-F238E27FC236}">
                <a16:creationId xmlns:a16="http://schemas.microsoft.com/office/drawing/2014/main" id="{B90A79D3-C4F3-1056-F590-BFED7F28BC72}"/>
              </a:ext>
            </a:extLst>
          </p:cNvPr>
          <p:cNvSpPr/>
          <p:nvPr/>
        </p:nvSpPr>
        <p:spPr>
          <a:xfrm>
            <a:off x="685799" y="5342013"/>
            <a:ext cx="2157098" cy="1515987"/>
          </a:xfrm>
          <a:custGeom>
            <a:avLst/>
            <a:gdLst>
              <a:gd name="connsiteX0" fmla="*/ 1078549 w 2157098"/>
              <a:gd name="connsiteY0" fmla="*/ 0 h 1515987"/>
              <a:gd name="connsiteX1" fmla="*/ 2157098 w 2157098"/>
              <a:gd name="connsiteY1" fmla="*/ 1078549 h 1515987"/>
              <a:gd name="connsiteX2" fmla="*/ 2072340 w 2157098"/>
              <a:gd name="connsiteY2" fmla="*/ 1498369 h 1515987"/>
              <a:gd name="connsiteX3" fmla="*/ 2062778 w 2157098"/>
              <a:gd name="connsiteY3" fmla="*/ 1515987 h 1515987"/>
              <a:gd name="connsiteX4" fmla="*/ 94321 w 2157098"/>
              <a:gd name="connsiteY4" fmla="*/ 1515987 h 1515987"/>
              <a:gd name="connsiteX5" fmla="*/ 84758 w 2157098"/>
              <a:gd name="connsiteY5" fmla="*/ 1498369 h 1515987"/>
              <a:gd name="connsiteX6" fmla="*/ 0 w 2157098"/>
              <a:gd name="connsiteY6" fmla="*/ 1078549 h 1515987"/>
              <a:gd name="connsiteX7" fmla="*/ 1078549 w 2157098"/>
              <a:gd name="connsiteY7" fmla="*/ 0 h 1515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098" h="1515987">
                <a:moveTo>
                  <a:pt x="1078549" y="0"/>
                </a:moveTo>
                <a:cubicBezTo>
                  <a:pt x="1674215" y="0"/>
                  <a:pt x="2157098" y="482883"/>
                  <a:pt x="2157098" y="1078549"/>
                </a:cubicBezTo>
                <a:cubicBezTo>
                  <a:pt x="2157098" y="1227466"/>
                  <a:pt x="2126918" y="1369333"/>
                  <a:pt x="2072340" y="1498369"/>
                </a:cubicBezTo>
                <a:lnTo>
                  <a:pt x="2062778" y="1515987"/>
                </a:lnTo>
                <a:lnTo>
                  <a:pt x="94321" y="1515987"/>
                </a:lnTo>
                <a:lnTo>
                  <a:pt x="84758" y="1498369"/>
                </a:lnTo>
                <a:cubicBezTo>
                  <a:pt x="30180" y="1369333"/>
                  <a:pt x="0" y="1227466"/>
                  <a:pt x="0" y="1078549"/>
                </a:cubicBezTo>
                <a:cubicBezTo>
                  <a:pt x="0" y="482883"/>
                  <a:pt x="482883" y="0"/>
                  <a:pt x="1078549" y="0"/>
                </a:cubicBezTo>
                <a:close/>
              </a:path>
            </a:pathLst>
          </a:custGeom>
          <a:solidFill>
            <a:schemeClr val="accent4">
              <a:alpha val="8321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1FFE4B3-23C8-22B1-E231-C5753166B687}"/>
              </a:ext>
            </a:extLst>
          </p:cNvPr>
          <p:cNvSpPr/>
          <p:nvPr/>
        </p:nvSpPr>
        <p:spPr>
          <a:xfrm>
            <a:off x="10905848" y="106306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Graphic 25" hidden="1">
            <a:extLst>
              <a:ext uri="{FF2B5EF4-FFF2-40B4-BE49-F238E27FC236}">
                <a16:creationId xmlns:a16="http://schemas.microsoft.com/office/drawing/2014/main" id="{422E8005-83A8-3555-6EFB-842E78C629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162"/>
          <a:stretch/>
        </p:blipFill>
        <p:spPr>
          <a:xfrm>
            <a:off x="-6187440" y="1779373"/>
            <a:ext cx="20888725" cy="4583992"/>
          </a:xfrm>
          <a:custGeom>
            <a:avLst/>
            <a:gdLst>
              <a:gd name="connsiteX0" fmla="*/ 6153662 w 20854947"/>
              <a:gd name="connsiteY0" fmla="*/ 0 h 4583992"/>
              <a:gd name="connsiteX1" fmla="*/ 20854947 w 20854947"/>
              <a:gd name="connsiteY1" fmla="*/ 0 h 4583992"/>
              <a:gd name="connsiteX2" fmla="*/ 20854947 w 20854947"/>
              <a:gd name="connsiteY2" fmla="*/ 2190264 h 4583992"/>
              <a:gd name="connsiteX3" fmla="*/ 18345663 w 20854947"/>
              <a:gd name="connsiteY3" fmla="*/ 2190264 h 4583992"/>
              <a:gd name="connsiteX4" fmla="*/ 18345663 w 20854947"/>
              <a:gd name="connsiteY4" fmla="*/ 4583992 h 4583992"/>
              <a:gd name="connsiteX5" fmla="*/ 0 w 20854947"/>
              <a:gd name="connsiteY5" fmla="*/ 4583992 h 4583992"/>
              <a:gd name="connsiteX6" fmla="*/ 0 w 20854947"/>
              <a:gd name="connsiteY6" fmla="*/ 4313374 h 4583992"/>
              <a:gd name="connsiteX7" fmla="*/ 6153662 w 20854947"/>
              <a:gd name="connsiteY7" fmla="*/ 4313374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54947" h="4583992">
                <a:moveTo>
                  <a:pt x="6153662" y="0"/>
                </a:moveTo>
                <a:lnTo>
                  <a:pt x="20854947" y="0"/>
                </a:lnTo>
                <a:lnTo>
                  <a:pt x="20854947" y="2190264"/>
                </a:lnTo>
                <a:lnTo>
                  <a:pt x="18345663" y="2190264"/>
                </a:lnTo>
                <a:lnTo>
                  <a:pt x="18345663" y="4583992"/>
                </a:lnTo>
                <a:lnTo>
                  <a:pt x="0" y="4583992"/>
                </a:lnTo>
                <a:lnTo>
                  <a:pt x="0" y="4313374"/>
                </a:lnTo>
                <a:lnTo>
                  <a:pt x="6153662" y="4313374"/>
                </a:lnTo>
                <a:close/>
              </a:path>
            </a:pathLst>
          </a:cu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4581144"/>
            <a:ext cx="6510528" cy="3657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6D8E3E3-8A4C-591F-3DAB-1D6E46AA4DB9}"/>
              </a:ext>
            </a:extLst>
          </p:cNvPr>
          <p:cNvSpPr/>
          <p:nvPr userDrawn="1"/>
        </p:nvSpPr>
        <p:spPr>
          <a:xfrm>
            <a:off x="11626517" y="106306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26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-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4EA91DE6-3A10-8EDA-34AB-D931B1792C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8116"/>
          <a:stretch>
            <a:fillRect/>
          </a:stretch>
        </p:blipFill>
        <p:spPr>
          <a:xfrm rot="5400000" flipH="1">
            <a:off x="9476084" y="1778851"/>
            <a:ext cx="4393983" cy="773351"/>
          </a:xfrm>
          <a:custGeom>
            <a:avLst/>
            <a:gdLst>
              <a:gd name="connsiteX0" fmla="*/ 4393983 w 4393983"/>
              <a:gd name="connsiteY0" fmla="*/ 773351 h 773351"/>
              <a:gd name="connsiteX1" fmla="*/ 4393983 w 4393983"/>
              <a:gd name="connsiteY1" fmla="*/ 0 h 773351"/>
              <a:gd name="connsiteX2" fmla="*/ 0 w 4393983"/>
              <a:gd name="connsiteY2" fmla="*/ 0 h 773351"/>
              <a:gd name="connsiteX3" fmla="*/ 0 w 4393983"/>
              <a:gd name="connsiteY3" fmla="*/ 773351 h 773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93983" h="773351">
                <a:moveTo>
                  <a:pt x="4393983" y="773351"/>
                </a:moveTo>
                <a:lnTo>
                  <a:pt x="4393983" y="0"/>
                </a:lnTo>
                <a:lnTo>
                  <a:pt x="0" y="0"/>
                </a:lnTo>
                <a:lnTo>
                  <a:pt x="0" y="773351"/>
                </a:lnTo>
                <a:close/>
              </a:path>
            </a:pathLst>
          </a:cu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6608174-ED17-1D4B-48DF-EA532646C797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itle 74">
            <a:extLst>
              <a:ext uri="{FF2B5EF4-FFF2-40B4-BE49-F238E27FC236}">
                <a16:creationId xmlns:a16="http://schemas.microsoft.com/office/drawing/2014/main" id="{45C7CFA5-6EFF-944C-B5AF-96795687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41AE0A6-2671-E79C-548D-3AA4D5D9CB11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152D0E-B03D-CC17-D0CC-650AE3953FCF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phic 82">
            <a:extLst>
              <a:ext uri="{FF2B5EF4-FFF2-40B4-BE49-F238E27FC236}">
                <a16:creationId xmlns:a16="http://schemas.microsoft.com/office/drawing/2014/main" id="{65438DF6-6622-6EE4-F01A-D199CAE96D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712EE3B-E131-C405-FCA7-8263094DF01B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18">
            <a:extLst>
              <a:ext uri="{FF2B5EF4-FFF2-40B4-BE49-F238E27FC236}">
                <a16:creationId xmlns:a16="http://schemas.microsoft.com/office/drawing/2014/main" id="{9F752DEF-757A-19B9-7805-B7A70E94C5F2}"/>
              </a:ext>
            </a:extLst>
          </p:cNvPr>
          <p:cNvSpPr/>
          <p:nvPr userDrawn="1"/>
        </p:nvSpPr>
        <p:spPr>
          <a:xfrm flipH="1">
            <a:off x="544607" y="2735191"/>
            <a:ext cx="80439" cy="1697503"/>
          </a:xfrm>
          <a:custGeom>
            <a:avLst/>
            <a:gdLst>
              <a:gd name="connsiteX0" fmla="*/ 973027 w 5838044"/>
              <a:gd name="connsiteY0" fmla="*/ 0 h 7382204"/>
              <a:gd name="connsiteX1" fmla="*/ 4865018 w 5838044"/>
              <a:gd name="connsiteY1" fmla="*/ 0 h 7382204"/>
              <a:gd name="connsiteX2" fmla="*/ 5838044 w 5838044"/>
              <a:gd name="connsiteY2" fmla="*/ 973027 h 7382204"/>
              <a:gd name="connsiteX3" fmla="*/ 5838044 w 5838044"/>
              <a:gd name="connsiteY3" fmla="*/ 7382204 h 7382204"/>
              <a:gd name="connsiteX4" fmla="*/ 0 w 5838044"/>
              <a:gd name="connsiteY4" fmla="*/ 7382204 h 7382204"/>
              <a:gd name="connsiteX5" fmla="*/ 0 w 5838044"/>
              <a:gd name="connsiteY5" fmla="*/ 973027 h 7382204"/>
              <a:gd name="connsiteX6" fmla="*/ 973027 w 5838044"/>
              <a:gd name="connsiteY6" fmla="*/ 0 h 7382204"/>
              <a:gd name="connsiteX0" fmla="*/ 973027 w 5838044"/>
              <a:gd name="connsiteY0" fmla="*/ 0 h 7382204"/>
              <a:gd name="connsiteX1" fmla="*/ 4865018 w 5838044"/>
              <a:gd name="connsiteY1" fmla="*/ 0 h 7382204"/>
              <a:gd name="connsiteX2" fmla="*/ 5838044 w 5838044"/>
              <a:gd name="connsiteY2" fmla="*/ 973027 h 7382204"/>
              <a:gd name="connsiteX3" fmla="*/ 0 w 5838044"/>
              <a:gd name="connsiteY3" fmla="*/ 7382204 h 7382204"/>
              <a:gd name="connsiteX4" fmla="*/ 0 w 5838044"/>
              <a:gd name="connsiteY4" fmla="*/ 973027 h 7382204"/>
              <a:gd name="connsiteX5" fmla="*/ 973027 w 5838044"/>
              <a:gd name="connsiteY5" fmla="*/ 0 h 7382204"/>
              <a:gd name="connsiteX0" fmla="*/ 5838044 w 5929484"/>
              <a:gd name="connsiteY0" fmla="*/ 973027 h 7382204"/>
              <a:gd name="connsiteX1" fmla="*/ 0 w 5929484"/>
              <a:gd name="connsiteY1" fmla="*/ 7382204 h 7382204"/>
              <a:gd name="connsiteX2" fmla="*/ 0 w 5929484"/>
              <a:gd name="connsiteY2" fmla="*/ 973027 h 7382204"/>
              <a:gd name="connsiteX3" fmla="*/ 973027 w 5929484"/>
              <a:gd name="connsiteY3" fmla="*/ 0 h 7382204"/>
              <a:gd name="connsiteX4" fmla="*/ 4865018 w 5929484"/>
              <a:gd name="connsiteY4" fmla="*/ 0 h 7382204"/>
              <a:gd name="connsiteX5" fmla="*/ 5929484 w 5929484"/>
              <a:gd name="connsiteY5" fmla="*/ 1064467 h 7382204"/>
              <a:gd name="connsiteX0" fmla="*/ 5838044 w 5996391"/>
              <a:gd name="connsiteY0" fmla="*/ 973027 h 7382204"/>
              <a:gd name="connsiteX1" fmla="*/ 0 w 5996391"/>
              <a:gd name="connsiteY1" fmla="*/ 7382204 h 7382204"/>
              <a:gd name="connsiteX2" fmla="*/ 0 w 5996391"/>
              <a:gd name="connsiteY2" fmla="*/ 973027 h 7382204"/>
              <a:gd name="connsiteX3" fmla="*/ 973027 w 5996391"/>
              <a:gd name="connsiteY3" fmla="*/ 0 h 7382204"/>
              <a:gd name="connsiteX4" fmla="*/ 4865018 w 5996391"/>
              <a:gd name="connsiteY4" fmla="*/ 0 h 7382204"/>
              <a:gd name="connsiteX5" fmla="*/ 5996391 w 5996391"/>
              <a:gd name="connsiteY5" fmla="*/ 819140 h 7382204"/>
              <a:gd name="connsiteX0" fmla="*/ 5771136 w 5996391"/>
              <a:gd name="connsiteY0" fmla="*/ 4764441 h 7382204"/>
              <a:gd name="connsiteX1" fmla="*/ 0 w 5996391"/>
              <a:gd name="connsiteY1" fmla="*/ 7382204 h 7382204"/>
              <a:gd name="connsiteX2" fmla="*/ 0 w 5996391"/>
              <a:gd name="connsiteY2" fmla="*/ 973027 h 7382204"/>
              <a:gd name="connsiteX3" fmla="*/ 973027 w 5996391"/>
              <a:gd name="connsiteY3" fmla="*/ 0 h 7382204"/>
              <a:gd name="connsiteX4" fmla="*/ 4865018 w 5996391"/>
              <a:gd name="connsiteY4" fmla="*/ 0 h 7382204"/>
              <a:gd name="connsiteX5" fmla="*/ 5996391 w 5996391"/>
              <a:gd name="connsiteY5" fmla="*/ 819140 h 7382204"/>
              <a:gd name="connsiteX0" fmla="*/ 0 w 5996391"/>
              <a:gd name="connsiteY0" fmla="*/ 7382204 h 7382204"/>
              <a:gd name="connsiteX1" fmla="*/ 0 w 5996391"/>
              <a:gd name="connsiteY1" fmla="*/ 973027 h 7382204"/>
              <a:gd name="connsiteX2" fmla="*/ 973027 w 5996391"/>
              <a:gd name="connsiteY2" fmla="*/ 0 h 7382204"/>
              <a:gd name="connsiteX3" fmla="*/ 4865018 w 5996391"/>
              <a:gd name="connsiteY3" fmla="*/ 0 h 7382204"/>
              <a:gd name="connsiteX4" fmla="*/ 5996391 w 5996391"/>
              <a:gd name="connsiteY4" fmla="*/ 819140 h 7382204"/>
              <a:gd name="connsiteX0" fmla="*/ 0 w 4865018"/>
              <a:gd name="connsiteY0" fmla="*/ 7382204 h 7382204"/>
              <a:gd name="connsiteX1" fmla="*/ 0 w 4865018"/>
              <a:gd name="connsiteY1" fmla="*/ 973027 h 7382204"/>
              <a:gd name="connsiteX2" fmla="*/ 973027 w 4865018"/>
              <a:gd name="connsiteY2" fmla="*/ 0 h 7382204"/>
              <a:gd name="connsiteX3" fmla="*/ 4865018 w 4865018"/>
              <a:gd name="connsiteY3" fmla="*/ 0 h 7382204"/>
              <a:gd name="connsiteX0" fmla="*/ 0 w 973027"/>
              <a:gd name="connsiteY0" fmla="*/ 7382204 h 7382204"/>
              <a:gd name="connsiteX1" fmla="*/ 0 w 973027"/>
              <a:gd name="connsiteY1" fmla="*/ 973027 h 7382204"/>
              <a:gd name="connsiteX2" fmla="*/ 973027 w 973027"/>
              <a:gd name="connsiteY2" fmla="*/ 0 h 7382204"/>
              <a:gd name="connsiteX0" fmla="*/ 0 w 0"/>
              <a:gd name="connsiteY0" fmla="*/ 6409177 h 6409177"/>
              <a:gd name="connsiteX1" fmla="*/ 0 w 0"/>
              <a:gd name="connsiteY1" fmla="*/ 0 h 640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409177">
                <a:moveTo>
                  <a:pt x="0" y="6409177"/>
                </a:moveTo>
                <a:lnTo>
                  <a:pt x="0" y="0"/>
                </a:lnTo>
              </a:path>
            </a:pathLst>
          </a:custGeom>
          <a:noFill/>
          <a:ln w="762000" cap="rnd" cmpd="sng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529188"/>
                      <a:gd name="connsiteY0" fmla="*/ 588210 h 5854720"/>
                      <a:gd name="connsiteX1" fmla="*/ 588210 w 3529188"/>
                      <a:gd name="connsiteY1" fmla="*/ 0 h 5854720"/>
                      <a:gd name="connsiteX2" fmla="*/ 1223457 w 3529188"/>
                      <a:gd name="connsiteY2" fmla="*/ 0 h 5854720"/>
                      <a:gd name="connsiteX3" fmla="*/ 1788122 w 3529188"/>
                      <a:gd name="connsiteY3" fmla="*/ 0 h 5854720"/>
                      <a:gd name="connsiteX4" fmla="*/ 2329258 w 3529188"/>
                      <a:gd name="connsiteY4" fmla="*/ 0 h 5854720"/>
                      <a:gd name="connsiteX5" fmla="*/ 2940978 w 3529188"/>
                      <a:gd name="connsiteY5" fmla="*/ 0 h 5854720"/>
                      <a:gd name="connsiteX6" fmla="*/ 3529188 w 3529188"/>
                      <a:gd name="connsiteY6" fmla="*/ 588210 h 5854720"/>
                      <a:gd name="connsiteX7" fmla="*/ 3529188 w 3529188"/>
                      <a:gd name="connsiteY7" fmla="*/ 1172998 h 5854720"/>
                      <a:gd name="connsiteX8" fmla="*/ 3529188 w 3529188"/>
                      <a:gd name="connsiteY8" fmla="*/ 1851351 h 5854720"/>
                      <a:gd name="connsiteX9" fmla="*/ 3529188 w 3529188"/>
                      <a:gd name="connsiteY9" fmla="*/ 2295790 h 5854720"/>
                      <a:gd name="connsiteX10" fmla="*/ 3529188 w 3529188"/>
                      <a:gd name="connsiteY10" fmla="*/ 2880577 h 5854720"/>
                      <a:gd name="connsiteX11" fmla="*/ 3529188 w 3529188"/>
                      <a:gd name="connsiteY11" fmla="*/ 3465365 h 5854720"/>
                      <a:gd name="connsiteX12" fmla="*/ 3529188 w 3529188"/>
                      <a:gd name="connsiteY12" fmla="*/ 4003369 h 5854720"/>
                      <a:gd name="connsiteX13" fmla="*/ 3529188 w 3529188"/>
                      <a:gd name="connsiteY13" fmla="*/ 4681723 h 5854720"/>
                      <a:gd name="connsiteX14" fmla="*/ 3529188 w 3529188"/>
                      <a:gd name="connsiteY14" fmla="*/ 5266510 h 5854720"/>
                      <a:gd name="connsiteX15" fmla="*/ 2940978 w 3529188"/>
                      <a:gd name="connsiteY15" fmla="*/ 5854720 h 5854720"/>
                      <a:gd name="connsiteX16" fmla="*/ 2329258 w 3529188"/>
                      <a:gd name="connsiteY16" fmla="*/ 5854720 h 5854720"/>
                      <a:gd name="connsiteX17" fmla="*/ 1741066 w 3529188"/>
                      <a:gd name="connsiteY17" fmla="*/ 5854720 h 5854720"/>
                      <a:gd name="connsiteX18" fmla="*/ 1223457 w 3529188"/>
                      <a:gd name="connsiteY18" fmla="*/ 5854720 h 5854720"/>
                      <a:gd name="connsiteX19" fmla="*/ 588210 w 3529188"/>
                      <a:gd name="connsiteY19" fmla="*/ 5854720 h 5854720"/>
                      <a:gd name="connsiteX20" fmla="*/ 0 w 3529188"/>
                      <a:gd name="connsiteY20" fmla="*/ 5266510 h 5854720"/>
                      <a:gd name="connsiteX21" fmla="*/ 0 w 3529188"/>
                      <a:gd name="connsiteY21" fmla="*/ 4728506 h 5854720"/>
                      <a:gd name="connsiteX22" fmla="*/ 0 w 3529188"/>
                      <a:gd name="connsiteY22" fmla="*/ 4143718 h 5854720"/>
                      <a:gd name="connsiteX23" fmla="*/ 0 w 3529188"/>
                      <a:gd name="connsiteY23" fmla="*/ 3699280 h 5854720"/>
                      <a:gd name="connsiteX24" fmla="*/ 0 w 3529188"/>
                      <a:gd name="connsiteY24" fmla="*/ 3254841 h 5854720"/>
                      <a:gd name="connsiteX25" fmla="*/ 0 w 3529188"/>
                      <a:gd name="connsiteY25" fmla="*/ 2670054 h 5854720"/>
                      <a:gd name="connsiteX26" fmla="*/ 0 w 3529188"/>
                      <a:gd name="connsiteY26" fmla="*/ 2178832 h 5854720"/>
                      <a:gd name="connsiteX27" fmla="*/ 0 w 3529188"/>
                      <a:gd name="connsiteY27" fmla="*/ 1547262 h 5854720"/>
                      <a:gd name="connsiteX28" fmla="*/ 0 w 3529188"/>
                      <a:gd name="connsiteY28" fmla="*/ 588210 h 58547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3529188" h="5854720" extrusionOk="0">
                        <a:moveTo>
                          <a:pt x="0" y="588210"/>
                        </a:moveTo>
                        <a:cubicBezTo>
                          <a:pt x="-21018" y="250387"/>
                          <a:pt x="217110" y="17355"/>
                          <a:pt x="588210" y="0"/>
                        </a:cubicBezTo>
                        <a:cubicBezTo>
                          <a:pt x="876112" y="-19041"/>
                          <a:pt x="1081758" y="40565"/>
                          <a:pt x="1223457" y="0"/>
                        </a:cubicBezTo>
                        <a:cubicBezTo>
                          <a:pt x="1365156" y="-40565"/>
                          <a:pt x="1510790" y="32361"/>
                          <a:pt x="1788122" y="0"/>
                        </a:cubicBezTo>
                        <a:cubicBezTo>
                          <a:pt x="2065454" y="-32361"/>
                          <a:pt x="2196286" y="39632"/>
                          <a:pt x="2329258" y="0"/>
                        </a:cubicBezTo>
                        <a:cubicBezTo>
                          <a:pt x="2462230" y="-39632"/>
                          <a:pt x="2683114" y="2257"/>
                          <a:pt x="2940978" y="0"/>
                        </a:cubicBezTo>
                        <a:cubicBezTo>
                          <a:pt x="3297966" y="-66121"/>
                          <a:pt x="3475164" y="255078"/>
                          <a:pt x="3529188" y="588210"/>
                        </a:cubicBezTo>
                        <a:cubicBezTo>
                          <a:pt x="3574272" y="863780"/>
                          <a:pt x="3523626" y="966106"/>
                          <a:pt x="3529188" y="1172998"/>
                        </a:cubicBezTo>
                        <a:cubicBezTo>
                          <a:pt x="3534750" y="1379890"/>
                          <a:pt x="3465933" y="1644977"/>
                          <a:pt x="3529188" y="1851351"/>
                        </a:cubicBezTo>
                        <a:cubicBezTo>
                          <a:pt x="3592443" y="2057725"/>
                          <a:pt x="3511454" y="2169708"/>
                          <a:pt x="3529188" y="2295790"/>
                        </a:cubicBezTo>
                        <a:cubicBezTo>
                          <a:pt x="3546922" y="2421872"/>
                          <a:pt x="3527136" y="2693707"/>
                          <a:pt x="3529188" y="2880577"/>
                        </a:cubicBezTo>
                        <a:cubicBezTo>
                          <a:pt x="3531240" y="3067447"/>
                          <a:pt x="3482987" y="3173559"/>
                          <a:pt x="3529188" y="3465365"/>
                        </a:cubicBezTo>
                        <a:cubicBezTo>
                          <a:pt x="3575389" y="3757171"/>
                          <a:pt x="3528527" y="3785537"/>
                          <a:pt x="3529188" y="4003369"/>
                        </a:cubicBezTo>
                        <a:cubicBezTo>
                          <a:pt x="3529849" y="4221201"/>
                          <a:pt x="3513745" y="4519491"/>
                          <a:pt x="3529188" y="4681723"/>
                        </a:cubicBezTo>
                        <a:cubicBezTo>
                          <a:pt x="3544631" y="4843955"/>
                          <a:pt x="3526290" y="5077457"/>
                          <a:pt x="3529188" y="5266510"/>
                        </a:cubicBezTo>
                        <a:cubicBezTo>
                          <a:pt x="3495511" y="5596899"/>
                          <a:pt x="3239177" y="5836325"/>
                          <a:pt x="2940978" y="5854720"/>
                        </a:cubicBezTo>
                        <a:cubicBezTo>
                          <a:pt x="2728639" y="5898033"/>
                          <a:pt x="2496727" y="5784306"/>
                          <a:pt x="2329258" y="5854720"/>
                        </a:cubicBezTo>
                        <a:cubicBezTo>
                          <a:pt x="2161789" y="5925134"/>
                          <a:pt x="1866325" y="5847030"/>
                          <a:pt x="1741066" y="5854720"/>
                        </a:cubicBezTo>
                        <a:cubicBezTo>
                          <a:pt x="1615807" y="5862410"/>
                          <a:pt x="1395638" y="5831161"/>
                          <a:pt x="1223457" y="5854720"/>
                        </a:cubicBezTo>
                        <a:cubicBezTo>
                          <a:pt x="1051276" y="5878279"/>
                          <a:pt x="874717" y="5821346"/>
                          <a:pt x="588210" y="5854720"/>
                        </a:cubicBezTo>
                        <a:cubicBezTo>
                          <a:pt x="295355" y="5835736"/>
                          <a:pt x="-41219" y="5656806"/>
                          <a:pt x="0" y="5266510"/>
                        </a:cubicBezTo>
                        <a:cubicBezTo>
                          <a:pt x="-62082" y="5061492"/>
                          <a:pt x="63114" y="4919165"/>
                          <a:pt x="0" y="4728506"/>
                        </a:cubicBezTo>
                        <a:cubicBezTo>
                          <a:pt x="-63114" y="4537847"/>
                          <a:pt x="67598" y="4416595"/>
                          <a:pt x="0" y="4143718"/>
                        </a:cubicBezTo>
                        <a:cubicBezTo>
                          <a:pt x="-67598" y="3870841"/>
                          <a:pt x="47971" y="3804176"/>
                          <a:pt x="0" y="3699280"/>
                        </a:cubicBezTo>
                        <a:cubicBezTo>
                          <a:pt x="-47971" y="3594384"/>
                          <a:pt x="18838" y="3384689"/>
                          <a:pt x="0" y="3254841"/>
                        </a:cubicBezTo>
                        <a:cubicBezTo>
                          <a:pt x="-18838" y="3124993"/>
                          <a:pt x="36295" y="2896233"/>
                          <a:pt x="0" y="2670054"/>
                        </a:cubicBezTo>
                        <a:cubicBezTo>
                          <a:pt x="-36295" y="2443875"/>
                          <a:pt x="12293" y="2283397"/>
                          <a:pt x="0" y="2178832"/>
                        </a:cubicBezTo>
                        <a:cubicBezTo>
                          <a:pt x="-12293" y="2074267"/>
                          <a:pt x="42881" y="1673819"/>
                          <a:pt x="0" y="1547262"/>
                        </a:cubicBezTo>
                        <a:cubicBezTo>
                          <a:pt x="-42881" y="1420705"/>
                          <a:pt x="2387" y="914777"/>
                          <a:pt x="0" y="58821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59EEBCDC-BA3F-5868-75D6-7EB2B87115C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59986"/>
          <a:stretch>
            <a:fillRect/>
          </a:stretch>
        </p:blipFill>
        <p:spPr>
          <a:xfrm>
            <a:off x="0" y="1420643"/>
            <a:ext cx="1014082" cy="1648983"/>
          </a:xfrm>
          <a:custGeom>
            <a:avLst/>
            <a:gdLst>
              <a:gd name="connsiteX0" fmla="*/ 0 w 1014082"/>
              <a:gd name="connsiteY0" fmla="*/ 0 h 1648983"/>
              <a:gd name="connsiteX1" fmla="*/ 1014082 w 1014082"/>
              <a:gd name="connsiteY1" fmla="*/ 0 h 1648983"/>
              <a:gd name="connsiteX2" fmla="*/ 1014082 w 1014082"/>
              <a:gd name="connsiteY2" fmla="*/ 1648983 h 1648983"/>
              <a:gd name="connsiteX3" fmla="*/ 0 w 1014082"/>
              <a:gd name="connsiteY3" fmla="*/ 1648983 h 164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4082" h="1648983">
                <a:moveTo>
                  <a:pt x="0" y="0"/>
                </a:moveTo>
                <a:lnTo>
                  <a:pt x="1014082" y="0"/>
                </a:lnTo>
                <a:lnTo>
                  <a:pt x="1014082" y="1648983"/>
                </a:lnTo>
                <a:lnTo>
                  <a:pt x="0" y="1648983"/>
                </a:lnTo>
                <a:close/>
              </a:path>
            </a:pathLst>
          </a:cu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DD574B-2DC0-07BF-5573-0917979F78EA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8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-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06608174-ED17-1D4B-48DF-EA532646C797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41AE0A6-2671-E79C-548D-3AA4D5D9CB11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152D0E-B03D-CC17-D0CC-650AE3953FCF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phic 82">
            <a:extLst>
              <a:ext uri="{FF2B5EF4-FFF2-40B4-BE49-F238E27FC236}">
                <a16:creationId xmlns:a16="http://schemas.microsoft.com/office/drawing/2014/main" id="{65438DF6-6622-6EE4-F01A-D199CAE96D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712EE3B-E131-C405-FCA7-8263094DF01B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75" name="Title 74">
            <a:extLst>
              <a:ext uri="{FF2B5EF4-FFF2-40B4-BE49-F238E27FC236}">
                <a16:creationId xmlns:a16="http://schemas.microsoft.com/office/drawing/2014/main" id="{45C7CFA5-6EFF-944C-B5AF-96795687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9D1D0-8763-3145-447C-B59E4A8FC6EC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1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E197C-8454-08AA-A652-357480D9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30FAC-6DFA-F32C-E62D-5C32C06A0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271" y="62344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B62FF-DCC3-B0E5-E9C3-736A70823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51903" y="809244"/>
            <a:ext cx="941832" cy="62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>
                <a:solidFill>
                  <a:schemeClr val="bg2"/>
                </a:solidFill>
              </a:defRPr>
            </a:lvl1pPr>
          </a:lstStyle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FFBFB-5A27-2D81-3931-C98447651EF4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95E283-E2C6-EE8C-5FC9-96FD9B2DC537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BEB7FA7-6E9C-81BB-8E55-A22BFF734E24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28">
            <a:extLst>
              <a:ext uri="{FF2B5EF4-FFF2-40B4-BE49-F238E27FC236}">
                <a16:creationId xmlns:a16="http://schemas.microsoft.com/office/drawing/2014/main" id="{77E78B78-C9C0-6811-5C24-BA7F4E612036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9C8F7F-2A36-A3D8-7C9C-CFDFFF47B82A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59602F-1B68-185F-6DA7-FDDA1F06A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480" y="731520"/>
            <a:ext cx="8762246" cy="777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8" r:id="rId5"/>
    <p:sldLayoutId id="2147483663" r:id="rId6"/>
    <p:sldLayoutId id="2147483664" r:id="rId7"/>
    <p:sldLayoutId id="2147483659" r:id="rId8"/>
    <p:sldLayoutId id="2147483660" r:id="rId9"/>
    <p:sldLayoutId id="2147483661" r:id="rId10"/>
    <p:sldLayoutId id="2147483652" r:id="rId11"/>
    <p:sldLayoutId id="2147483667" r:id="rId12"/>
    <p:sldLayoutId id="2147483653" r:id="rId13"/>
    <p:sldLayoutId id="2147483668" r:id="rId14"/>
    <p:sldLayoutId id="2147483665" r:id="rId15"/>
    <p:sldLayoutId id="2147483666" r:id="rId16"/>
    <p:sldLayoutId id="2147483654" r:id="rId17"/>
    <p:sldLayoutId id="2147483655" r:id="rId18"/>
    <p:sldLayoutId id="2147483656" r:id="rId19"/>
    <p:sldLayoutId id="2147483657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28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8762-BFD9-B53C-F438-D440DBFDD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655" y="2608534"/>
            <a:ext cx="8192654" cy="2046593"/>
          </a:xfrm>
        </p:spPr>
        <p:txBody>
          <a:bodyPr/>
          <a:lstStyle/>
          <a:p>
            <a:pPr algn="ctr"/>
            <a:br>
              <a:rPr lang="en-ID" sz="1800" b="0" i="0" u="none" strike="noStrike" baseline="0" dirty="0"/>
            </a:br>
            <a:r>
              <a:rPr lang="en-ID" dirty="0" err="1"/>
              <a:t>Aljabar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dan Vector Random </a:t>
            </a:r>
            <a:br>
              <a:rPr lang="en-ID" sz="1800" b="0" i="0" u="none" strike="noStrike" baseline="0" dirty="0">
                <a:solidFill>
                  <a:srgbClr val="000000"/>
                </a:solidFill>
              </a:rPr>
            </a:br>
            <a:r>
              <a:rPr lang="en-ID" sz="1800" b="0" i="0" u="none" strike="noStrike" baseline="0" dirty="0">
                <a:solidFill>
                  <a:srgbClr val="000000"/>
                </a:solidFill>
              </a:rPr>
              <a:t>	</a:t>
            </a:r>
            <a:br>
              <a:rPr lang="en-ID" sz="1800" b="0" i="0" u="none" strike="noStrike" baseline="0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7451B7-2A25-8813-BC77-07DE3529FC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9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88C3-22C9-7AFF-33C5-C94BB8BA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638" y="729946"/>
            <a:ext cx="8762246" cy="777240"/>
          </a:xfrm>
        </p:spPr>
        <p:txBody>
          <a:bodyPr/>
          <a:lstStyle/>
          <a:p>
            <a:r>
              <a:rPr lang="en-US" sz="4000" dirty="0" err="1"/>
              <a:t>Contoh</a:t>
            </a:r>
            <a:endParaRPr lang="en-US" dirty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6149DA07-DE5C-2490-98E0-91528926C1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EB8D6D4-573D-93DF-A54F-7C984CEF3575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30DE10-8E5D-5D5D-9381-A0F2D51A4A28}"/>
              </a:ext>
            </a:extLst>
          </p:cNvPr>
          <p:cNvSpPr txBox="1"/>
          <p:nvPr/>
        </p:nvSpPr>
        <p:spPr>
          <a:xfrm>
            <a:off x="501360" y="1755216"/>
            <a:ext cx="90582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Contoh</a:t>
            </a:r>
            <a:r>
              <a:rPr lang="en-ID" dirty="0"/>
              <a:t> 2: (</a:t>
            </a:r>
            <a:r>
              <a:rPr lang="en-ID" dirty="0" err="1"/>
              <a:t>Mengidentifikasi</a:t>
            </a:r>
            <a:r>
              <a:rPr lang="en-ID" dirty="0"/>
              <a:t> </a:t>
            </a:r>
            <a:r>
              <a:rPr lang="en-ID" dirty="0" err="1"/>
              <a:t>vektor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linier) </a:t>
            </a:r>
            <a:r>
              <a:rPr lang="en-ID" dirty="0" err="1"/>
              <a:t>Perhatikan</a:t>
            </a:r>
            <a:r>
              <a:rPr lang="en-ID" dirty="0"/>
              <a:t> </a:t>
            </a:r>
            <a:r>
              <a:rPr lang="en-ID" dirty="0" err="1"/>
              <a:t>himpunan</a:t>
            </a:r>
            <a:r>
              <a:rPr lang="en-ID" dirty="0"/>
              <a:t> </a:t>
            </a:r>
            <a:r>
              <a:rPr lang="en-ID" dirty="0" err="1"/>
              <a:t>vektor</a:t>
            </a:r>
            <a:endParaRPr lang="en-ID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D4E74F-A6A9-566B-E006-C06A6FE8A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980" y="2663604"/>
            <a:ext cx="669607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309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64F79-95B4-7ADF-2A8F-BEF6FEFDA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480" y="731520"/>
            <a:ext cx="9096202" cy="777240"/>
          </a:xfrm>
        </p:spPr>
        <p:txBody>
          <a:bodyPr/>
          <a:lstStyle/>
          <a:p>
            <a:r>
              <a:rPr lang="en-US" sz="4000" dirty="0" err="1"/>
              <a:t>Matriks</a:t>
            </a:r>
            <a:endParaRPr lang="en-US" dirty="0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69F5F0D3-B131-4CB7-0B2A-26B4F86A2B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Slide Number Placeholder 41">
            <a:extLst>
              <a:ext uri="{FF2B5EF4-FFF2-40B4-BE49-F238E27FC236}">
                <a16:creationId xmlns:a16="http://schemas.microsoft.com/office/drawing/2014/main" id="{019C8FDA-6404-F188-D702-F6E466BD3C80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30F8CA-EDAB-3FE2-09C9-6CD01ED2D77F}"/>
              </a:ext>
            </a:extLst>
          </p:cNvPr>
          <p:cNvSpPr txBox="1"/>
          <p:nvPr/>
        </p:nvSpPr>
        <p:spPr>
          <a:xfrm>
            <a:off x="719571" y="1713453"/>
            <a:ext cx="8715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sembarang</a:t>
            </a:r>
            <a:r>
              <a:rPr lang="en-ID" dirty="0"/>
              <a:t> Array </a:t>
            </a:r>
            <a:r>
              <a:rPr lang="en-ID" dirty="0" err="1"/>
              <a:t>persegi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bilangan</a:t>
            </a:r>
            <a:r>
              <a:rPr lang="en-ID" dirty="0"/>
              <a:t> real. </a:t>
            </a:r>
            <a:r>
              <a:rPr lang="en-ID" dirty="0" err="1"/>
              <a:t>Tampilan</a:t>
            </a:r>
            <a:r>
              <a:rPr lang="en-ID" dirty="0"/>
              <a:t> array </a:t>
            </a:r>
            <a:r>
              <a:rPr lang="en-ID" dirty="0" err="1"/>
              <a:t>adalah</a:t>
            </a:r>
            <a:r>
              <a:rPr lang="en-ID" dirty="0"/>
              <a:t> n baris dan </a:t>
            </a:r>
            <a:r>
              <a:rPr lang="en-ID" dirty="0" err="1"/>
              <a:t>kolom</a:t>
            </a:r>
            <a:r>
              <a:rPr lang="en-ID" dirty="0"/>
              <a:t> p oleh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85030A-AA14-D236-3654-DC3D078EC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71" y="2404356"/>
            <a:ext cx="3248025" cy="15049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F1FC278-0765-95A7-D7AC-2CE11A78DA4C}"/>
              </a:ext>
            </a:extLst>
          </p:cNvPr>
          <p:cNvSpPr txBox="1"/>
          <p:nvPr/>
        </p:nvSpPr>
        <p:spPr>
          <a:xfrm>
            <a:off x="7893629" y="2222878"/>
            <a:ext cx="426027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Operasi</a:t>
            </a:r>
            <a:r>
              <a:rPr lang="en-ID" dirty="0"/>
              <a:t> transpose A'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mengubah</a:t>
            </a:r>
            <a:r>
              <a:rPr lang="en-ID" dirty="0"/>
              <a:t> </a:t>
            </a:r>
            <a:r>
              <a:rPr lang="en-ID" dirty="0" err="1"/>
              <a:t>kolom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baris,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kolom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A </a:t>
            </a:r>
            <a:r>
              <a:rPr lang="en-ID" dirty="0" err="1"/>
              <a:t>menjadi</a:t>
            </a:r>
            <a:r>
              <a:rPr lang="en-ID" dirty="0"/>
              <a:t> baris </a:t>
            </a:r>
            <a:r>
              <a:rPr lang="en-ID" dirty="0" err="1"/>
              <a:t>pertama</a:t>
            </a:r>
            <a:r>
              <a:rPr lang="en-ID" dirty="0"/>
              <a:t> A', </a:t>
            </a:r>
            <a:r>
              <a:rPr lang="en-ID" dirty="0" err="1"/>
              <a:t>kolom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baris </a:t>
            </a:r>
            <a:r>
              <a:rPr lang="en-ID" dirty="0" err="1"/>
              <a:t>kedua</a:t>
            </a:r>
            <a:r>
              <a:rPr lang="en-ID" dirty="0"/>
              <a:t>, dan </a:t>
            </a:r>
            <a:r>
              <a:rPr lang="en-ID" dirty="0" err="1"/>
              <a:t>seterusnya</a:t>
            </a:r>
            <a:r>
              <a:rPr lang="en-ID" dirty="0"/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A02FF85-46A9-31EC-E9AF-470E5D0F7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5851" y="2359784"/>
            <a:ext cx="2867025" cy="25527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F906268-9682-90AD-19AD-0E0235AC8A1A}"/>
              </a:ext>
            </a:extLst>
          </p:cNvPr>
          <p:cNvSpPr txBox="1"/>
          <p:nvPr/>
        </p:nvSpPr>
        <p:spPr>
          <a:xfrm>
            <a:off x="266267" y="4358486"/>
            <a:ext cx="449883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Matriks</a:t>
            </a:r>
            <a:r>
              <a:rPr lang="en-ID" dirty="0"/>
              <a:t> juga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dikalikan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konstanta</a:t>
            </a:r>
            <a:r>
              <a:rPr lang="en-ID" dirty="0"/>
              <a:t> c.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cA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yang </a:t>
            </a:r>
            <a:r>
              <a:rPr lang="en-ID" dirty="0" err="1"/>
              <a:t>dihasilkan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mengalikan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elemen</a:t>
            </a:r>
            <a:r>
              <a:rPr lang="en-ID" dirty="0"/>
              <a:t> A </a:t>
            </a:r>
            <a:r>
              <a:rPr lang="en-ID" dirty="0" err="1"/>
              <a:t>dengan</a:t>
            </a:r>
            <a:r>
              <a:rPr lang="en-ID" dirty="0"/>
              <a:t> c.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demikian</a:t>
            </a:r>
            <a:endParaRPr lang="en-ID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C96FFE9-DDE2-6213-DDC7-768CCB000A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3985" y="5235412"/>
            <a:ext cx="3800475" cy="147637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05D5B6F-F813-32E2-32E7-D504A47859EB}"/>
              </a:ext>
            </a:extLst>
          </p:cNvPr>
          <p:cNvSpPr txBox="1"/>
          <p:nvPr/>
        </p:nvSpPr>
        <p:spPr>
          <a:xfrm>
            <a:off x="8314460" y="5235649"/>
            <a:ext cx="40485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matriks</a:t>
            </a:r>
            <a:r>
              <a:rPr lang="en-ID" dirty="0"/>
              <a:t> A dan B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dimensi</a:t>
            </a:r>
            <a:r>
              <a:rPr lang="en-ID" dirty="0"/>
              <a:t> yang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dijumlahkan</a:t>
            </a:r>
            <a:r>
              <a:rPr lang="en-ID" dirty="0"/>
              <a:t>. </a:t>
            </a:r>
            <a:r>
              <a:rPr lang="en-ID" dirty="0" err="1"/>
              <a:t>Jumlah</a:t>
            </a:r>
            <a:r>
              <a:rPr lang="en-ID" dirty="0"/>
              <a:t> A + B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entri</a:t>
            </a:r>
            <a:r>
              <a:rPr lang="en-ID" dirty="0"/>
              <a:t> (</a:t>
            </a:r>
            <a:r>
              <a:rPr lang="en-ID" dirty="0" err="1"/>
              <a:t>i,j</a:t>
            </a:r>
            <a:r>
              <a:rPr lang="en-ID" dirty="0"/>
              <a:t>)</a:t>
            </a:r>
            <a:r>
              <a:rPr lang="en-ID" dirty="0" err="1"/>
              <a:t>th</a:t>
            </a:r>
            <a:r>
              <a:rPr lang="en-ID" dirty="0"/>
              <a:t> </a:t>
            </a:r>
            <a:r>
              <a:rPr lang="en-ID" dirty="0" err="1"/>
              <a:t>aij</a:t>
            </a:r>
            <a:r>
              <a:rPr lang="en-ID" dirty="0"/>
              <a:t> + </a:t>
            </a:r>
            <a:r>
              <a:rPr lang="en-ID" dirty="0" err="1"/>
              <a:t>bij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3014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8D1C32-CEDB-F6E2-A01E-72AE1A1D0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Operasi</a:t>
            </a:r>
            <a:r>
              <a:rPr lang="en-US" sz="4000" dirty="0"/>
              <a:t> Matrix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A42FB-888D-4842-C0C0-A6E92ABE14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7F181E-B3F5-EEEB-086C-37ADB367909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C96A4F-0ED0-902D-CA72-744E3B2E0A95}"/>
              </a:ext>
            </a:extLst>
          </p:cNvPr>
          <p:cNvSpPr txBox="1"/>
          <p:nvPr/>
        </p:nvSpPr>
        <p:spPr>
          <a:xfrm>
            <a:off x="626052" y="1973225"/>
            <a:ext cx="60942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Contoh</a:t>
            </a:r>
            <a:r>
              <a:rPr lang="en-ID" dirty="0"/>
              <a:t> 2.4 (</a:t>
            </a:r>
            <a:r>
              <a:rPr lang="en-ID" dirty="0" err="1"/>
              <a:t>Jumlah</a:t>
            </a:r>
            <a:r>
              <a:rPr lang="en-ID" dirty="0"/>
              <a:t> dua </a:t>
            </a:r>
            <a:r>
              <a:rPr lang="en-ID" dirty="0" err="1"/>
              <a:t>matriks</a:t>
            </a:r>
            <a:r>
              <a:rPr lang="en-ID" dirty="0"/>
              <a:t> dan </a:t>
            </a:r>
            <a:r>
              <a:rPr lang="en-ID" dirty="0" err="1"/>
              <a:t>perkalian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konstanta</a:t>
            </a:r>
            <a:r>
              <a:rPr lang="en-ID" dirty="0"/>
              <a:t>)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2486572-76A2-6103-28DA-2893227D00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70B7544-33B4-7735-D6FA-BB2D60C48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55" y="2747782"/>
            <a:ext cx="7610475" cy="29813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2943D91-F47D-F734-ED4E-69843865A9FE}"/>
              </a:ext>
            </a:extLst>
          </p:cNvPr>
          <p:cNvSpPr txBox="1"/>
          <p:nvPr/>
        </p:nvSpPr>
        <p:spPr>
          <a:xfrm>
            <a:off x="7733644" y="2035788"/>
            <a:ext cx="460168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Perkalian</a:t>
            </a:r>
            <a:r>
              <a:rPr lang="en-ID" dirty="0"/>
              <a:t> dua </a:t>
            </a:r>
            <a:r>
              <a:rPr lang="en-ID" dirty="0" err="1"/>
              <a:t>matriks</a:t>
            </a:r>
            <a:r>
              <a:rPr lang="en-ID" dirty="0"/>
              <a:t> juga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dimensi</a:t>
            </a:r>
            <a:r>
              <a:rPr lang="en-ID" dirty="0"/>
              <a:t> </a:t>
            </a:r>
            <a:r>
              <a:rPr lang="en-ID" dirty="0" err="1"/>
              <a:t>matriks-matriks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 Bila A </a:t>
            </a:r>
            <a:r>
              <a:rPr lang="en-ID" dirty="0" err="1"/>
              <a:t>adalah</a:t>
            </a:r>
            <a:r>
              <a:rPr lang="en-ID" dirty="0"/>
              <a:t> (n X k) dan B </a:t>
            </a:r>
            <a:r>
              <a:rPr lang="en-ID" dirty="0" err="1"/>
              <a:t>adalah</a:t>
            </a:r>
            <a:r>
              <a:rPr lang="en-ID" dirty="0"/>
              <a:t> (k X p),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baris </a:t>
            </a:r>
            <a:r>
              <a:rPr lang="en-ID" dirty="0" err="1"/>
              <a:t>adalah</a:t>
            </a:r>
            <a:r>
              <a:rPr lang="en-ID" dirty="0"/>
              <a:t> A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banyaknya</a:t>
            </a:r>
            <a:r>
              <a:rPr lang="en-ID" dirty="0"/>
              <a:t> </a:t>
            </a:r>
            <a:r>
              <a:rPr lang="en-ID" dirty="0" err="1"/>
              <a:t>elemen</a:t>
            </a:r>
            <a:r>
              <a:rPr lang="en-ID" dirty="0"/>
              <a:t> pada </a:t>
            </a:r>
            <a:r>
              <a:rPr lang="en-ID" dirty="0" err="1"/>
              <a:t>kolom</a:t>
            </a:r>
            <a:r>
              <a:rPr lang="en-ID" dirty="0"/>
              <a:t> B,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perkalian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AB.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AB </a:t>
            </a:r>
            <a:r>
              <a:rPr lang="en-ID" dirty="0" err="1"/>
              <a:t>dibentuk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mengambil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kali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baris 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kolom</a:t>
            </a:r>
            <a:r>
              <a:rPr lang="en-ID" dirty="0"/>
              <a:t> B.</a:t>
            </a:r>
          </a:p>
        </p:txBody>
      </p:sp>
    </p:spTree>
    <p:extLst>
      <p:ext uri="{BB962C8B-B14F-4D97-AF65-F5344CB8AC3E}">
        <p14:creationId xmlns:p14="http://schemas.microsoft.com/office/powerpoint/2010/main" val="3637031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Operasi</a:t>
            </a:r>
            <a:r>
              <a:rPr lang="en-US" sz="4000" dirty="0"/>
              <a:t> Matrix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1810512"/>
            <a:ext cx="2469296" cy="527443"/>
          </a:xfrm>
        </p:spPr>
        <p:txBody>
          <a:bodyPr/>
          <a:lstStyle/>
          <a:p>
            <a:r>
              <a:rPr lang="en-US" dirty="0" err="1"/>
              <a:t>Perkalian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A057F0-9C0D-3CD3-5CE2-45262ABB9B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547"/>
          <a:stretch/>
        </p:blipFill>
        <p:spPr>
          <a:xfrm>
            <a:off x="2539713" y="1524033"/>
            <a:ext cx="6524625" cy="521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62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Operasi</a:t>
            </a:r>
            <a:r>
              <a:rPr lang="en-US" sz="4000" dirty="0"/>
              <a:t> Matrix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623476"/>
            <a:ext cx="4370832" cy="527443"/>
          </a:xfrm>
        </p:spPr>
        <p:txBody>
          <a:bodyPr>
            <a:normAutofit/>
          </a:bodyPr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dan </a:t>
            </a:r>
            <a:r>
              <a:rPr lang="en-US" dirty="0" err="1"/>
              <a:t>dimensinya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BA57DA-3A44-A0F5-A848-60EE08671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989" y="1679431"/>
            <a:ext cx="5838825" cy="942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AF07E8-B81A-E97F-1883-2EB909ADDF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860" y="2824249"/>
            <a:ext cx="3419475" cy="9810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4C67B55-B74B-ECF7-ED55-5B553F8CE2AB}"/>
              </a:ext>
            </a:extLst>
          </p:cNvPr>
          <p:cNvSpPr txBox="1">
            <a:spLocks/>
          </p:cNvSpPr>
          <p:nvPr/>
        </p:nvSpPr>
        <p:spPr>
          <a:xfrm>
            <a:off x="512064" y="2228279"/>
            <a:ext cx="1303742" cy="52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8952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42416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Maka</a:t>
            </a:r>
            <a:r>
              <a:rPr lang="en-US" dirty="0"/>
              <a:t>:</a:t>
            </a:r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CEC2B58-FBFF-FFD2-513B-68A35DDBC8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860" y="4080163"/>
            <a:ext cx="3190875" cy="1066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C89E7D-D606-C425-15E6-F7627CD527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860" y="5421802"/>
            <a:ext cx="4429125" cy="10096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A3C250F-C380-2512-03C5-359117D433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1203" y="3805324"/>
            <a:ext cx="4114800" cy="10858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AFC1374-42B9-22EB-CB23-7CDA05441614}"/>
              </a:ext>
            </a:extLst>
          </p:cNvPr>
          <p:cNvSpPr txBox="1"/>
          <p:nvPr/>
        </p:nvSpPr>
        <p:spPr>
          <a:xfrm>
            <a:off x="5359112" y="4899607"/>
            <a:ext cx="5395479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ID" sz="1600" dirty="0" err="1"/>
              <a:t>Perkalian</a:t>
            </a:r>
            <a:r>
              <a:rPr lang="en-ID" sz="1600" dirty="0"/>
              <a:t> d' A b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vektor</a:t>
            </a:r>
            <a:r>
              <a:rPr lang="en-ID" sz="1600" dirty="0"/>
              <a:t> 1 X 1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bilangan</a:t>
            </a:r>
            <a:r>
              <a:rPr lang="en-ID" sz="1600" dirty="0"/>
              <a:t> </a:t>
            </a:r>
            <a:r>
              <a:rPr lang="en-ID" sz="1600" dirty="0" err="1"/>
              <a:t>tunggal</a:t>
            </a:r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1268498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Operasi</a:t>
            </a:r>
            <a:r>
              <a:rPr lang="en-US" sz="4000" dirty="0"/>
              <a:t> Matrix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623476"/>
            <a:ext cx="2366218" cy="527443"/>
          </a:xfrm>
        </p:spPr>
        <p:txBody>
          <a:bodyPr>
            <a:normAutofit/>
          </a:bodyPr>
          <a:lstStyle/>
          <a:p>
            <a:r>
              <a:rPr lang="en-ID" sz="1800" b="1" i="0" u="none" strike="noStrike" baseline="0" dirty="0">
                <a:latin typeface="Arial" panose="020B0604020202020204" pitchFamily="34" charset="0"/>
              </a:rPr>
              <a:t>A symmetric matrix</a:t>
            </a:r>
            <a:endParaRPr lang="en-ID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FC1374-42B9-22EB-CB23-7CDA05441614}"/>
              </a:ext>
            </a:extLst>
          </p:cNvPr>
          <p:cNvSpPr txBox="1"/>
          <p:nvPr/>
        </p:nvSpPr>
        <p:spPr>
          <a:xfrm>
            <a:off x="422781" y="2148634"/>
            <a:ext cx="5673219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ID" sz="1600" dirty="0"/>
              <a:t>Jika dua </a:t>
            </a:r>
            <a:r>
              <a:rPr lang="en-ID" sz="1600" dirty="0" err="1"/>
              <a:t>matriks</a:t>
            </a:r>
            <a:r>
              <a:rPr lang="en-ID" sz="1600" dirty="0"/>
              <a:t> </a:t>
            </a:r>
            <a:r>
              <a:rPr lang="en-ID" sz="1600" dirty="0" err="1"/>
              <a:t>bujur</a:t>
            </a:r>
            <a:r>
              <a:rPr lang="en-ID" sz="1600" dirty="0"/>
              <a:t> </a:t>
            </a:r>
            <a:r>
              <a:rPr lang="en-ID" sz="1600" dirty="0" err="1"/>
              <a:t>sangkar</a:t>
            </a:r>
            <a:r>
              <a:rPr lang="en-ID" sz="1600" dirty="0"/>
              <a:t> A dan B </a:t>
            </a:r>
            <a:r>
              <a:rPr lang="en-ID" sz="1600" dirty="0" err="1"/>
              <a:t>berukuran</a:t>
            </a:r>
            <a:r>
              <a:rPr lang="en-ID" sz="1600" dirty="0"/>
              <a:t> </a:t>
            </a:r>
            <a:r>
              <a:rPr lang="en-ID" sz="1600" dirty="0" err="1"/>
              <a:t>sama</a:t>
            </a:r>
            <a:r>
              <a:rPr lang="en-ID" sz="1600" dirty="0"/>
              <a:t>, </a:t>
            </a:r>
            <a:r>
              <a:rPr lang="en-ID" sz="1600" dirty="0" err="1"/>
              <a:t>hasil</a:t>
            </a:r>
            <a:r>
              <a:rPr lang="en-ID" sz="1600" dirty="0"/>
              <a:t> kali AB dan BA </a:t>
            </a:r>
            <a:r>
              <a:rPr lang="en-ID" sz="1600" dirty="0" err="1"/>
              <a:t>terdefinisi</a:t>
            </a:r>
            <a:r>
              <a:rPr lang="en-ID" sz="1600" dirty="0"/>
              <a:t>, </a:t>
            </a:r>
            <a:r>
              <a:rPr lang="en-ID" sz="1600" dirty="0" err="1"/>
              <a:t>meskipun</a:t>
            </a:r>
            <a:r>
              <a:rPr lang="en-ID" sz="1600" dirty="0"/>
              <a:t> </a:t>
            </a:r>
            <a:r>
              <a:rPr lang="en-ID" sz="1600" dirty="0" err="1"/>
              <a:t>keduanya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harus</a:t>
            </a:r>
            <a:r>
              <a:rPr lang="en-ID" sz="1600" dirty="0"/>
              <a:t> </a:t>
            </a:r>
            <a:r>
              <a:rPr lang="en-ID" sz="1600" dirty="0" err="1"/>
              <a:t>sama</a:t>
            </a:r>
            <a:endParaRPr lang="en-ID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53811E-4B94-74D8-D1A8-44A920593B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648" y="1623476"/>
            <a:ext cx="4200525" cy="16573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C0DC924-2CB4-1892-367B-35D504A302F0}"/>
              </a:ext>
            </a:extLst>
          </p:cNvPr>
          <p:cNvSpPr txBox="1"/>
          <p:nvPr/>
        </p:nvSpPr>
        <p:spPr>
          <a:xfrm>
            <a:off x="340303" y="3205819"/>
            <a:ext cx="592434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Jika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misalkan</a:t>
            </a:r>
            <a:r>
              <a:rPr lang="en-ID" dirty="0"/>
              <a:t> I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kuadrat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pada diagonal dan </a:t>
            </a:r>
            <a:r>
              <a:rPr lang="en-ID" dirty="0" err="1"/>
              <a:t>nol</a:t>
            </a:r>
            <a:r>
              <a:rPr lang="en-ID" dirty="0"/>
              <a:t> di </a:t>
            </a:r>
            <a:r>
              <a:rPr lang="en-ID" dirty="0" err="1"/>
              <a:t>tempat</a:t>
            </a:r>
            <a:r>
              <a:rPr lang="en-ID" dirty="0"/>
              <a:t> lain,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perkalian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it-IT" dirty="0"/>
              <a:t>(i, j) dari AI adalah ai1 X 0 + ... + ai.j-1 X 0 + aij X 1 + ai.j+1 X 0 + .. , + aik X 0 = aij, jadi AI = A. Demikian pula, lA = A</a:t>
            </a:r>
            <a:endParaRPr lang="en-ID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558D4BF-F945-2611-9462-36D89E33E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369" y="5186333"/>
            <a:ext cx="3933825" cy="5143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C1BCF74-2E6D-AD02-F25C-039592FBB1B0}"/>
              </a:ext>
            </a:extLst>
          </p:cNvPr>
          <p:cNvSpPr txBox="1"/>
          <p:nvPr/>
        </p:nvSpPr>
        <p:spPr>
          <a:xfrm>
            <a:off x="6264648" y="3395542"/>
            <a:ext cx="5667171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 dirty="0" err="1"/>
              <a:t>Matriks</a:t>
            </a:r>
            <a:r>
              <a:rPr lang="en-ID" dirty="0"/>
              <a:t> I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1 pada </a:t>
            </a:r>
            <a:r>
              <a:rPr lang="en-ID" dirty="0" err="1"/>
              <a:t>perkalian</a:t>
            </a:r>
            <a:r>
              <a:rPr lang="en-ID" dirty="0"/>
              <a:t> </a:t>
            </a:r>
            <a:r>
              <a:rPr lang="en-ID" dirty="0" err="1"/>
              <a:t>biasa</a:t>
            </a:r>
            <a:r>
              <a:rPr lang="en-ID" dirty="0"/>
              <a:t> (1·a = a '1= a),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identitas</a:t>
            </a:r>
            <a:endParaRPr lang="en-ID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BE3D2D-0207-FCCF-B18A-37E6DE4ADEA5}"/>
              </a:ext>
            </a:extLst>
          </p:cNvPr>
          <p:cNvSpPr txBox="1"/>
          <p:nvPr/>
        </p:nvSpPr>
        <p:spPr>
          <a:xfrm>
            <a:off x="6190384" y="4421536"/>
            <a:ext cx="600161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 sz="1600" dirty="0" err="1"/>
              <a:t>Hubungan</a:t>
            </a:r>
            <a:r>
              <a:rPr lang="en-ID" sz="1600" dirty="0"/>
              <a:t> </a:t>
            </a:r>
            <a:r>
              <a:rPr lang="en-ID" sz="1600" dirty="0" err="1"/>
              <a:t>skalar</a:t>
            </a:r>
            <a:r>
              <a:rPr lang="en-ID" sz="1600" dirty="0"/>
              <a:t> fundamental </a:t>
            </a:r>
            <a:r>
              <a:rPr lang="en-ID" sz="1600" dirty="0" err="1"/>
              <a:t>tentang</a:t>
            </a:r>
            <a:r>
              <a:rPr lang="en-ID" sz="1600" dirty="0"/>
              <a:t> </a:t>
            </a:r>
            <a:r>
              <a:rPr lang="en-ID" sz="1600" dirty="0" err="1"/>
              <a:t>keberadaan</a:t>
            </a:r>
            <a:r>
              <a:rPr lang="en-ID" sz="1600" dirty="0"/>
              <a:t> </a:t>
            </a:r>
            <a:r>
              <a:rPr lang="en-ID" sz="1600" dirty="0" err="1"/>
              <a:t>bilangan</a:t>
            </a:r>
            <a:r>
              <a:rPr lang="en-ID" sz="1600" dirty="0"/>
              <a:t> </a:t>
            </a:r>
            <a:r>
              <a:rPr lang="en-ID" sz="1600" dirty="0" err="1"/>
              <a:t>terbalik</a:t>
            </a:r>
            <a:r>
              <a:rPr lang="en-ID" sz="1600" dirty="0"/>
              <a:t> a-I </a:t>
            </a:r>
            <a:r>
              <a:rPr lang="en-ID" sz="1600" dirty="0" err="1"/>
              <a:t>sehingga</a:t>
            </a:r>
            <a:r>
              <a:rPr lang="en-ID" sz="1600" dirty="0"/>
              <a:t> a-la = aa-I = 1 </a:t>
            </a:r>
            <a:r>
              <a:rPr lang="en-ID" sz="1600" dirty="0" err="1"/>
              <a:t>jika</a:t>
            </a:r>
            <a:r>
              <a:rPr lang="en-ID" sz="1600" dirty="0"/>
              <a:t> a ≠ 0 </a:t>
            </a:r>
            <a:r>
              <a:rPr lang="en-ID" sz="1600" dirty="0" err="1"/>
              <a:t>memiliki</a:t>
            </a:r>
            <a:r>
              <a:rPr lang="en-ID" sz="1600" dirty="0"/>
              <a:t> </a:t>
            </a:r>
            <a:r>
              <a:rPr lang="en-ID" sz="1600" dirty="0" err="1"/>
              <a:t>ekstensi</a:t>
            </a:r>
            <a:r>
              <a:rPr lang="en-ID" sz="1600" dirty="0"/>
              <a:t> </a:t>
            </a:r>
            <a:r>
              <a:rPr lang="en-ID" sz="1600" dirty="0" err="1"/>
              <a:t>aljabar</a:t>
            </a:r>
            <a:r>
              <a:rPr lang="en-ID" sz="1600" dirty="0"/>
              <a:t> </a:t>
            </a:r>
            <a:r>
              <a:rPr lang="en-ID" sz="1600" dirty="0" err="1"/>
              <a:t>matriks</a:t>
            </a:r>
            <a:r>
              <a:rPr lang="en-ID" sz="1600" dirty="0"/>
              <a:t> </a:t>
            </a:r>
            <a:r>
              <a:rPr lang="en-ID" sz="1600" dirty="0" err="1"/>
              <a:t>berikut</a:t>
            </a:r>
            <a:r>
              <a:rPr lang="en-ID" sz="1600" dirty="0"/>
              <a:t>: Jika </a:t>
            </a:r>
            <a:r>
              <a:rPr lang="en-ID" sz="1600" dirty="0" err="1"/>
              <a:t>terdapat</a:t>
            </a:r>
            <a:r>
              <a:rPr lang="en-ID" sz="1600" dirty="0"/>
              <a:t> </a:t>
            </a:r>
            <a:r>
              <a:rPr lang="en-ID" sz="1600" dirty="0" err="1"/>
              <a:t>matriks</a:t>
            </a:r>
            <a:r>
              <a:rPr lang="en-ID" sz="1600" dirty="0"/>
              <a:t> B </a:t>
            </a:r>
            <a:r>
              <a:rPr lang="en-ID" sz="1600" dirty="0" err="1"/>
              <a:t>sehingga</a:t>
            </a:r>
            <a:endParaRPr lang="en-ID" sz="16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64F4150-5972-562B-2EFB-F148784236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5639" y="5534589"/>
            <a:ext cx="2838450" cy="68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391AAB-F041-EBA6-3210-3DE5F46D2E6B}"/>
              </a:ext>
            </a:extLst>
          </p:cNvPr>
          <p:cNvSpPr txBox="1"/>
          <p:nvPr/>
        </p:nvSpPr>
        <p:spPr>
          <a:xfrm>
            <a:off x="3836969" y="6316298"/>
            <a:ext cx="771772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 dirty="0" err="1"/>
              <a:t>maka</a:t>
            </a:r>
            <a:r>
              <a:rPr lang="en-ID" dirty="0"/>
              <a:t> B </a:t>
            </a:r>
            <a:r>
              <a:rPr lang="en-ID" dirty="0" err="1"/>
              <a:t>disebut</a:t>
            </a:r>
            <a:r>
              <a:rPr lang="en-ID" dirty="0"/>
              <a:t> invers </a:t>
            </a:r>
            <a:r>
              <a:rPr lang="en-ID" dirty="0" err="1"/>
              <a:t>dari</a:t>
            </a:r>
            <a:r>
              <a:rPr lang="en-ID" dirty="0"/>
              <a:t> A dan </a:t>
            </a:r>
            <a:r>
              <a:rPr lang="en-ID" dirty="0" err="1"/>
              <a:t>dilambangkan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A</a:t>
            </a:r>
            <a:r>
              <a:rPr lang="en-ID" baseline="30000" dirty="0"/>
              <a:t>-I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51993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Operasi</a:t>
            </a:r>
            <a:r>
              <a:rPr lang="en-US" sz="4000" dirty="0"/>
              <a:t> Matrix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623476"/>
            <a:ext cx="2896154" cy="527443"/>
          </a:xfrm>
        </p:spPr>
        <p:txBody>
          <a:bodyPr>
            <a:normAutofit/>
          </a:bodyPr>
          <a:lstStyle/>
          <a:p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Contoh</a:t>
            </a:r>
            <a:r>
              <a:rPr lang="en-ID" sz="1800" b="1" i="0" u="none" strike="noStrike" baseline="0" dirty="0">
                <a:latin typeface="Arial" panose="020B0604020202020204" pitchFamily="34" charset="0"/>
              </a:rPr>
              <a:t> invers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matriks</a:t>
            </a:r>
            <a:endParaRPr lang="en-ID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ED5824F-E703-33D5-8D06-65C502124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0912" y="1709737"/>
            <a:ext cx="1323975" cy="69532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AD5F721-A670-BA22-DB47-E07636A00389}"/>
              </a:ext>
            </a:extLst>
          </p:cNvPr>
          <p:cNvSpPr txBox="1"/>
          <p:nvPr/>
        </p:nvSpPr>
        <p:spPr>
          <a:xfrm>
            <a:off x="888327" y="2606039"/>
            <a:ext cx="34108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Inversnya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: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188DFDF9-1436-E073-F5F5-E146C29A49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1837" y="2521527"/>
            <a:ext cx="5553075" cy="15240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9E90AB8-9051-CC43-5FC7-F759B59DEB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1037" y="4161992"/>
            <a:ext cx="4810125" cy="210502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6418D3D-2808-B769-0015-35D07BF2F9F5}"/>
              </a:ext>
            </a:extLst>
          </p:cNvPr>
          <p:cNvSpPr txBox="1"/>
          <p:nvPr/>
        </p:nvSpPr>
        <p:spPr>
          <a:xfrm>
            <a:off x="534661" y="4161992"/>
            <a:ext cx="38058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menyiratkan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Cl = C2 = 0,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kolom</a:t>
            </a:r>
            <a:r>
              <a:rPr lang="en-ID" dirty="0"/>
              <a:t> A </a:t>
            </a:r>
            <a:r>
              <a:rPr lang="en-ID" dirty="0" err="1"/>
              <a:t>bebas</a:t>
            </a:r>
            <a:r>
              <a:rPr lang="en-ID" dirty="0"/>
              <a:t> linier.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menegaskan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yang </a:t>
            </a:r>
            <a:r>
              <a:rPr lang="en-ID" dirty="0" err="1"/>
              <a:t>dinyatakan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60288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Operasi</a:t>
            </a:r>
            <a:r>
              <a:rPr lang="en-US" sz="4000" dirty="0"/>
              <a:t> Matrix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623476"/>
            <a:ext cx="2896154" cy="527443"/>
          </a:xfrm>
        </p:spPr>
        <p:txBody>
          <a:bodyPr>
            <a:normAutofit/>
          </a:bodyPr>
          <a:lstStyle/>
          <a:p>
            <a:r>
              <a:rPr lang="en-ID" sz="1800" b="1" i="0" u="none" strike="noStrike" baseline="0" dirty="0">
                <a:latin typeface="Arial" panose="020B0604020202020204" pitchFamily="34" charset="0"/>
              </a:rPr>
              <a:t>invers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matriks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2607CD-B277-2053-9143-948B53B5494A}"/>
              </a:ext>
            </a:extLst>
          </p:cNvPr>
          <p:cNvSpPr txBox="1"/>
          <p:nvPr/>
        </p:nvSpPr>
        <p:spPr>
          <a:xfrm>
            <a:off x="512064" y="2398758"/>
            <a:ext cx="62501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kolom</a:t>
            </a:r>
            <a:r>
              <a:rPr lang="en-ID" dirty="0"/>
              <a:t> pada </a:t>
            </a:r>
            <a:r>
              <a:rPr lang="en-ID" dirty="0" err="1"/>
              <a:t>hampir</a:t>
            </a:r>
            <a:r>
              <a:rPr lang="en-ID" dirty="0"/>
              <a:t> 0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konstanta</a:t>
            </a:r>
            <a:r>
              <a:rPr lang="en-ID" dirty="0"/>
              <a:t> C1, .•. , Ck, </a:t>
            </a:r>
            <a:r>
              <a:rPr lang="en-ID" dirty="0" err="1"/>
              <a:t>maka</a:t>
            </a:r>
            <a:r>
              <a:rPr lang="en-ID" dirty="0"/>
              <a:t> </a:t>
            </a:r>
          </a:p>
          <a:p>
            <a:r>
              <a:rPr lang="en-ID" dirty="0"/>
              <a:t>AA</a:t>
            </a:r>
            <a:r>
              <a:rPr lang="en-ID" baseline="30000" dirty="0"/>
              <a:t>-I</a:t>
            </a:r>
            <a:r>
              <a:rPr lang="en-ID" dirty="0"/>
              <a:t> dan A</a:t>
            </a:r>
            <a:r>
              <a:rPr lang="en-ID" baseline="30000" dirty="0"/>
              <a:t>-I</a:t>
            </a:r>
            <a:r>
              <a:rPr lang="en-ID" dirty="0"/>
              <a:t> A = 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0CD940-DCF7-A8AF-2512-0CB610E2E4EE}"/>
              </a:ext>
            </a:extLst>
          </p:cNvPr>
          <p:cNvSpPr txBox="1"/>
          <p:nvPr/>
        </p:nvSpPr>
        <p:spPr>
          <a:xfrm>
            <a:off x="512064" y="3429000"/>
            <a:ext cx="44859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Matriks</a:t>
            </a:r>
            <a:r>
              <a:rPr lang="en-ID" dirty="0"/>
              <a:t> diagonal </a:t>
            </a:r>
            <a:r>
              <a:rPr lang="en-ID" dirty="0" err="1"/>
              <a:t>memiliki</a:t>
            </a:r>
            <a:r>
              <a:rPr lang="en-ID" dirty="0"/>
              <a:t> invers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306627-9586-B206-1AC2-B1A9B6A02B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0763" y="3137621"/>
            <a:ext cx="6477000" cy="2847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53C111-E989-5663-2D66-782D1AB516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497" y="4982111"/>
            <a:ext cx="30384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799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Operasi</a:t>
            </a:r>
            <a:r>
              <a:rPr lang="en-US" sz="4000" dirty="0"/>
              <a:t> Matrix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623476"/>
            <a:ext cx="2588945" cy="369333"/>
          </a:xfrm>
        </p:spPr>
        <p:txBody>
          <a:bodyPr>
            <a:normAutofit/>
          </a:bodyPr>
          <a:lstStyle/>
          <a:p>
            <a:r>
              <a:rPr lang="en-ID" sz="1800" b="1" i="0" u="none" strike="noStrike" baseline="0" dirty="0">
                <a:latin typeface="+mj-lt"/>
              </a:rPr>
              <a:t>invers </a:t>
            </a:r>
            <a:r>
              <a:rPr lang="en-ID" sz="1800" b="1" i="0" u="none" strike="noStrike" baseline="0" dirty="0" err="1">
                <a:latin typeface="+mj-lt"/>
              </a:rPr>
              <a:t>matriks</a:t>
            </a:r>
            <a:r>
              <a:rPr lang="en-ID" sz="1800" b="1" i="0" u="none" strike="noStrike" baseline="0" dirty="0">
                <a:latin typeface="+mj-lt"/>
              </a:rPr>
              <a:t> 2x2</a:t>
            </a:r>
            <a:endParaRPr lang="en-ID" b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2607CD-B277-2053-9143-948B53B5494A}"/>
              </a:ext>
            </a:extLst>
          </p:cNvPr>
          <p:cNvSpPr txBox="1"/>
          <p:nvPr/>
        </p:nvSpPr>
        <p:spPr>
          <a:xfrm>
            <a:off x="615809" y="2107525"/>
            <a:ext cx="20816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Determinant 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42318E-183F-FD7F-8FBA-204BA39FD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3163" y="1992809"/>
            <a:ext cx="4200525" cy="11525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EBD706-8910-1F3C-A00C-091F98ED3E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7480" y="3295239"/>
            <a:ext cx="6438900" cy="8858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53B9EC-8E89-6662-953C-0A8F11761415}"/>
                  </a:ext>
                </a:extLst>
              </p:cNvPr>
              <p:cNvSpPr txBox="1"/>
              <p:nvPr/>
            </p:nvSpPr>
            <p:spPr>
              <a:xfrm>
                <a:off x="2783162" y="4447765"/>
                <a:ext cx="4333255" cy="75610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ID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D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53B9EC-8E89-6662-953C-0A8F11761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162" y="4447765"/>
                <a:ext cx="4333255" cy="7561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985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Operasi</a:t>
            </a:r>
            <a:r>
              <a:rPr lang="en-US" sz="4000" dirty="0"/>
              <a:t> Matrix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623476"/>
            <a:ext cx="2588945" cy="369333"/>
          </a:xfrm>
        </p:spPr>
        <p:txBody>
          <a:bodyPr>
            <a:normAutofit/>
          </a:bodyPr>
          <a:lstStyle/>
          <a:p>
            <a:r>
              <a:rPr lang="en-ID" sz="1800" b="1" i="0" u="none" strike="noStrike" baseline="0" dirty="0">
                <a:latin typeface="+mj-lt"/>
              </a:rPr>
              <a:t>invers </a:t>
            </a:r>
            <a:r>
              <a:rPr lang="en-ID" sz="1800" b="1" i="0" u="none" strike="noStrike" baseline="0" dirty="0" err="1">
                <a:latin typeface="+mj-lt"/>
              </a:rPr>
              <a:t>matriks</a:t>
            </a:r>
            <a:r>
              <a:rPr lang="en-ID" sz="1800" b="1" i="0" u="none" strike="noStrike" baseline="0" dirty="0">
                <a:latin typeface="+mj-lt"/>
              </a:rPr>
              <a:t> 3x3</a:t>
            </a:r>
            <a:endParaRPr lang="en-ID" b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2607CD-B277-2053-9143-948B53B5494A}"/>
              </a:ext>
            </a:extLst>
          </p:cNvPr>
          <p:cNvSpPr txBox="1"/>
          <p:nvPr/>
        </p:nvSpPr>
        <p:spPr>
          <a:xfrm>
            <a:off x="615809" y="2107525"/>
            <a:ext cx="23460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Determinant : |A|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EEEFE9-CB6A-F34C-512F-E65F06BE3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2213" y="2107525"/>
            <a:ext cx="7953375" cy="533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D5420A-878C-9FF5-C85C-2C71BDD54B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1363" y="3009030"/>
            <a:ext cx="6841021" cy="31609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9DFC9E1-C025-B51E-6507-B393FD602503}"/>
                  </a:ext>
                </a:extLst>
              </p:cNvPr>
              <p:cNvSpPr txBox="1"/>
              <p:nvPr/>
            </p:nvSpPr>
            <p:spPr>
              <a:xfrm>
                <a:off x="78633" y="2858715"/>
                <a:ext cx="5030203" cy="114056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ID" sz="28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ID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D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9DFC9E1-C025-B51E-6507-B393FD602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3" y="2858715"/>
                <a:ext cx="5030203" cy="11405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EE4BAB5-7B5E-2605-2DE1-9E7840341522}"/>
              </a:ext>
            </a:extLst>
          </p:cNvPr>
          <p:cNvCxnSpPr>
            <a:cxnSpLocks/>
          </p:cNvCxnSpPr>
          <p:nvPr/>
        </p:nvCxnSpPr>
        <p:spPr>
          <a:xfrm>
            <a:off x="1064301" y="2958890"/>
            <a:ext cx="1563756" cy="778223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2981A1C-8B56-EEB6-9937-EAFC9F438DE5}"/>
              </a:ext>
            </a:extLst>
          </p:cNvPr>
          <p:cNvCxnSpPr>
            <a:cxnSpLocks/>
          </p:cNvCxnSpPr>
          <p:nvPr/>
        </p:nvCxnSpPr>
        <p:spPr>
          <a:xfrm>
            <a:off x="1813042" y="2922445"/>
            <a:ext cx="1800683" cy="89418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25508B2-ECFB-D0BB-4964-FB9D5431A3CA}"/>
              </a:ext>
            </a:extLst>
          </p:cNvPr>
          <p:cNvCxnSpPr>
            <a:cxnSpLocks/>
          </p:cNvCxnSpPr>
          <p:nvPr/>
        </p:nvCxnSpPr>
        <p:spPr>
          <a:xfrm>
            <a:off x="2628057" y="2912510"/>
            <a:ext cx="1769232" cy="824603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AC1082D-C60C-7707-90A1-2D9C968530E9}"/>
              </a:ext>
            </a:extLst>
          </p:cNvPr>
          <p:cNvCxnSpPr/>
          <p:nvPr/>
        </p:nvCxnSpPr>
        <p:spPr>
          <a:xfrm flipV="1">
            <a:off x="1361661" y="3075622"/>
            <a:ext cx="1614198" cy="74100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FBA625B-2121-DFF4-629B-7081E970FF83}"/>
              </a:ext>
            </a:extLst>
          </p:cNvPr>
          <p:cNvCxnSpPr/>
          <p:nvPr/>
        </p:nvCxnSpPr>
        <p:spPr>
          <a:xfrm flipV="1">
            <a:off x="2072376" y="3112067"/>
            <a:ext cx="1614198" cy="741004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5543D67-D3B9-0E03-D4DA-BEE15FF9BE8F}"/>
              </a:ext>
            </a:extLst>
          </p:cNvPr>
          <p:cNvCxnSpPr/>
          <p:nvPr/>
        </p:nvCxnSpPr>
        <p:spPr>
          <a:xfrm flipV="1">
            <a:off x="3055658" y="3112067"/>
            <a:ext cx="1614198" cy="74100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94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D6DF6-5B25-79AF-09F2-0008B7DD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49DED-F98B-AA29-6402-0A09C4EFE0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Matrik</a:t>
            </a:r>
            <a:endParaRPr lang="en-US" dirty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9EAB77-EA1B-845C-B39D-F4147B3C0E4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AF7CB-A8CE-582C-C1DB-E6D72AC69A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endParaRPr lang="en-US" dirty="0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AD6ED5E-6255-A10D-1B61-1C38A65A017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C403DC-3521-3A53-9255-0D192EBD4F2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Vector Mean 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725D92A4-EE14-BE47-EFF6-F0FD3F4AE6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1F6EA68-2AA8-DF86-685C-EC38431277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7FFFF704-D039-7DC7-A34E-489FEE26CD8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545FBC-2F5C-8772-F385-63E10355830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B834A08F-B9C1-B3EF-25F5-A69D401C8BC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452850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Operasi</a:t>
            </a:r>
            <a:r>
              <a:rPr lang="en-US" sz="4000" dirty="0"/>
              <a:t> Matrix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1623476"/>
            <a:ext cx="2588945" cy="369333"/>
          </a:xfrm>
        </p:spPr>
        <p:txBody>
          <a:bodyPr>
            <a:noAutofit/>
          </a:bodyPr>
          <a:lstStyle/>
          <a:p>
            <a:r>
              <a:rPr lang="en-ID" sz="2400" b="1" i="0" u="none" strike="noStrike" baseline="0" dirty="0" err="1">
                <a:latin typeface="+mj-lt"/>
              </a:rPr>
              <a:t>Tugas</a:t>
            </a:r>
            <a:r>
              <a:rPr lang="en-ID" sz="2400" b="1" i="0" u="none" strike="noStrike" baseline="0" dirty="0">
                <a:latin typeface="+mj-lt"/>
              </a:rPr>
              <a:t> </a:t>
            </a:r>
            <a:endParaRPr lang="en-ID" sz="2400" b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2607CD-B277-2053-9143-948B53B5494A}"/>
              </a:ext>
            </a:extLst>
          </p:cNvPr>
          <p:cNvSpPr txBox="1"/>
          <p:nvPr/>
        </p:nvSpPr>
        <p:spPr>
          <a:xfrm>
            <a:off x="615808" y="2107525"/>
            <a:ext cx="30417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Carilah</a:t>
            </a:r>
            <a:r>
              <a:rPr lang="en-ID" dirty="0"/>
              <a:t> Invers </a:t>
            </a:r>
            <a:r>
              <a:rPr lang="en-ID" dirty="0" err="1"/>
              <a:t>dari</a:t>
            </a:r>
            <a:endParaRPr lang="en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9DFC9E1-C025-B51E-6507-B393FD602503}"/>
                  </a:ext>
                </a:extLst>
              </p:cNvPr>
              <p:cNvSpPr txBox="1"/>
              <p:nvPr/>
            </p:nvSpPr>
            <p:spPr>
              <a:xfrm>
                <a:off x="615808" y="4731530"/>
                <a:ext cx="5030203" cy="11737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ID" sz="28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ID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D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9DFC9E1-C025-B51E-6507-B393FD602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08" y="4731530"/>
                <a:ext cx="5030203" cy="11737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7851CAD-AF52-1C0C-46D6-49AC0CFEA8AA}"/>
                  </a:ext>
                </a:extLst>
              </p:cNvPr>
              <p:cNvSpPr txBox="1"/>
              <p:nvPr/>
            </p:nvSpPr>
            <p:spPr>
              <a:xfrm>
                <a:off x="1754088" y="2812230"/>
                <a:ext cx="2753642" cy="7184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ID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ID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D" sz="28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7851CAD-AF52-1C0C-46D6-49AC0CFEA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4088" y="2812230"/>
                <a:ext cx="2753642" cy="7184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CB1045B-A4E8-963D-D5D2-22D7763BB7D2}"/>
              </a:ext>
            </a:extLst>
          </p:cNvPr>
          <p:cNvSpPr txBox="1"/>
          <p:nvPr/>
        </p:nvSpPr>
        <p:spPr>
          <a:xfrm>
            <a:off x="285640" y="2942472"/>
            <a:ext cx="11885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No 1.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1E404F-8946-2BE5-6595-F5057A6CB7F4}"/>
              </a:ext>
            </a:extLst>
          </p:cNvPr>
          <p:cNvSpPr txBox="1"/>
          <p:nvPr/>
        </p:nvSpPr>
        <p:spPr>
          <a:xfrm>
            <a:off x="285639" y="4138641"/>
            <a:ext cx="11885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No 2.</a:t>
            </a:r>
          </a:p>
        </p:txBody>
      </p:sp>
    </p:spTree>
    <p:extLst>
      <p:ext uri="{BB962C8B-B14F-4D97-AF65-F5344CB8AC3E}">
        <p14:creationId xmlns:p14="http://schemas.microsoft.com/office/powerpoint/2010/main" val="1419093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45C2F8-2E24-F46B-AC7B-3070B381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A212DC-D3DD-DD6B-D644-0F7B9BA98E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Mirjam Nilsson​</a:t>
            </a:r>
          </a:p>
          <a:p>
            <a:r>
              <a:rPr lang="en-US" dirty="0"/>
              <a:t>mirjam@contoso.com</a:t>
            </a:r>
          </a:p>
          <a:p>
            <a:r>
              <a:rPr lang="en-US" dirty="0"/>
              <a:t>www.contoso.com</a:t>
            </a:r>
          </a:p>
        </p:txBody>
      </p:sp>
    </p:spTree>
    <p:extLst>
      <p:ext uri="{BB962C8B-B14F-4D97-AF65-F5344CB8AC3E}">
        <p14:creationId xmlns:p14="http://schemas.microsoft.com/office/powerpoint/2010/main" val="31612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0BA60034-9E02-4BFF-D46B-98C157D6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Matrix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A91497-60EB-6CC6-BE1A-11323E8A9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45673"/>
            <a:ext cx="10183091" cy="3694545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Dasar-</a:t>
            </a:r>
            <a:r>
              <a:rPr lang="en-US" sz="2400" dirty="0" err="1"/>
              <a:t>dasar</a:t>
            </a:r>
            <a:r>
              <a:rPr lang="en-US" sz="2400" dirty="0"/>
              <a:t> Matrix pada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multivariat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endParaRPr lang="en-US" sz="2400" dirty="0"/>
          </a:p>
          <a:p>
            <a:pPr marL="342900" indent="-342900">
              <a:buAutoNum type="arabicPeriod"/>
            </a:pPr>
            <a:r>
              <a:rPr lang="en-US" sz="2800" b="0" u="none" strike="noStrike" baseline="0" dirty="0">
                <a:latin typeface="Times New Roman" panose="02020603050405020304" pitchFamily="18" charset="0"/>
              </a:rPr>
              <a:t>Data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multivariat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dapat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dengan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mudah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ditampilkan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sebagai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array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angka</a:t>
            </a:r>
            <a:endParaRPr lang="en-US" sz="2800" dirty="0"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Metode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multivariat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sangat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difasilitasi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dengan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penggunaan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aljabar</a:t>
            </a:r>
            <a:r>
              <a:rPr lang="en-US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2800" b="0" u="none" strike="noStrike" baseline="0" dirty="0" err="1">
                <a:latin typeface="Times New Roman" panose="02020603050405020304" pitchFamily="18" charset="0"/>
              </a:rPr>
              <a:t>matriks</a:t>
            </a:r>
            <a:endParaRPr lang="en-US" sz="2800" b="0" u="none" strike="noStrike" baseline="0" dirty="0"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Konsep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yang sangat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mendasar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yang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penting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untuk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interpretasi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geometris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dan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penjelasan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aljabar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teknik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statistik</a:t>
            </a:r>
            <a:endParaRPr lang="en-US" sz="2800" dirty="0"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Mempelajari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dasar-dasar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aljabar</a:t>
            </a:r>
            <a:r>
              <a:rPr lang="en-ID" sz="2800" b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800" b="0" u="none" strike="noStrike" baseline="0" dirty="0" err="1">
                <a:latin typeface="Times New Roman" panose="02020603050405020304" pitchFamily="18" charset="0"/>
              </a:rPr>
              <a:t>matriks</a:t>
            </a:r>
            <a:endParaRPr lang="en-US" sz="2800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09EE273-65DC-EBC2-149C-7BB5726CE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00E35B6-58C6-ABFD-1333-AA1B7702D1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2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9" y="72736"/>
            <a:ext cx="7835994" cy="1122218"/>
          </a:xfrm>
        </p:spPr>
        <p:txBody>
          <a:bodyPr/>
          <a:lstStyle/>
          <a:p>
            <a:r>
              <a:rPr lang="en-US" sz="6000" dirty="0"/>
              <a:t>4.Dasar Matrix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F2857D-07D9-ED75-51EF-7ADBB6FA7DEE}"/>
              </a:ext>
            </a:extLst>
          </p:cNvPr>
          <p:cNvSpPr txBox="1"/>
          <p:nvPr/>
        </p:nvSpPr>
        <p:spPr>
          <a:xfrm>
            <a:off x="81879" y="1105714"/>
            <a:ext cx="9376063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ID" sz="1800" b="1" i="0" u="none" strike="noStrike" baseline="0" dirty="0">
                <a:latin typeface="Arial" panose="020B0604020202020204" pitchFamily="34" charset="0"/>
              </a:rPr>
              <a:t>Array x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dari</a:t>
            </a:r>
            <a:r>
              <a:rPr lang="en-ID" sz="1800" b="1" i="0" u="none" strike="noStrike" baseline="0" dirty="0">
                <a:latin typeface="Arial" panose="020B0604020202020204" pitchFamily="34" charset="0"/>
              </a:rPr>
              <a:t> n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bilangan</a:t>
            </a:r>
            <a:r>
              <a:rPr lang="en-ID" sz="1800" b="1" i="0" u="none" strike="noStrike" baseline="0" dirty="0">
                <a:latin typeface="Arial" panose="020B0604020202020204" pitchFamily="34" charset="0"/>
              </a:rPr>
              <a:t> real x1, x2, …. ,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Xn</a:t>
            </a:r>
            <a:r>
              <a:rPr lang="en-ID" sz="18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disebut</a:t>
            </a:r>
            <a:r>
              <a:rPr lang="en-ID" sz="18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vektor</a:t>
            </a:r>
            <a:r>
              <a:rPr lang="en-ID" sz="1800" b="1" i="0" u="none" strike="noStrike" baseline="0" dirty="0">
                <a:latin typeface="Arial" panose="020B0604020202020204" pitchFamily="34" charset="0"/>
              </a:rPr>
              <a:t>, dan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ditulis</a:t>
            </a:r>
            <a:r>
              <a:rPr lang="en-ID" sz="18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Seperti</a:t>
            </a:r>
            <a:r>
              <a:rPr lang="en-ID" sz="18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en-ID" sz="1800" b="1" i="0" u="none" strike="noStrike" baseline="0" dirty="0" err="1">
                <a:latin typeface="Arial" panose="020B0604020202020204" pitchFamily="34" charset="0"/>
              </a:rPr>
              <a:t>berikut</a:t>
            </a:r>
            <a:r>
              <a:rPr lang="en-ID" sz="1800" b="1" i="0" u="none" strike="noStrike" baseline="0" dirty="0">
                <a:latin typeface="Arial" panose="020B0604020202020204" pitchFamily="34" charset="0"/>
              </a:rPr>
              <a:t>:</a:t>
            </a:r>
            <a:endParaRPr lang="en-ID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8106E9-5720-8830-8A83-3D26199425F6}"/>
              </a:ext>
            </a:extLst>
          </p:cNvPr>
          <p:cNvSpPr txBox="1"/>
          <p:nvPr/>
        </p:nvSpPr>
        <p:spPr>
          <a:xfrm>
            <a:off x="287169" y="3720961"/>
            <a:ext cx="6297514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err="1"/>
              <a:t>Vektor</a:t>
            </a:r>
            <a:r>
              <a:rPr lang="en-ID" dirty="0"/>
              <a:t> x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direpresentasikan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geometris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garis </a:t>
            </a:r>
            <a:r>
              <a:rPr lang="en-ID" dirty="0" err="1"/>
              <a:t>berarah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n </a:t>
            </a:r>
            <a:r>
              <a:rPr lang="en-ID" dirty="0" err="1"/>
              <a:t>dimensi</a:t>
            </a:r>
            <a:r>
              <a:rPr lang="en-ID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err="1"/>
              <a:t>Komponen</a:t>
            </a:r>
            <a:r>
              <a:rPr lang="en-ID" dirty="0"/>
              <a:t> X1 di </a:t>
            </a:r>
            <a:r>
              <a:rPr lang="en-ID" dirty="0" err="1"/>
              <a:t>sepanjang</a:t>
            </a:r>
            <a:r>
              <a:rPr lang="en-ID" dirty="0"/>
              <a:t> </a:t>
            </a:r>
            <a:r>
              <a:rPr lang="en-ID" dirty="0" err="1"/>
              <a:t>sumbu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, x2 di </a:t>
            </a:r>
            <a:r>
              <a:rPr lang="en-ID" dirty="0" err="1"/>
              <a:t>sepanjang</a:t>
            </a:r>
            <a:r>
              <a:rPr lang="en-ID" dirty="0"/>
              <a:t> </a:t>
            </a:r>
            <a:r>
              <a:rPr lang="en-ID" dirty="0" err="1"/>
              <a:t>sumbu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, .,. , dan </a:t>
            </a:r>
            <a:r>
              <a:rPr lang="en-ID" dirty="0" err="1"/>
              <a:t>Xn</a:t>
            </a:r>
            <a:r>
              <a:rPr lang="en-ID" dirty="0"/>
              <a:t> </a:t>
            </a:r>
            <a:r>
              <a:rPr lang="en-ID" dirty="0" err="1"/>
              <a:t>sepanjang</a:t>
            </a:r>
            <a:r>
              <a:rPr lang="en-ID" dirty="0"/>
              <a:t> </a:t>
            </a:r>
            <a:r>
              <a:rPr lang="en-ID" dirty="0" err="1"/>
              <a:t>sumbu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-n.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err="1"/>
              <a:t>Untuk</a:t>
            </a:r>
            <a:r>
              <a:rPr lang="en-ID" dirty="0"/>
              <a:t> n = 3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dilihat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pada </a:t>
            </a:r>
            <a:r>
              <a:rPr lang="en-ID" dirty="0" err="1"/>
              <a:t>gambar</a:t>
            </a:r>
            <a:r>
              <a:rPr lang="en-ID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867833-CB23-9CB7-BE17-CDA1D4E78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764" y="1632942"/>
            <a:ext cx="4124325" cy="14954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988875-834B-D95A-435C-872DF867F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6641" y="2877077"/>
            <a:ext cx="4384531" cy="390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5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8BD3563-74C4-0E4D-FE4C-A2AA33C3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Dasar Matrix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C914057-CF12-017E-B2D8-B25B6E3229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EF1DE-337F-5192-8762-CB5AF953805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F18DDA-533B-458F-D958-7E4D0BF75C2F}"/>
              </a:ext>
            </a:extLst>
          </p:cNvPr>
          <p:cNvSpPr txBox="1"/>
          <p:nvPr/>
        </p:nvSpPr>
        <p:spPr>
          <a:xfrm>
            <a:off x="268930" y="1726856"/>
            <a:ext cx="82296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vektor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diperbesar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diperkecil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mengalikannya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konstanta</a:t>
            </a:r>
            <a:r>
              <a:rPr lang="en-ID" dirty="0"/>
              <a:t> c.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,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mendefinisikan</a:t>
            </a:r>
            <a:r>
              <a:rPr lang="en-ID" dirty="0"/>
              <a:t> </a:t>
            </a:r>
            <a:r>
              <a:rPr lang="en-ID" dirty="0" err="1"/>
              <a:t>vektor</a:t>
            </a:r>
            <a:r>
              <a:rPr lang="en-ID" dirty="0"/>
              <a:t> c x matrix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C104C5-81BE-07C0-331B-055EADB7A008}"/>
              </a:ext>
            </a:extLst>
          </p:cNvPr>
          <p:cNvSpPr txBox="1"/>
          <p:nvPr/>
        </p:nvSpPr>
        <p:spPr>
          <a:xfrm>
            <a:off x="7450281" y="3284485"/>
            <a:ext cx="459970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cx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vektor</a:t>
            </a:r>
            <a:r>
              <a:rPr lang="en-ID" dirty="0"/>
              <a:t> yang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mengalikan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x </a:t>
            </a:r>
            <a:r>
              <a:rPr lang="en-ID" dirty="0" err="1"/>
              <a:t>dengan</a:t>
            </a:r>
            <a:r>
              <a:rPr lang="en-ID" dirty="0"/>
              <a:t> 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B66617-BFC0-6196-C315-68920829B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1636660"/>
            <a:ext cx="1752600" cy="16478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5ADC1A-7181-A3B0-2F7D-332A5772D6B0}"/>
              </a:ext>
            </a:extLst>
          </p:cNvPr>
          <p:cNvSpPr txBox="1"/>
          <p:nvPr/>
        </p:nvSpPr>
        <p:spPr>
          <a:xfrm>
            <a:off x="519546" y="3284485"/>
            <a:ext cx="54656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Vektor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ditambahkan</a:t>
            </a:r>
            <a:r>
              <a:rPr lang="en-ID" dirty="0"/>
              <a:t>. </a:t>
            </a:r>
          </a:p>
          <a:p>
            <a:r>
              <a:rPr lang="en-ID" dirty="0" err="1"/>
              <a:t>Penambahan</a:t>
            </a:r>
            <a:r>
              <a:rPr lang="en-ID" dirty="0"/>
              <a:t> x dan y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76C06DF-89CF-4DEC-B23B-1442EB7BC7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546" y="4433274"/>
            <a:ext cx="6022398" cy="216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2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8BD3563-74C4-0E4D-FE4C-A2AA33C3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Dasar Matrix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C914057-CF12-017E-B2D8-B25B6E3229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EF1DE-337F-5192-8762-CB5AF953805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A909C3-B1A3-92CB-11AC-E25A9C067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677" y="1629545"/>
            <a:ext cx="8870656" cy="49481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D" sz="1800" b="1" i="0" u="none" strike="noStrike" baseline="0" dirty="0" err="1"/>
              <a:t>Vektor</a:t>
            </a:r>
            <a:r>
              <a:rPr lang="en-ID" sz="1800" b="1" i="0" u="none" strike="noStrike" baseline="0" dirty="0"/>
              <a:t> </a:t>
            </a:r>
            <a:r>
              <a:rPr lang="en-ID" sz="1800" b="1" i="0" u="none" strike="noStrike" baseline="0" dirty="0" err="1"/>
              <a:t>memiliki</a:t>
            </a:r>
            <a:r>
              <a:rPr lang="en-ID" sz="1800" b="1" i="0" u="none" strike="noStrike" baseline="0" dirty="0"/>
              <a:t> </a:t>
            </a:r>
            <a:r>
              <a:rPr lang="en-ID" sz="1800" b="1" i="0" u="none" strike="noStrike" baseline="0" dirty="0" err="1"/>
              <a:t>arah</a:t>
            </a:r>
            <a:r>
              <a:rPr lang="en-ID" sz="1800" b="1" i="0" u="none" strike="noStrike" baseline="0" dirty="0"/>
              <a:t> dan </a:t>
            </a:r>
            <a:r>
              <a:rPr lang="en-ID" sz="1800" b="1" i="0" u="none" strike="noStrike" baseline="0" dirty="0" err="1"/>
              <a:t>panjang</a:t>
            </a:r>
            <a:r>
              <a:rPr lang="en-ID" sz="1800" b="1" i="0" u="none" strike="noStrike" baseline="0" dirty="0"/>
              <a:t>. </a:t>
            </a:r>
            <a:r>
              <a:rPr lang="en-ID" sz="1800" b="1" i="0" u="none" strike="noStrike" baseline="0" dirty="0" err="1"/>
              <a:t>Dalam</a:t>
            </a:r>
            <a:r>
              <a:rPr lang="en-ID" sz="1800" b="1" i="0" u="none" strike="noStrike" baseline="0" dirty="0"/>
              <a:t> n = 2 </a:t>
            </a:r>
            <a:r>
              <a:rPr lang="en-ID" sz="1800" b="1" i="0" u="none" strike="noStrike" baseline="0" dirty="0" err="1"/>
              <a:t>dimensi</a:t>
            </a:r>
            <a:r>
              <a:rPr lang="en-ID" sz="1800" b="1" dirty="0"/>
              <a:t> </a:t>
            </a:r>
            <a:r>
              <a:rPr lang="en-ID" sz="1800" b="1" dirty="0" err="1"/>
              <a:t>seperti</a:t>
            </a:r>
            <a:r>
              <a:rPr lang="en-ID" sz="1800" b="1" dirty="0"/>
              <a:t> </a:t>
            </a:r>
            <a:r>
              <a:rPr lang="en-ID" sz="1800" b="1" dirty="0" err="1"/>
              <a:t>gambar</a:t>
            </a:r>
            <a:r>
              <a:rPr lang="en-ID" sz="1800" b="1" dirty="0"/>
              <a:t> </a:t>
            </a:r>
            <a:r>
              <a:rPr lang="en-ID" sz="1800" b="1" dirty="0" err="1"/>
              <a:t>berikut</a:t>
            </a:r>
            <a:endParaRPr lang="en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B87E8D-A620-11AE-02EB-FA7EE3369A42}"/>
              </a:ext>
            </a:extLst>
          </p:cNvPr>
          <p:cNvSpPr txBox="1"/>
          <p:nvPr/>
        </p:nvSpPr>
        <p:spPr>
          <a:xfrm>
            <a:off x="261718" y="2317569"/>
            <a:ext cx="71045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Panjang x, </a:t>
            </a:r>
            <a:r>
              <a:rPr lang="en-ID" dirty="0" err="1"/>
              <a:t>ditulis</a:t>
            </a:r>
            <a:r>
              <a:rPr lang="en-ID" dirty="0"/>
              <a:t> L.,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98849F-F435-7BAB-920C-B49801AE8733}"/>
              </a:ext>
            </a:extLst>
          </p:cNvPr>
          <p:cNvSpPr txBox="1"/>
          <p:nvPr/>
        </p:nvSpPr>
        <p:spPr>
          <a:xfrm>
            <a:off x="259662" y="304445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/>
              <a:t>Secara geometris, panjang vektor dalam dua dimensi dapat dilihat sebagai sisi miring dari segitiga siku-siku. Seperti Gambar berikut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17A134-4BF1-385B-706B-6AB38968A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8914" y="1629545"/>
            <a:ext cx="1181100" cy="914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2718BC-7C87-BC28-D640-558C6C5D27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817" y="2386863"/>
            <a:ext cx="1952625" cy="6000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ACBDD66-D26A-058D-BC26-A1249A8FFC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5973" y="3172027"/>
            <a:ext cx="5495925" cy="250507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10B04D8-7669-6DA2-056D-FAB31841ABFD}"/>
              </a:ext>
            </a:extLst>
          </p:cNvPr>
          <p:cNvSpPr txBox="1"/>
          <p:nvPr/>
        </p:nvSpPr>
        <p:spPr>
          <a:xfrm>
            <a:off x="155684" y="4195973"/>
            <a:ext cx="60942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Panjang </a:t>
            </a:r>
            <a:r>
              <a:rPr lang="en-ID" dirty="0" err="1"/>
              <a:t>vektor</a:t>
            </a:r>
            <a:r>
              <a:rPr lang="en-ID" dirty="0"/>
              <a:t> x' = [x1, x2,… </a:t>
            </a:r>
            <a:r>
              <a:rPr lang="en-ID" dirty="0" err="1"/>
              <a:t>xn</a:t>
            </a:r>
            <a:r>
              <a:rPr lang="en-ID" dirty="0"/>
              <a:t>], </a:t>
            </a:r>
            <a:r>
              <a:rPr lang="en-ID" dirty="0" err="1"/>
              <a:t>dengan</a:t>
            </a:r>
            <a:r>
              <a:rPr lang="en-ID" dirty="0"/>
              <a:t> n </a:t>
            </a:r>
            <a:r>
              <a:rPr lang="en-ID" dirty="0" err="1"/>
              <a:t>komponen</a:t>
            </a:r>
            <a:r>
              <a:rPr lang="en-ID" dirty="0"/>
              <a:t>,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berikut</a:t>
            </a:r>
            <a:endParaRPr lang="en-ID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A59B637-162B-8889-D4CC-E27069A06D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95762" y="4933180"/>
            <a:ext cx="3152775" cy="59055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B0DCBE2-13ED-8551-E977-F62A38E98156}"/>
              </a:ext>
            </a:extLst>
          </p:cNvPr>
          <p:cNvSpPr txBox="1"/>
          <p:nvPr/>
        </p:nvSpPr>
        <p:spPr>
          <a:xfrm>
            <a:off x="174121" y="5539025"/>
            <a:ext cx="60942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Perkalian</a:t>
            </a:r>
            <a:r>
              <a:rPr lang="en-ID" dirty="0"/>
              <a:t> </a:t>
            </a:r>
            <a:r>
              <a:rPr lang="en-ID" dirty="0" err="1"/>
              <a:t>vektor</a:t>
            </a:r>
            <a:r>
              <a:rPr lang="en-ID" dirty="0"/>
              <a:t> x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skalar</a:t>
            </a:r>
            <a:r>
              <a:rPr lang="en-ID" dirty="0"/>
              <a:t> c </a:t>
            </a:r>
            <a:r>
              <a:rPr lang="en-ID" dirty="0" err="1"/>
              <a:t>mengubah</a:t>
            </a:r>
            <a:r>
              <a:rPr lang="en-ID" dirty="0"/>
              <a:t> </a:t>
            </a:r>
            <a:r>
              <a:rPr lang="en-ID" dirty="0" err="1"/>
              <a:t>panjangnya</a:t>
            </a:r>
            <a:endParaRPr lang="en-ID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5BF6FDA-0235-5DB8-8C8C-845CC7FC89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21787" y="5860838"/>
            <a:ext cx="4333875" cy="9810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FBC7876-4011-96A9-B1AD-03D17FF41C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87192" y="6075150"/>
            <a:ext cx="168592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0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D625AD-D853-E707-6C7F-E31923C41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Dasar Matrix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B742BF8-0956-7E94-FAF4-D42A92AC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96F7733-7434-FA95-04A6-9FA221A2649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4A4F08-076D-0CBE-963B-BF9B85E82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08" y="1777173"/>
            <a:ext cx="8410865" cy="9196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D" dirty="0" err="1">
                <a:latin typeface="Arial Rounded MT Bold" panose="020F0704030504030204" pitchFamily="34" charset="0"/>
              </a:rPr>
              <a:t>Dengan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menggunakan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perkalian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dalam</a:t>
            </a:r>
            <a:r>
              <a:rPr lang="en-ID" dirty="0">
                <a:latin typeface="Arial Rounded MT Bold" panose="020F0704030504030204" pitchFamily="34" charset="0"/>
              </a:rPr>
              <a:t>, </a:t>
            </a:r>
            <a:r>
              <a:rPr lang="en-ID" dirty="0" err="1">
                <a:latin typeface="Arial Rounded MT Bold" panose="020F0704030504030204" pitchFamily="34" charset="0"/>
              </a:rPr>
              <a:t>kita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mendapatkan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perpanjangan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alami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dari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panjang</a:t>
            </a:r>
            <a:r>
              <a:rPr lang="en-ID" dirty="0">
                <a:latin typeface="Arial Rounded MT Bold" panose="020F0704030504030204" pitchFamily="34" charset="0"/>
              </a:rPr>
              <a:t> dan </a:t>
            </a:r>
            <a:r>
              <a:rPr lang="en-ID" dirty="0" err="1">
                <a:latin typeface="Arial Rounded MT Bold" panose="020F0704030504030204" pitchFamily="34" charset="0"/>
              </a:rPr>
              <a:t>sudut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ke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vektor</a:t>
            </a:r>
            <a:endParaRPr lang="en-ID" dirty="0">
              <a:latin typeface="Arial Rounded MT Bold" panose="020F07040305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7D8D6F-BDC0-98C5-EB28-AC29D97C57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96" y="2586978"/>
            <a:ext cx="3409950" cy="13049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C98871D-8BE0-3157-C825-0B735678C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3767" y="4566878"/>
            <a:ext cx="4876800" cy="9620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5DE835C-B5F1-14D7-00EC-2077F6E071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8397" y="2823596"/>
            <a:ext cx="355282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84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E46C7FB9-1D67-4C73-7AAC-B157D99BC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789" y="337864"/>
            <a:ext cx="10727575" cy="841248"/>
          </a:xfrm>
        </p:spPr>
        <p:txBody>
          <a:bodyPr/>
          <a:lstStyle/>
          <a:p>
            <a:r>
              <a:rPr lang="en-US" sz="3200" dirty="0" err="1"/>
              <a:t>Contoh</a:t>
            </a:r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F27A1C-FEFC-F0B1-30BE-E676C3021858}"/>
              </a:ext>
            </a:extLst>
          </p:cNvPr>
          <p:cNvSpPr txBox="1"/>
          <p:nvPr/>
        </p:nvSpPr>
        <p:spPr>
          <a:xfrm>
            <a:off x="163048" y="1158330"/>
            <a:ext cx="298055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Contoh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1: </a:t>
            </a:r>
          </a:p>
          <a:p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Diketahui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vektor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x' = [1,3,2] dan y' = [-2,1, -1], </a:t>
            </a:r>
          </a:p>
          <a:p>
            <a:pPr marL="457200" indent="-457200">
              <a:buFont typeface="+mj-lt"/>
              <a:buAutoNum type="alphaLcPeriod"/>
            </a:pPr>
            <a:r>
              <a:rPr lang="en-ID" sz="2000" b="1" dirty="0" err="1">
                <a:latin typeface="Times New Roman" panose="02020603050405020304" pitchFamily="18" charset="0"/>
              </a:rPr>
              <a:t>C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arilah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3x dan x + y. </a:t>
            </a:r>
          </a:p>
          <a:p>
            <a:pPr marL="457200" indent="-457200">
              <a:buFont typeface="+mj-lt"/>
              <a:buAutoNum type="alphaLcPeriod"/>
            </a:pP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Selanjutnya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tentukan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panjang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x,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panjang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y, dan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sudut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antara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x dan y. </a:t>
            </a:r>
          </a:p>
          <a:p>
            <a:pPr marL="457200" indent="-457200">
              <a:buFont typeface="+mj-lt"/>
              <a:buAutoNum type="alphaLcPeriod"/>
            </a:pP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Periksa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apakah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panjang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3x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adalah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tiga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kali </a:t>
            </a:r>
            <a:r>
              <a:rPr lang="en-ID" sz="2000" b="1" i="0" u="none" strike="noStrike" baseline="0" dirty="0" err="1">
                <a:latin typeface="Times New Roman" panose="02020603050405020304" pitchFamily="18" charset="0"/>
              </a:rPr>
              <a:t>panjang</a:t>
            </a:r>
            <a:r>
              <a:rPr lang="en-ID" sz="2000" b="1" i="0" u="none" strike="noStrike" baseline="0" dirty="0">
                <a:latin typeface="Times New Roman" panose="02020603050405020304" pitchFamily="18" charset="0"/>
              </a:rPr>
              <a:t> x.</a:t>
            </a:r>
            <a:endParaRPr lang="en-ID" sz="2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21500-008B-4218-B31A-E8A52C382C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A11139-9E29-567A-1C7C-D393E630F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7341" y="834772"/>
            <a:ext cx="8848725" cy="58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82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88C3-22C9-7AFF-33C5-C94BB8BA8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Dasar Matrix</a:t>
            </a:r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DC4B4CEE-5DB4-6994-504B-BF87FCC066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595B11-C76E-DD57-C5B1-8658DCE8DA40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E7DB7CA-F98F-DA72-5034-4333A03BD16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126515" y="2795265"/>
            <a:ext cx="2788920" cy="36576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1F9A423-9779-C402-676D-95DA2BDBC1F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098143" y="3085049"/>
            <a:ext cx="2816352" cy="310896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sp>
        <p:nvSpPr>
          <p:cNvPr id="3" name="Text Placeholder 13">
            <a:extLst>
              <a:ext uri="{FF2B5EF4-FFF2-40B4-BE49-F238E27FC236}">
                <a16:creationId xmlns:a16="http://schemas.microsoft.com/office/drawing/2014/main" id="{C4FE07B9-C1E1-46DF-5120-019DCA8DC4B8}"/>
              </a:ext>
            </a:extLst>
          </p:cNvPr>
          <p:cNvSpPr txBox="1">
            <a:spLocks/>
          </p:cNvSpPr>
          <p:nvPr/>
        </p:nvSpPr>
        <p:spPr>
          <a:xfrm>
            <a:off x="132758" y="2084210"/>
            <a:ext cx="4609680" cy="13890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83464" indent="-283464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28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1800" b="1" dirty="0" err="1">
                <a:latin typeface="Times New Roman" panose="02020603050405020304" pitchFamily="18" charset="0"/>
              </a:rPr>
              <a:t>Sepasang</a:t>
            </a:r>
            <a:r>
              <a:rPr lang="en-ID" sz="1800" b="1" dirty="0">
                <a:latin typeface="Times New Roman" panose="02020603050405020304" pitchFamily="18" charset="0"/>
              </a:rPr>
              <a:t> </a:t>
            </a:r>
            <a:r>
              <a:rPr lang="en-ID" sz="1800" b="1" dirty="0" err="1">
                <a:latin typeface="Times New Roman" panose="02020603050405020304" pitchFamily="18" charset="0"/>
              </a:rPr>
              <a:t>vektor</a:t>
            </a:r>
            <a:r>
              <a:rPr lang="en-ID" sz="1800" b="1" dirty="0">
                <a:latin typeface="Times New Roman" panose="02020603050405020304" pitchFamily="18" charset="0"/>
              </a:rPr>
              <a:t> x dan y </a:t>
            </a:r>
            <a:r>
              <a:rPr lang="en-ID" sz="1800" b="1" dirty="0" err="1">
                <a:latin typeface="Times New Roman" panose="02020603050405020304" pitchFamily="18" charset="0"/>
              </a:rPr>
              <a:t>dengan</a:t>
            </a:r>
            <a:r>
              <a:rPr lang="en-ID" sz="1800" b="1" dirty="0">
                <a:latin typeface="Times New Roman" panose="02020603050405020304" pitchFamily="18" charset="0"/>
              </a:rPr>
              <a:t> </a:t>
            </a:r>
            <a:r>
              <a:rPr lang="en-ID" sz="1800" b="1" dirty="0" err="1">
                <a:latin typeface="Times New Roman" panose="02020603050405020304" pitchFamily="18" charset="0"/>
              </a:rPr>
              <a:t>dimensi</a:t>
            </a:r>
            <a:r>
              <a:rPr lang="en-ID" sz="1800" b="1" dirty="0">
                <a:latin typeface="Times New Roman" panose="02020603050405020304" pitchFamily="18" charset="0"/>
              </a:rPr>
              <a:t> yang </a:t>
            </a:r>
            <a:r>
              <a:rPr lang="en-ID" sz="1800" b="1" dirty="0" err="1">
                <a:latin typeface="Times New Roman" panose="02020603050405020304" pitchFamily="18" charset="0"/>
              </a:rPr>
              <a:t>sama</a:t>
            </a:r>
            <a:r>
              <a:rPr lang="en-ID" sz="1800" b="1" dirty="0">
                <a:latin typeface="Times New Roman" panose="02020603050405020304" pitchFamily="18" charset="0"/>
              </a:rPr>
              <a:t> </a:t>
            </a:r>
            <a:r>
              <a:rPr lang="en-ID" sz="1800" b="1" dirty="0" err="1">
                <a:latin typeface="Times New Roman" panose="02020603050405020304" pitchFamily="18" charset="0"/>
              </a:rPr>
              <a:t>dikatakan</a:t>
            </a:r>
            <a:r>
              <a:rPr lang="en-ID" sz="1800" b="1" dirty="0">
                <a:latin typeface="Times New Roman" panose="02020603050405020304" pitchFamily="18" charset="0"/>
              </a:rPr>
              <a:t> </a:t>
            </a:r>
            <a:r>
              <a:rPr lang="en-ID" sz="1800" b="1" dirty="0" err="1">
                <a:latin typeface="Times New Roman" panose="02020603050405020304" pitchFamily="18" charset="0"/>
              </a:rPr>
              <a:t>bergantung</a:t>
            </a:r>
            <a:r>
              <a:rPr lang="en-ID" sz="1800" b="1" dirty="0">
                <a:latin typeface="Times New Roman" panose="02020603050405020304" pitchFamily="18" charset="0"/>
              </a:rPr>
              <a:t> linier </a:t>
            </a:r>
            <a:r>
              <a:rPr lang="en-ID" sz="1800" b="1" dirty="0" err="1">
                <a:latin typeface="Times New Roman" panose="02020603050405020304" pitchFamily="18" charset="0"/>
              </a:rPr>
              <a:t>jika</a:t>
            </a:r>
            <a:r>
              <a:rPr lang="en-ID" sz="1800" b="1" dirty="0">
                <a:latin typeface="Times New Roman" panose="02020603050405020304" pitchFamily="18" charset="0"/>
              </a:rPr>
              <a:t> </a:t>
            </a:r>
            <a:r>
              <a:rPr lang="en-ID" sz="1800" b="1" dirty="0" err="1">
                <a:latin typeface="Times New Roman" panose="02020603050405020304" pitchFamily="18" charset="0"/>
              </a:rPr>
              <a:t>terdapat</a:t>
            </a:r>
            <a:r>
              <a:rPr lang="en-ID" sz="1800" b="1" dirty="0">
                <a:latin typeface="Times New Roman" panose="02020603050405020304" pitchFamily="18" charset="0"/>
              </a:rPr>
              <a:t> </a:t>
            </a:r>
            <a:r>
              <a:rPr lang="en-ID" sz="1800" b="1" dirty="0" err="1">
                <a:latin typeface="Times New Roman" panose="02020603050405020304" pitchFamily="18" charset="0"/>
              </a:rPr>
              <a:t>konstanta</a:t>
            </a:r>
            <a:r>
              <a:rPr lang="en-ID" sz="1800" b="1" dirty="0">
                <a:latin typeface="Times New Roman" panose="02020603050405020304" pitchFamily="18" charset="0"/>
              </a:rPr>
              <a:t> Cl dan C2, </a:t>
            </a:r>
            <a:r>
              <a:rPr lang="en-ID" sz="1800" b="1" dirty="0" err="1">
                <a:latin typeface="Times New Roman" panose="02020603050405020304" pitchFamily="18" charset="0"/>
              </a:rPr>
              <a:t>keduanya</a:t>
            </a:r>
            <a:r>
              <a:rPr lang="en-ID" sz="1800" b="1" dirty="0">
                <a:latin typeface="Times New Roman" panose="02020603050405020304" pitchFamily="18" charset="0"/>
              </a:rPr>
              <a:t> </a:t>
            </a:r>
            <a:r>
              <a:rPr lang="en-ID" sz="1800" b="1" dirty="0" err="1">
                <a:latin typeface="Times New Roman" panose="02020603050405020304" pitchFamily="18" charset="0"/>
              </a:rPr>
              <a:t>tidak</a:t>
            </a:r>
            <a:r>
              <a:rPr lang="en-ID" sz="1800" b="1" dirty="0">
                <a:latin typeface="Times New Roman" panose="02020603050405020304" pitchFamily="18" charset="0"/>
              </a:rPr>
              <a:t> </a:t>
            </a:r>
            <a:r>
              <a:rPr lang="en-ID" sz="1800" b="1" dirty="0" err="1">
                <a:latin typeface="Times New Roman" panose="02020603050405020304" pitchFamily="18" charset="0"/>
              </a:rPr>
              <a:t>nol</a:t>
            </a:r>
            <a:r>
              <a:rPr lang="en-ID" sz="1800" b="1" dirty="0">
                <a:latin typeface="Times New Roman" panose="02020603050405020304" pitchFamily="18" charset="0"/>
              </a:rPr>
              <a:t>, </a:t>
            </a:r>
            <a:r>
              <a:rPr lang="en-ID" sz="1800" b="1" dirty="0" err="1">
                <a:latin typeface="Times New Roman" panose="02020603050405020304" pitchFamily="18" charset="0"/>
              </a:rPr>
              <a:t>sehingga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6504032-0B31-267F-139B-034A5A80F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778" y="2195908"/>
            <a:ext cx="1952625" cy="43815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863B406D-C076-896B-E610-814A90AF8E5D}"/>
              </a:ext>
            </a:extLst>
          </p:cNvPr>
          <p:cNvSpPr txBox="1"/>
          <p:nvPr/>
        </p:nvSpPr>
        <p:spPr>
          <a:xfrm>
            <a:off x="602135" y="3872080"/>
            <a:ext cx="6094268" cy="92333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>
            <a:spAutoFit/>
          </a:bodyPr>
          <a:lstStyle/>
          <a:p>
            <a:r>
              <a:rPr lang="en-ID" dirty="0" err="1"/>
              <a:t>Himpunan</a:t>
            </a:r>
            <a:r>
              <a:rPr lang="en-ID" dirty="0"/>
              <a:t> </a:t>
            </a:r>
            <a:r>
              <a:rPr lang="en-ID" dirty="0" err="1"/>
              <a:t>vektor</a:t>
            </a:r>
            <a:r>
              <a:rPr lang="en-ID" dirty="0"/>
              <a:t> X1, X2, ... , </a:t>
            </a:r>
            <a:r>
              <a:rPr lang="en-ID" dirty="0" err="1"/>
              <a:t>Xk</a:t>
            </a:r>
            <a:r>
              <a:rPr lang="en-ID" dirty="0"/>
              <a:t> </a:t>
            </a:r>
            <a:r>
              <a:rPr lang="en-ID" dirty="0" err="1"/>
              <a:t>dikatakan</a:t>
            </a:r>
            <a:r>
              <a:rPr lang="en-ID" dirty="0"/>
              <a:t> </a:t>
            </a:r>
            <a:r>
              <a:rPr lang="en-ID" dirty="0" err="1"/>
              <a:t>bergantung</a:t>
            </a:r>
            <a:r>
              <a:rPr lang="en-ID" dirty="0"/>
              <a:t> linier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konstanta</a:t>
            </a:r>
            <a:r>
              <a:rPr lang="en-ID" dirty="0"/>
              <a:t> Cl, </a:t>
            </a:r>
            <a:r>
              <a:rPr lang="en-ID" dirty="0" err="1"/>
              <a:t>Cz</a:t>
            </a:r>
            <a:r>
              <a:rPr lang="en-ID" dirty="0"/>
              <a:t>, ... , </a:t>
            </a:r>
            <a:r>
              <a:rPr lang="en-ID" dirty="0" err="1"/>
              <a:t>Cb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semuanya</a:t>
            </a:r>
            <a:r>
              <a:rPr lang="en-ID" dirty="0"/>
              <a:t> </a:t>
            </a:r>
            <a:r>
              <a:rPr lang="en-ID" dirty="0" err="1"/>
              <a:t>nol</a:t>
            </a:r>
            <a:r>
              <a:rPr lang="en-ID" dirty="0"/>
              <a:t>, </a:t>
            </a:r>
            <a:r>
              <a:rPr lang="en-ID" dirty="0" err="1"/>
              <a:t>sehingga</a:t>
            </a:r>
            <a:endParaRPr lang="en-ID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EE4DB4B-12F2-5018-253F-751A5F2CE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0883" y="3981468"/>
            <a:ext cx="4848982" cy="70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53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9">
      <a:dk1>
        <a:srgbClr val="231F20"/>
      </a:dk1>
      <a:lt1>
        <a:srgbClr val="FFFFFF"/>
      </a:lt1>
      <a:dk2>
        <a:srgbClr val="231F20"/>
      </a:dk2>
      <a:lt2>
        <a:srgbClr val="FDF9E2"/>
      </a:lt2>
      <a:accent1>
        <a:srgbClr val="FC2834"/>
      </a:accent1>
      <a:accent2>
        <a:srgbClr val="43AAC7"/>
      </a:accent2>
      <a:accent3>
        <a:srgbClr val="00AA59"/>
      </a:accent3>
      <a:accent4>
        <a:srgbClr val="FEA000"/>
      </a:accent4>
      <a:accent5>
        <a:srgbClr val="FDEE6B"/>
      </a:accent5>
      <a:accent6>
        <a:srgbClr val="3266A6"/>
      </a:accent6>
      <a:hlink>
        <a:srgbClr val="FC2734"/>
      </a:hlink>
      <a:folHlink>
        <a:srgbClr val="42AAC7"/>
      </a:folHlink>
    </a:clrScheme>
    <a:fontScheme name="Custom 26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_Design_Win32_SW_v11" id="{D7435ACC-9DD3-4D5B-A984-7326EB7AF7CB}" vid="{7C01AFE1-C5EE-47B6-A71D-62A9F78E44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5" ma:contentTypeDescription="Create a new document." ma:contentTypeScope="" ma:versionID="e02306daf00165b375dc6a58966960b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df88fb76bf5f555224557953949c1ec9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441F37-C10B-49C7-9131-D813AD6E94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65A588-1D2A-427C-AA32-A236D95C8F8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4FB0F111-FD6B-4279-A9B8-A9ADF2774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Metropolitan design</Template>
  <TotalTime>273</TotalTime>
  <Words>915</Words>
  <Application>Microsoft Office PowerPoint</Application>
  <PresentationFormat>Widescreen</PresentationFormat>
  <Paragraphs>127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Arial Rounded MT Bold</vt:lpstr>
      <vt:lpstr>Calibri</vt:lpstr>
      <vt:lpstr>Cambria Math</vt:lpstr>
      <vt:lpstr>Times New Roman</vt:lpstr>
      <vt:lpstr>Office Theme</vt:lpstr>
      <vt:lpstr> Aljabar Matriks dan Vector Random    </vt:lpstr>
      <vt:lpstr>Agenda</vt:lpstr>
      <vt:lpstr>Basic Matrix</vt:lpstr>
      <vt:lpstr>4.Dasar Matrix</vt:lpstr>
      <vt:lpstr>Dasar Matrix</vt:lpstr>
      <vt:lpstr>Dasar Matrix</vt:lpstr>
      <vt:lpstr>Dasar Matrix</vt:lpstr>
      <vt:lpstr>Contoh</vt:lpstr>
      <vt:lpstr>Dasar Matrix</vt:lpstr>
      <vt:lpstr>Contoh</vt:lpstr>
      <vt:lpstr>Matriks</vt:lpstr>
      <vt:lpstr>Operasi Matrix</vt:lpstr>
      <vt:lpstr>Operasi Matrix</vt:lpstr>
      <vt:lpstr>Operasi Matrix</vt:lpstr>
      <vt:lpstr>Operasi Matrix</vt:lpstr>
      <vt:lpstr>Operasi Matrix</vt:lpstr>
      <vt:lpstr>Operasi Matrix</vt:lpstr>
      <vt:lpstr>Operasi Matrix</vt:lpstr>
      <vt:lpstr>Operasi Matrix</vt:lpstr>
      <vt:lpstr>Operasi Matrix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MULTIVARIAT</dc:title>
  <dc:creator>deni</dc:creator>
  <cp:lastModifiedBy>deni</cp:lastModifiedBy>
  <cp:revision>14</cp:revision>
  <dcterms:created xsi:type="dcterms:W3CDTF">2023-02-12T23:00:28Z</dcterms:created>
  <dcterms:modified xsi:type="dcterms:W3CDTF">2023-10-07T03:54:30Z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