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8" r:id="rId5"/>
    <p:sldId id="283" r:id="rId6"/>
    <p:sldId id="278" r:id="rId7"/>
    <p:sldId id="264" r:id="rId8"/>
    <p:sldId id="265" r:id="rId9"/>
    <p:sldId id="302" r:id="rId10"/>
    <p:sldId id="307" r:id="rId11"/>
    <p:sldId id="308" r:id="rId12"/>
    <p:sldId id="270" r:id="rId13"/>
    <p:sldId id="280" r:id="rId14"/>
    <p:sldId id="281" r:id="rId15"/>
    <p:sldId id="309" r:id="rId16"/>
    <p:sldId id="310" r:id="rId17"/>
    <p:sldId id="311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7224" userDrawn="1">
          <p15:clr>
            <a:srgbClr val="A4A3A4"/>
          </p15:clr>
        </p15:guide>
        <p15:guide id="5" orient="horz" pos="408" userDrawn="1">
          <p15:clr>
            <a:srgbClr val="A4A3A4"/>
          </p15:clr>
        </p15:guide>
        <p15:guide id="6" orient="horz" pos="139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830"/>
  </p:normalViewPr>
  <p:slideViewPr>
    <p:cSldViewPr snapToGrid="0" showGuides="1">
      <p:cViewPr varScale="1">
        <p:scale>
          <a:sx n="83" d="100"/>
          <a:sy n="83" d="100"/>
        </p:scale>
        <p:origin x="518" y="67"/>
      </p:cViewPr>
      <p:guideLst>
        <p:guide orient="horz" pos="2184"/>
        <p:guide pos="456"/>
        <p:guide pos="3840"/>
        <p:guide pos="7224"/>
        <p:guide orient="horz" pos="408"/>
        <p:guide orient="horz" pos="1392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067D9-116D-3843-ABDF-D6546C1962D4}" type="datetimeFigureOut">
              <a:rPr lang="en-US" smtClean="0"/>
              <a:t>3/6/2023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D21CC-DD94-204E-93C8-E1AAF3084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1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4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92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78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38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65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13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8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2.sv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1.svg"/><Relationship Id="rId4" Type="http://schemas.openxmlformats.org/officeDocument/2006/relationships/image" Target="../media/image3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5.svg"/><Relationship Id="rId7" Type="http://schemas.openxmlformats.org/officeDocument/2006/relationships/image" Target="../media/image18.svg"/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37.svg"/><Relationship Id="rId4" Type="http://schemas.openxmlformats.org/officeDocument/2006/relationships/image" Target="../media/image36.png"/><Relationship Id="rId9" Type="http://schemas.openxmlformats.org/officeDocument/2006/relationships/image" Target="../media/image23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sv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image" Target="../media/image27.sv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6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1B4A24E8-C109-4F3A-CEE5-84689AA13B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0949" b="27959"/>
          <a:stretch>
            <a:fillRect/>
          </a:stretch>
        </p:blipFill>
        <p:spPr>
          <a:xfrm>
            <a:off x="9830598" y="1496755"/>
            <a:ext cx="2361462" cy="5361246"/>
          </a:xfrm>
          <a:custGeom>
            <a:avLst/>
            <a:gdLst>
              <a:gd name="connsiteX0" fmla="*/ 0 w 2361462"/>
              <a:gd name="connsiteY0" fmla="*/ 0 h 5361246"/>
              <a:gd name="connsiteX1" fmla="*/ 2361462 w 2361462"/>
              <a:gd name="connsiteY1" fmla="*/ 0 h 5361246"/>
              <a:gd name="connsiteX2" fmla="*/ 2361462 w 2361462"/>
              <a:gd name="connsiteY2" fmla="*/ 5361246 h 5361246"/>
              <a:gd name="connsiteX3" fmla="*/ 0 w 2361462"/>
              <a:gd name="connsiteY3" fmla="*/ 5361246 h 536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1462" h="5361246">
                <a:moveTo>
                  <a:pt x="0" y="0"/>
                </a:moveTo>
                <a:lnTo>
                  <a:pt x="2361462" y="0"/>
                </a:lnTo>
                <a:lnTo>
                  <a:pt x="2361462" y="5361246"/>
                </a:lnTo>
                <a:lnTo>
                  <a:pt x="0" y="5361246"/>
                </a:lnTo>
                <a:close/>
              </a:path>
            </a:pathLst>
          </a:cu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9497D1C-2169-2658-B8BB-0495216A4B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0421" b="19612"/>
          <a:stretch>
            <a:fillRect/>
          </a:stretch>
        </p:blipFill>
        <p:spPr>
          <a:xfrm>
            <a:off x="10352634" y="2036470"/>
            <a:ext cx="1839366" cy="4821530"/>
          </a:xfrm>
          <a:custGeom>
            <a:avLst/>
            <a:gdLst>
              <a:gd name="connsiteX0" fmla="*/ 0 w 1777810"/>
              <a:gd name="connsiteY0" fmla="*/ 0 h 4821530"/>
              <a:gd name="connsiteX1" fmla="*/ 1777810 w 1777810"/>
              <a:gd name="connsiteY1" fmla="*/ 0 h 4821530"/>
              <a:gd name="connsiteX2" fmla="*/ 1777810 w 1777810"/>
              <a:gd name="connsiteY2" fmla="*/ 4821530 h 4821530"/>
              <a:gd name="connsiteX3" fmla="*/ 0 w 1777810"/>
              <a:gd name="connsiteY3" fmla="*/ 4821530 h 482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7810" h="4821530">
                <a:moveTo>
                  <a:pt x="0" y="0"/>
                </a:moveTo>
                <a:lnTo>
                  <a:pt x="1777810" y="0"/>
                </a:lnTo>
                <a:lnTo>
                  <a:pt x="1777810" y="4821530"/>
                </a:lnTo>
                <a:lnTo>
                  <a:pt x="0" y="4821530"/>
                </a:lnTo>
                <a:close/>
              </a:path>
            </a:pathLst>
          </a:cu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A85067D-406E-8FBD-CAD7-FC3FEDE4100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4917240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CCC84229-A616-7DBF-80DE-339B893E9C3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6010" t="41466"/>
          <a:stretch>
            <a:fillRect/>
          </a:stretch>
        </p:blipFill>
        <p:spPr>
          <a:xfrm>
            <a:off x="2" y="2"/>
            <a:ext cx="3767431" cy="1009819"/>
          </a:xfrm>
          <a:custGeom>
            <a:avLst/>
            <a:gdLst>
              <a:gd name="connsiteX0" fmla="*/ 0 w 3767431"/>
              <a:gd name="connsiteY0" fmla="*/ 0 h 1009819"/>
              <a:gd name="connsiteX1" fmla="*/ 3767431 w 3767431"/>
              <a:gd name="connsiteY1" fmla="*/ 0 h 1009819"/>
              <a:gd name="connsiteX2" fmla="*/ 3767431 w 3767431"/>
              <a:gd name="connsiteY2" fmla="*/ 1009819 h 1009819"/>
              <a:gd name="connsiteX3" fmla="*/ 0 w 3767431"/>
              <a:gd name="connsiteY3" fmla="*/ 1009819 h 100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7431" h="1009819">
                <a:moveTo>
                  <a:pt x="0" y="0"/>
                </a:moveTo>
                <a:lnTo>
                  <a:pt x="3767431" y="0"/>
                </a:lnTo>
                <a:lnTo>
                  <a:pt x="3767431" y="1009819"/>
                </a:lnTo>
                <a:lnTo>
                  <a:pt x="0" y="1009819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AFF238C4-81CD-3A8B-6CD4-36EC3C74A8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5590419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63E3A363-145F-206F-266C-B9E2B0FAB7DD}"/>
              </a:ext>
            </a:extLst>
          </p:cNvPr>
          <p:cNvSpPr/>
          <p:nvPr userDrawn="1"/>
        </p:nvSpPr>
        <p:spPr>
          <a:xfrm>
            <a:off x="9250598" y="471605"/>
            <a:ext cx="2157097" cy="2157097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DE02E05-595A-16CF-6266-62538DFC16D0}"/>
              </a:ext>
            </a:extLst>
          </p:cNvPr>
          <p:cNvSpPr/>
          <p:nvPr userDrawn="1"/>
        </p:nvSpPr>
        <p:spPr>
          <a:xfrm>
            <a:off x="7940285" y="4985135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D85649E-04BD-5186-BD79-8AA93DD3249B}"/>
              </a:ext>
            </a:extLst>
          </p:cNvPr>
          <p:cNvSpPr/>
          <p:nvPr userDrawn="1"/>
        </p:nvSpPr>
        <p:spPr>
          <a:xfrm>
            <a:off x="7940285" y="5679283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53DCF60-4DBD-60A8-147B-E448AF1810D5}"/>
              </a:ext>
            </a:extLst>
          </p:cNvPr>
          <p:cNvSpPr/>
          <p:nvPr userDrawn="1"/>
        </p:nvSpPr>
        <p:spPr>
          <a:xfrm>
            <a:off x="2930516" y="246834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CAD9A-42EA-5081-7FB2-7E583DDE1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912" y="2359152"/>
            <a:ext cx="6528816" cy="1883664"/>
          </a:xfrm>
        </p:spPr>
        <p:txBody>
          <a:bodyPr anchor="t">
            <a:noAutofit/>
          </a:bodyPr>
          <a:lstStyle>
            <a:lvl1pPr algn="l">
              <a:defRPr sz="5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3C71F-CB44-ACA0-AF0E-CD2A4DA71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4912" y="1947672"/>
            <a:ext cx="5943600" cy="41148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0FD1BB09-A7ED-BA2F-D5C0-000FA9FC246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3498771">
            <a:off x="128263" y="2078306"/>
            <a:ext cx="1501346" cy="150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5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732" y="1825625"/>
            <a:ext cx="886053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6D563D3-0A67-7027-7E6A-4A1CC1EFC6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253299D-623D-C544-F0BB-1CFBDADB60B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4DFB546-9FE5-4620-5D33-4097901B71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7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EF658BC-1431-0DE4-1239-3174304231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763BC-4E08-292A-DD60-96BE96D0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0985-1AA1-7560-41A6-84310DD64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E0AF6-58A8-48DB-1F46-476F080F6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C9D58-970F-C9CA-292B-CD8C17FC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2D850-95FE-4444-3630-18B4E285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9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68D4647-BE09-FD84-9BD2-6303C6683A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655064" y="2926080"/>
            <a:ext cx="1801368" cy="50292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31">
            <a:extLst>
              <a:ext uri="{FF2B5EF4-FFF2-40B4-BE49-F238E27FC236}">
                <a16:creationId xmlns:a16="http://schemas.microsoft.com/office/drawing/2014/main" id="{AB9EB1AC-FF5A-36FF-E4EC-C3F6EDF04BE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95928" y="2926080"/>
            <a:ext cx="1801368" cy="502920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31">
            <a:extLst>
              <a:ext uri="{FF2B5EF4-FFF2-40B4-BE49-F238E27FC236}">
                <a16:creationId xmlns:a16="http://schemas.microsoft.com/office/drawing/2014/main" id="{919FA078-A6CC-4C6E-BB4E-70AA4ECA801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45936" y="2926080"/>
            <a:ext cx="1801368" cy="502920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31">
            <a:extLst>
              <a:ext uri="{FF2B5EF4-FFF2-40B4-BE49-F238E27FC236}">
                <a16:creationId xmlns:a16="http://schemas.microsoft.com/office/drawing/2014/main" id="{B0730A45-AC46-DF6D-F56B-76A81490918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695944" y="2926080"/>
            <a:ext cx="1987296" cy="502920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5409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F862698-31B6-3C3C-7B04-A5AB06659947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72237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2F0E6AE-7B40-CC7A-BAB7-B5963027CE13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3163824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F19DE03C-9C3C-ED9E-7938-68DC59591962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5596128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D15E2928-BFA0-AA75-6EC4-69EFDD615540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8028432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B1000C26-BF38-857C-8EB7-C84E4425628C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1046073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A3AFB34-A509-98A0-B6AB-3BC35F16DD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04688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B4CAD471-FB12-ACCA-9D4A-E01322DC61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18704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B7FF2DDC-689F-CE60-97C8-8575DBB2C0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369296" y="4041648"/>
            <a:ext cx="156362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Footer Placeholder 35">
            <a:extLst>
              <a:ext uri="{FF2B5EF4-FFF2-40B4-BE49-F238E27FC236}">
                <a16:creationId xmlns:a16="http://schemas.microsoft.com/office/drawing/2014/main" id="{A2666B74-0A69-6162-5AD3-4561A8EE5514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78FC7A6E-EB75-1109-AB97-8091F2C9F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3882992B-56C1-1B1D-6308-47369A0DF03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651903" y="809244"/>
            <a:ext cx="941832" cy="621792"/>
          </a:xfrm>
        </p:spPr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24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9F44A91D-CC57-69D8-3CC1-3538FCB6B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7662" b="48541"/>
          <a:stretch>
            <a:fillRect/>
          </a:stretch>
        </p:blipFill>
        <p:spPr>
          <a:xfrm flipV="1">
            <a:off x="10376194" y="1"/>
            <a:ext cx="1815806" cy="3829511"/>
          </a:xfrm>
          <a:custGeom>
            <a:avLst/>
            <a:gdLst>
              <a:gd name="connsiteX0" fmla="*/ 0 w 1815806"/>
              <a:gd name="connsiteY0" fmla="*/ 3829511 h 3829511"/>
              <a:gd name="connsiteX1" fmla="*/ 1815806 w 1815806"/>
              <a:gd name="connsiteY1" fmla="*/ 3829511 h 3829511"/>
              <a:gd name="connsiteX2" fmla="*/ 1815806 w 1815806"/>
              <a:gd name="connsiteY2" fmla="*/ 0 h 3829511"/>
              <a:gd name="connsiteX3" fmla="*/ 0 w 1815806"/>
              <a:gd name="connsiteY3" fmla="*/ 0 h 382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5806" h="3829511">
                <a:moveTo>
                  <a:pt x="0" y="3829511"/>
                </a:moveTo>
                <a:lnTo>
                  <a:pt x="1815806" y="3829511"/>
                </a:lnTo>
                <a:lnTo>
                  <a:pt x="1815806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AB0AC87-A4CD-F667-74B2-52047C1E6F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5638" b="45150"/>
          <a:stretch>
            <a:fillRect/>
          </a:stretch>
        </p:blipFill>
        <p:spPr>
          <a:xfrm flipV="1">
            <a:off x="10887888" y="1"/>
            <a:ext cx="1304112" cy="3289795"/>
          </a:xfrm>
          <a:custGeom>
            <a:avLst/>
            <a:gdLst>
              <a:gd name="connsiteX0" fmla="*/ 0 w 1304112"/>
              <a:gd name="connsiteY0" fmla="*/ 3289795 h 3289795"/>
              <a:gd name="connsiteX1" fmla="*/ 1304112 w 1304112"/>
              <a:gd name="connsiteY1" fmla="*/ 3289795 h 3289795"/>
              <a:gd name="connsiteX2" fmla="*/ 1304112 w 1304112"/>
              <a:gd name="connsiteY2" fmla="*/ 0 h 3289795"/>
              <a:gd name="connsiteX3" fmla="*/ 0 w 1304112"/>
              <a:gd name="connsiteY3" fmla="*/ 0 h 3289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4112" h="3289795">
                <a:moveTo>
                  <a:pt x="0" y="3289795"/>
                </a:moveTo>
                <a:lnTo>
                  <a:pt x="1304112" y="3289795"/>
                </a:lnTo>
                <a:lnTo>
                  <a:pt x="1304112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55">
            <a:extLst>
              <a:ext uri="{FF2B5EF4-FFF2-40B4-BE49-F238E27FC236}">
                <a16:creationId xmlns:a16="http://schemas.microsoft.com/office/drawing/2014/main" id="{5DF0CA69-CF45-9850-4F85-B4C3BF2141B4}"/>
              </a:ext>
            </a:extLst>
          </p:cNvPr>
          <p:cNvSpPr/>
          <p:nvPr userDrawn="1"/>
        </p:nvSpPr>
        <p:spPr>
          <a:xfrm>
            <a:off x="-7736" y="6082871"/>
            <a:ext cx="12199737" cy="493110"/>
          </a:xfrm>
          <a:custGeom>
            <a:avLst/>
            <a:gdLst>
              <a:gd name="connsiteX0" fmla="*/ 25897 w 12199737"/>
              <a:gd name="connsiteY0" fmla="*/ 0 h 493110"/>
              <a:gd name="connsiteX1" fmla="*/ 12199737 w 12199737"/>
              <a:gd name="connsiteY1" fmla="*/ 0 h 493110"/>
              <a:gd name="connsiteX2" fmla="*/ 12199737 w 12199737"/>
              <a:gd name="connsiteY2" fmla="*/ 493110 h 493110"/>
              <a:gd name="connsiteX3" fmla="*/ 25897 w 12199737"/>
              <a:gd name="connsiteY3" fmla="*/ 493109 h 493110"/>
              <a:gd name="connsiteX4" fmla="*/ 0 w 12199737"/>
              <a:gd name="connsiteY4" fmla="*/ 490499 h 493110"/>
              <a:gd name="connsiteX5" fmla="*/ 0 w 12199737"/>
              <a:gd name="connsiteY5" fmla="*/ 2611 h 49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9737" h="493110">
                <a:moveTo>
                  <a:pt x="25897" y="0"/>
                </a:moveTo>
                <a:lnTo>
                  <a:pt x="12199737" y="0"/>
                </a:lnTo>
                <a:lnTo>
                  <a:pt x="12199737" y="493110"/>
                </a:lnTo>
                <a:lnTo>
                  <a:pt x="25897" y="493109"/>
                </a:lnTo>
                <a:lnTo>
                  <a:pt x="0" y="490499"/>
                </a:lnTo>
                <a:lnTo>
                  <a:pt x="0" y="26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E865D6-FFF0-8547-C225-4EA40D12981C}"/>
              </a:ext>
            </a:extLst>
          </p:cNvPr>
          <p:cNvSpPr/>
          <p:nvPr userDrawn="1"/>
        </p:nvSpPr>
        <p:spPr>
          <a:xfrm>
            <a:off x="10745496" y="271272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C43A4F4-14CD-C1BC-076B-D3EC524E9072}"/>
              </a:ext>
            </a:extLst>
          </p:cNvPr>
          <p:cNvSpPr/>
          <p:nvPr userDrawn="1"/>
        </p:nvSpPr>
        <p:spPr>
          <a:xfrm>
            <a:off x="11336726" y="2288311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9C9BF2-FA96-FBA2-CC60-3024E983F26F}"/>
              </a:ext>
            </a:extLst>
          </p:cNvPr>
          <p:cNvSpPr/>
          <p:nvPr userDrawn="1"/>
        </p:nvSpPr>
        <p:spPr>
          <a:xfrm>
            <a:off x="825032" y="6142636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35040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0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12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49240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4920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E38DCAB8-FF04-8225-502A-9415422E45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165" t="86663"/>
          <a:stretch/>
        </p:blipFill>
        <p:spPr>
          <a:xfrm flipH="1" flipV="1">
            <a:off x="7732664" y="5943369"/>
            <a:ext cx="4459335" cy="914630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37B56B1-1773-120E-5DF7-ADC768615C86}"/>
              </a:ext>
            </a:extLst>
          </p:cNvPr>
          <p:cNvSpPr/>
          <p:nvPr userDrawn="1"/>
        </p:nvSpPr>
        <p:spPr>
          <a:xfrm>
            <a:off x="10012200" y="597794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BA05B6D8-31AC-001B-57B4-132C0A9BED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51392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56DC4DB0-B5C2-72F4-A891-0281DDB80FC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56792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5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raphic 22">
            <a:extLst>
              <a:ext uri="{FF2B5EF4-FFF2-40B4-BE49-F238E27FC236}">
                <a16:creationId xmlns:a16="http://schemas.microsoft.com/office/drawing/2014/main" id="{8508C9A2-89A3-8585-F561-54AF27E76C2E}"/>
              </a:ext>
            </a:extLst>
          </p:cNvPr>
          <p:cNvSpPr/>
          <p:nvPr/>
        </p:nvSpPr>
        <p:spPr>
          <a:xfrm>
            <a:off x="8963354" y="3545840"/>
            <a:ext cx="2556181" cy="2641600"/>
          </a:xfrm>
          <a:custGeom>
            <a:avLst/>
            <a:gdLst>
              <a:gd name="connsiteX0" fmla="*/ 11417928 w 11417635"/>
              <a:gd name="connsiteY0" fmla="*/ 16489276 h 17685280"/>
              <a:gd name="connsiteX1" fmla="*/ 10219543 w 11417635"/>
              <a:gd name="connsiteY1" fmla="*/ 17687536 h 17685280"/>
              <a:gd name="connsiteX2" fmla="*/ 1198684 w 11417635"/>
              <a:gd name="connsiteY2" fmla="*/ 17687536 h 17685280"/>
              <a:gd name="connsiteX3" fmla="*/ 293 w 11417635"/>
              <a:gd name="connsiteY3" fmla="*/ 16489276 h 17685280"/>
              <a:gd name="connsiteX4" fmla="*/ 293 w 11417635"/>
              <a:gd name="connsiteY4" fmla="*/ 1200514 h 17685280"/>
              <a:gd name="connsiteX5" fmla="*/ 1198684 w 11417635"/>
              <a:gd name="connsiteY5" fmla="*/ 2255 h 17685280"/>
              <a:gd name="connsiteX6" fmla="*/ 10219543 w 11417635"/>
              <a:gd name="connsiteY6" fmla="*/ 2255 h 17685280"/>
              <a:gd name="connsiteX7" fmla="*/ 11417928 w 11417635"/>
              <a:gd name="connsiteY7" fmla="*/ 1200514 h 17685280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7" fmla="*/ 10219250 w 11417635"/>
              <a:gd name="connsiteY7" fmla="*/ 14227 h 17699508"/>
              <a:gd name="connsiteX8" fmla="*/ 11417635 w 11417635"/>
              <a:gd name="connsiteY8" fmla="*/ 1212486 h 17699508"/>
              <a:gd name="connsiteX9" fmla="*/ 11417635 w 11417635"/>
              <a:gd name="connsiteY9" fmla="*/ 16501248 h 17699508"/>
              <a:gd name="connsiteX0" fmla="*/ 11417635 w 11509075"/>
              <a:gd name="connsiteY0" fmla="*/ 1212486 h 17699508"/>
              <a:gd name="connsiteX1" fmla="*/ 11417635 w 11509075"/>
              <a:gd name="connsiteY1" fmla="*/ 16501248 h 17699508"/>
              <a:gd name="connsiteX2" fmla="*/ 10219250 w 11509075"/>
              <a:gd name="connsiteY2" fmla="*/ 17699508 h 17699508"/>
              <a:gd name="connsiteX3" fmla="*/ 1198391 w 11509075"/>
              <a:gd name="connsiteY3" fmla="*/ 17699508 h 17699508"/>
              <a:gd name="connsiteX4" fmla="*/ 0 w 11509075"/>
              <a:gd name="connsiteY4" fmla="*/ 16501248 h 17699508"/>
              <a:gd name="connsiteX5" fmla="*/ 0 w 11509075"/>
              <a:gd name="connsiteY5" fmla="*/ 1212486 h 17699508"/>
              <a:gd name="connsiteX6" fmla="*/ 1198391 w 11509075"/>
              <a:gd name="connsiteY6" fmla="*/ 14227 h 17699508"/>
              <a:gd name="connsiteX7" fmla="*/ 3548686 w 11509075"/>
              <a:gd name="connsiteY7" fmla="*/ 0 h 17699508"/>
              <a:gd name="connsiteX8" fmla="*/ 10219250 w 11509075"/>
              <a:gd name="connsiteY8" fmla="*/ 14227 h 17699508"/>
              <a:gd name="connsiteX9" fmla="*/ 11509075 w 11509075"/>
              <a:gd name="connsiteY9" fmla="*/ 1303926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8" fmla="*/ 10219250 w 11417635"/>
              <a:gd name="connsiteY8" fmla="*/ 14227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002280 h 17699508"/>
              <a:gd name="connsiteX5" fmla="*/ 2235 w 11419870"/>
              <a:gd name="connsiteY5" fmla="*/ 1212486 h 17699508"/>
              <a:gd name="connsiteX6" fmla="*/ 1200626 w 11419870"/>
              <a:gd name="connsiteY6" fmla="*/ 14227 h 17699508"/>
              <a:gd name="connsiteX7" fmla="*/ 3550921 w 11419870"/>
              <a:gd name="connsiteY7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947160 h 17699508"/>
              <a:gd name="connsiteX5" fmla="*/ 0 w 11419870"/>
              <a:gd name="connsiteY5" fmla="*/ 3002280 h 17699508"/>
              <a:gd name="connsiteX6" fmla="*/ 2235 w 11419870"/>
              <a:gd name="connsiteY6" fmla="*/ 1212486 h 17699508"/>
              <a:gd name="connsiteX7" fmla="*/ 1200626 w 11419870"/>
              <a:gd name="connsiteY7" fmla="*/ 14227 h 17699508"/>
              <a:gd name="connsiteX8" fmla="*/ 3550921 w 11419870"/>
              <a:gd name="connsiteY8" fmla="*/ 0 h 17699508"/>
              <a:gd name="connsiteX0" fmla="*/ 10221485 w 10221485"/>
              <a:gd name="connsiteY0" fmla="*/ 17699508 h 17699508"/>
              <a:gd name="connsiteX1" fmla="*/ 1200626 w 10221485"/>
              <a:gd name="connsiteY1" fmla="*/ 17699508 h 17699508"/>
              <a:gd name="connsiteX2" fmla="*/ 2235 w 10221485"/>
              <a:gd name="connsiteY2" fmla="*/ 16501248 h 17699508"/>
              <a:gd name="connsiteX3" fmla="*/ 0 w 10221485"/>
              <a:gd name="connsiteY3" fmla="*/ 3947160 h 17699508"/>
              <a:gd name="connsiteX4" fmla="*/ 0 w 10221485"/>
              <a:gd name="connsiteY4" fmla="*/ 3002280 h 17699508"/>
              <a:gd name="connsiteX5" fmla="*/ 2235 w 10221485"/>
              <a:gd name="connsiteY5" fmla="*/ 1212486 h 17699508"/>
              <a:gd name="connsiteX6" fmla="*/ 1200626 w 10221485"/>
              <a:gd name="connsiteY6" fmla="*/ 14227 h 17699508"/>
              <a:gd name="connsiteX7" fmla="*/ 3550921 w 10221485"/>
              <a:gd name="connsiteY7" fmla="*/ 0 h 17699508"/>
              <a:gd name="connsiteX0" fmla="*/ 1200626 w 3550921"/>
              <a:gd name="connsiteY0" fmla="*/ 17699508 h 17699508"/>
              <a:gd name="connsiteX1" fmla="*/ 2235 w 3550921"/>
              <a:gd name="connsiteY1" fmla="*/ 16501248 h 17699508"/>
              <a:gd name="connsiteX2" fmla="*/ 0 w 3550921"/>
              <a:gd name="connsiteY2" fmla="*/ 3947160 h 17699508"/>
              <a:gd name="connsiteX3" fmla="*/ 0 w 3550921"/>
              <a:gd name="connsiteY3" fmla="*/ 3002280 h 17699508"/>
              <a:gd name="connsiteX4" fmla="*/ 2235 w 3550921"/>
              <a:gd name="connsiteY4" fmla="*/ 1212486 h 17699508"/>
              <a:gd name="connsiteX5" fmla="*/ 1200626 w 3550921"/>
              <a:gd name="connsiteY5" fmla="*/ 14227 h 17699508"/>
              <a:gd name="connsiteX6" fmla="*/ 3550921 w 3550921"/>
              <a:gd name="connsiteY6" fmla="*/ 0 h 17699508"/>
              <a:gd name="connsiteX0" fmla="*/ 2235 w 3550921"/>
              <a:gd name="connsiteY0" fmla="*/ 16501248 h 16501248"/>
              <a:gd name="connsiteX1" fmla="*/ 0 w 3550921"/>
              <a:gd name="connsiteY1" fmla="*/ 3947160 h 16501248"/>
              <a:gd name="connsiteX2" fmla="*/ 0 w 3550921"/>
              <a:gd name="connsiteY2" fmla="*/ 3002280 h 16501248"/>
              <a:gd name="connsiteX3" fmla="*/ 2235 w 3550921"/>
              <a:gd name="connsiteY3" fmla="*/ 1212486 h 16501248"/>
              <a:gd name="connsiteX4" fmla="*/ 1200626 w 3550921"/>
              <a:gd name="connsiteY4" fmla="*/ 14227 h 16501248"/>
              <a:gd name="connsiteX5" fmla="*/ 3550921 w 3550921"/>
              <a:gd name="connsiteY5" fmla="*/ 0 h 16501248"/>
              <a:gd name="connsiteX0" fmla="*/ 0 w 3550921"/>
              <a:gd name="connsiteY0" fmla="*/ 3947160 h 3947160"/>
              <a:gd name="connsiteX1" fmla="*/ 0 w 3550921"/>
              <a:gd name="connsiteY1" fmla="*/ 3002280 h 3947160"/>
              <a:gd name="connsiteX2" fmla="*/ 2235 w 3550921"/>
              <a:gd name="connsiteY2" fmla="*/ 1212486 h 3947160"/>
              <a:gd name="connsiteX3" fmla="*/ 1200626 w 3550921"/>
              <a:gd name="connsiteY3" fmla="*/ 14227 h 3947160"/>
              <a:gd name="connsiteX4" fmla="*/ 3550921 w 3550921"/>
              <a:gd name="connsiteY4" fmla="*/ 0 h 3947160"/>
              <a:gd name="connsiteX0" fmla="*/ 0 w 3550921"/>
              <a:gd name="connsiteY0" fmla="*/ 3002280 h 3002280"/>
              <a:gd name="connsiteX1" fmla="*/ 2235 w 3550921"/>
              <a:gd name="connsiteY1" fmla="*/ 1212486 h 3002280"/>
              <a:gd name="connsiteX2" fmla="*/ 1200626 w 3550921"/>
              <a:gd name="connsiteY2" fmla="*/ 14227 h 3002280"/>
              <a:gd name="connsiteX3" fmla="*/ 3550921 w 3550921"/>
              <a:gd name="connsiteY3" fmla="*/ 0 h 3002280"/>
              <a:gd name="connsiteX0" fmla="*/ 2845 w 3548686"/>
              <a:gd name="connsiteY0" fmla="*/ 2799080 h 2799080"/>
              <a:gd name="connsiteX1" fmla="*/ 0 w 3548686"/>
              <a:gd name="connsiteY1" fmla="*/ 1212486 h 2799080"/>
              <a:gd name="connsiteX2" fmla="*/ 1198391 w 3548686"/>
              <a:gd name="connsiteY2" fmla="*/ 14227 h 2799080"/>
              <a:gd name="connsiteX3" fmla="*/ 3548686 w 3548686"/>
              <a:gd name="connsiteY3" fmla="*/ 0 h 2799080"/>
              <a:gd name="connsiteX0" fmla="*/ 2845 w 3548686"/>
              <a:gd name="connsiteY0" fmla="*/ 2707640 h 2707640"/>
              <a:gd name="connsiteX1" fmla="*/ 0 w 3548686"/>
              <a:gd name="connsiteY1" fmla="*/ 1212486 h 2707640"/>
              <a:gd name="connsiteX2" fmla="*/ 1198391 w 3548686"/>
              <a:gd name="connsiteY2" fmla="*/ 14227 h 2707640"/>
              <a:gd name="connsiteX3" fmla="*/ 3548686 w 3548686"/>
              <a:gd name="connsiteY3" fmla="*/ 0 h 2707640"/>
              <a:gd name="connsiteX0" fmla="*/ 2845 w 3548686"/>
              <a:gd name="connsiteY0" fmla="*/ 2667000 h 2667000"/>
              <a:gd name="connsiteX1" fmla="*/ 0 w 3548686"/>
              <a:gd name="connsiteY1" fmla="*/ 1212486 h 2667000"/>
              <a:gd name="connsiteX2" fmla="*/ 1198391 w 3548686"/>
              <a:gd name="connsiteY2" fmla="*/ 14227 h 2667000"/>
              <a:gd name="connsiteX3" fmla="*/ 3548686 w 3548686"/>
              <a:gd name="connsiteY3" fmla="*/ 0 h 2667000"/>
              <a:gd name="connsiteX0" fmla="*/ 2845 w 3548686"/>
              <a:gd name="connsiteY0" fmla="*/ 2651760 h 2651760"/>
              <a:gd name="connsiteX1" fmla="*/ 0 w 3548686"/>
              <a:gd name="connsiteY1" fmla="*/ 1212486 h 2651760"/>
              <a:gd name="connsiteX2" fmla="*/ 1198391 w 3548686"/>
              <a:gd name="connsiteY2" fmla="*/ 14227 h 2651760"/>
              <a:gd name="connsiteX3" fmla="*/ 3548686 w 3548686"/>
              <a:gd name="connsiteY3" fmla="*/ 0 h 2651760"/>
              <a:gd name="connsiteX0" fmla="*/ 2845 w 3020366"/>
              <a:gd name="connsiteY0" fmla="*/ 2651760 h 2651760"/>
              <a:gd name="connsiteX1" fmla="*/ 0 w 3020366"/>
              <a:gd name="connsiteY1" fmla="*/ 1212486 h 2651760"/>
              <a:gd name="connsiteX2" fmla="*/ 1198391 w 3020366"/>
              <a:gd name="connsiteY2" fmla="*/ 14227 h 2651760"/>
              <a:gd name="connsiteX3" fmla="*/ 3020366 w 3020366"/>
              <a:gd name="connsiteY3" fmla="*/ 0 h 2651760"/>
              <a:gd name="connsiteX0" fmla="*/ 2845 w 2883206"/>
              <a:gd name="connsiteY0" fmla="*/ 2651760 h 2651760"/>
              <a:gd name="connsiteX1" fmla="*/ 0 w 2883206"/>
              <a:gd name="connsiteY1" fmla="*/ 1212486 h 2651760"/>
              <a:gd name="connsiteX2" fmla="*/ 1198391 w 2883206"/>
              <a:gd name="connsiteY2" fmla="*/ 14227 h 2651760"/>
              <a:gd name="connsiteX3" fmla="*/ 2883206 w 2883206"/>
              <a:gd name="connsiteY3" fmla="*/ 0 h 2651760"/>
              <a:gd name="connsiteX0" fmla="*/ 2845 w 2796846"/>
              <a:gd name="connsiteY0" fmla="*/ 2651760 h 2651760"/>
              <a:gd name="connsiteX1" fmla="*/ 0 w 2796846"/>
              <a:gd name="connsiteY1" fmla="*/ 1212486 h 2651760"/>
              <a:gd name="connsiteX2" fmla="*/ 1198391 w 2796846"/>
              <a:gd name="connsiteY2" fmla="*/ 14227 h 2651760"/>
              <a:gd name="connsiteX3" fmla="*/ 2796846 w 2796846"/>
              <a:gd name="connsiteY3" fmla="*/ 0 h 2651760"/>
              <a:gd name="connsiteX0" fmla="*/ 2845 w 2735886"/>
              <a:gd name="connsiteY0" fmla="*/ 2656840 h 2656840"/>
              <a:gd name="connsiteX1" fmla="*/ 0 w 2735886"/>
              <a:gd name="connsiteY1" fmla="*/ 1217566 h 2656840"/>
              <a:gd name="connsiteX2" fmla="*/ 1198391 w 2735886"/>
              <a:gd name="connsiteY2" fmla="*/ 19307 h 2656840"/>
              <a:gd name="connsiteX3" fmla="*/ 2735886 w 2735886"/>
              <a:gd name="connsiteY3" fmla="*/ 0 h 265684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44446"/>
              <a:gd name="connsiteY0" fmla="*/ 2651760 h 2651760"/>
              <a:gd name="connsiteX1" fmla="*/ 0 w 2644446"/>
              <a:gd name="connsiteY1" fmla="*/ 1212486 h 2651760"/>
              <a:gd name="connsiteX2" fmla="*/ 1198391 w 2644446"/>
              <a:gd name="connsiteY2" fmla="*/ 14227 h 2651760"/>
              <a:gd name="connsiteX3" fmla="*/ 2644446 w 2644446"/>
              <a:gd name="connsiteY3" fmla="*/ 0 h 2651760"/>
              <a:gd name="connsiteX0" fmla="*/ 2845 w 2608886"/>
              <a:gd name="connsiteY0" fmla="*/ 2651760 h 2651760"/>
              <a:gd name="connsiteX1" fmla="*/ 0 w 2608886"/>
              <a:gd name="connsiteY1" fmla="*/ 1212486 h 2651760"/>
              <a:gd name="connsiteX2" fmla="*/ 1198391 w 2608886"/>
              <a:gd name="connsiteY2" fmla="*/ 14227 h 2651760"/>
              <a:gd name="connsiteX3" fmla="*/ 2608886 w 2608886"/>
              <a:gd name="connsiteY3" fmla="*/ 0 h 2651760"/>
              <a:gd name="connsiteX0" fmla="*/ 2845 w 2598726"/>
              <a:gd name="connsiteY0" fmla="*/ 2646680 h 2646680"/>
              <a:gd name="connsiteX1" fmla="*/ 0 w 2598726"/>
              <a:gd name="connsiteY1" fmla="*/ 1207406 h 2646680"/>
              <a:gd name="connsiteX2" fmla="*/ 1198391 w 2598726"/>
              <a:gd name="connsiteY2" fmla="*/ 9147 h 2646680"/>
              <a:gd name="connsiteX3" fmla="*/ 2598726 w 2598726"/>
              <a:gd name="connsiteY3" fmla="*/ 0 h 2646680"/>
              <a:gd name="connsiteX0" fmla="*/ 2845 w 2558086"/>
              <a:gd name="connsiteY0" fmla="*/ 2641600 h 2641600"/>
              <a:gd name="connsiteX1" fmla="*/ 0 w 2558086"/>
              <a:gd name="connsiteY1" fmla="*/ 1202326 h 2641600"/>
              <a:gd name="connsiteX2" fmla="*/ 1198391 w 2558086"/>
              <a:gd name="connsiteY2" fmla="*/ 4067 h 2641600"/>
              <a:gd name="connsiteX3" fmla="*/ 2558086 w 2558086"/>
              <a:gd name="connsiteY3" fmla="*/ 0 h 2641600"/>
              <a:gd name="connsiteX0" fmla="*/ 2845 w 2556181"/>
              <a:gd name="connsiteY0" fmla="*/ 2641600 h 2641600"/>
              <a:gd name="connsiteX1" fmla="*/ 0 w 2556181"/>
              <a:gd name="connsiteY1" fmla="*/ 1202326 h 2641600"/>
              <a:gd name="connsiteX2" fmla="*/ 1198391 w 2556181"/>
              <a:gd name="connsiteY2" fmla="*/ 4067 h 2641600"/>
              <a:gd name="connsiteX3" fmla="*/ 2556181 w 2556181"/>
              <a:gd name="connsiteY3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6181" h="2641600">
                <a:moveTo>
                  <a:pt x="2845" y="2641600"/>
                </a:moveTo>
                <a:cubicBezTo>
                  <a:pt x="1897" y="2112735"/>
                  <a:pt x="948" y="1731191"/>
                  <a:pt x="0" y="1202326"/>
                </a:cubicBezTo>
                <a:cubicBezTo>
                  <a:pt x="0" y="540519"/>
                  <a:pt x="536541" y="4067"/>
                  <a:pt x="1198391" y="4067"/>
                </a:cubicBezTo>
                <a:lnTo>
                  <a:pt x="2556181" y="0"/>
                </a:lnTo>
              </a:path>
            </a:pathLst>
          </a:custGeom>
          <a:noFill/>
          <a:ln w="1356897" cap="sq">
            <a:solidFill>
              <a:schemeClr val="accent4">
                <a:alpha val="89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Graphic 24">
            <a:extLst>
              <a:ext uri="{FF2B5EF4-FFF2-40B4-BE49-F238E27FC236}">
                <a16:creationId xmlns:a16="http://schemas.microsoft.com/office/drawing/2014/main" id="{3A387C14-96A1-A53F-B0C4-8C320C0E434B}"/>
              </a:ext>
            </a:extLst>
          </p:cNvPr>
          <p:cNvSpPr/>
          <p:nvPr/>
        </p:nvSpPr>
        <p:spPr>
          <a:xfrm>
            <a:off x="8928734" y="3558489"/>
            <a:ext cx="3162299" cy="3196641"/>
          </a:xfrm>
          <a:custGeom>
            <a:avLst/>
            <a:gdLst>
              <a:gd name="connsiteX0" fmla="*/ -3730 w 9166847"/>
              <a:gd name="connsiteY0" fmla="*/ 5764965 h 5765688"/>
              <a:gd name="connsiteX1" fmla="*/ -3730 w 9166847"/>
              <a:gd name="connsiteY1" fmla="*/ 1152444 h 5765688"/>
              <a:gd name="connsiteX2" fmla="*/ 1189314 w 9166847"/>
              <a:gd name="connsiteY2" fmla="*/ -724 h 5765688"/>
              <a:gd name="connsiteX3" fmla="*/ 9163118 w 9166847"/>
              <a:gd name="connsiteY3" fmla="*/ 36857 h 5765688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9166848 w 9166848"/>
              <a:gd name="connsiteY4" fmla="*/ 37581 h 5765689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3169739 w 9166848"/>
              <a:gd name="connsiteY4" fmla="*/ 7671 h 5765689"/>
              <a:gd name="connsiteX5" fmla="*/ 9166848 w 9166848"/>
              <a:gd name="connsiteY5" fmla="*/ 37581 h 5765689"/>
              <a:gd name="connsiteX0" fmla="*/ 0 w 3169739"/>
              <a:gd name="connsiteY0" fmla="*/ 5765689 h 5765689"/>
              <a:gd name="connsiteX1" fmla="*/ 0 w 3169739"/>
              <a:gd name="connsiteY1" fmla="*/ 1153168 h 5765689"/>
              <a:gd name="connsiteX2" fmla="*/ 1193044 w 3169739"/>
              <a:gd name="connsiteY2" fmla="*/ 0 h 5765689"/>
              <a:gd name="connsiteX3" fmla="*/ 2736923 w 3169739"/>
              <a:gd name="connsiteY3" fmla="*/ 1574 h 5765689"/>
              <a:gd name="connsiteX4" fmla="*/ 3169739 w 3169739"/>
              <a:gd name="connsiteY4" fmla="*/ 7671 h 5765689"/>
              <a:gd name="connsiteX0" fmla="*/ 0 w 3160214"/>
              <a:gd name="connsiteY0" fmla="*/ 5765689 h 5765689"/>
              <a:gd name="connsiteX1" fmla="*/ 0 w 3160214"/>
              <a:gd name="connsiteY1" fmla="*/ 1153168 h 5765689"/>
              <a:gd name="connsiteX2" fmla="*/ 1193044 w 3160214"/>
              <a:gd name="connsiteY2" fmla="*/ 0 h 5765689"/>
              <a:gd name="connsiteX3" fmla="*/ 2736923 w 3160214"/>
              <a:gd name="connsiteY3" fmla="*/ 1574 h 5765689"/>
              <a:gd name="connsiteX4" fmla="*/ 3160214 w 3160214"/>
              <a:gd name="connsiteY4" fmla="*/ 7671 h 5765689"/>
              <a:gd name="connsiteX0" fmla="*/ 2085 w 3162299"/>
              <a:gd name="connsiteY0" fmla="*/ 5765689 h 5765689"/>
              <a:gd name="connsiteX1" fmla="*/ 0 w 3162299"/>
              <a:gd name="connsiteY1" fmla="*/ 3173781 h 5765689"/>
              <a:gd name="connsiteX2" fmla="*/ 2085 w 3162299"/>
              <a:gd name="connsiteY2" fmla="*/ 1153168 h 5765689"/>
              <a:gd name="connsiteX3" fmla="*/ 1195129 w 3162299"/>
              <a:gd name="connsiteY3" fmla="*/ 0 h 5765689"/>
              <a:gd name="connsiteX4" fmla="*/ 2739008 w 3162299"/>
              <a:gd name="connsiteY4" fmla="*/ 1574 h 5765689"/>
              <a:gd name="connsiteX5" fmla="*/ 3162299 w 3162299"/>
              <a:gd name="connsiteY5" fmla="*/ 7671 h 5765689"/>
              <a:gd name="connsiteX0" fmla="*/ 0 w 3162299"/>
              <a:gd name="connsiteY0" fmla="*/ 3173781 h 3173781"/>
              <a:gd name="connsiteX1" fmla="*/ 2085 w 3162299"/>
              <a:gd name="connsiteY1" fmla="*/ 1153168 h 3173781"/>
              <a:gd name="connsiteX2" fmla="*/ 1195129 w 3162299"/>
              <a:gd name="connsiteY2" fmla="*/ 0 h 3173781"/>
              <a:gd name="connsiteX3" fmla="*/ 2739008 w 3162299"/>
              <a:gd name="connsiteY3" fmla="*/ 1574 h 3173781"/>
              <a:gd name="connsiteX4" fmla="*/ 3162299 w 3162299"/>
              <a:gd name="connsiteY4" fmla="*/ 7671 h 3173781"/>
              <a:gd name="connsiteX0" fmla="*/ 0 w 3162299"/>
              <a:gd name="connsiteY0" fmla="*/ 3196641 h 3196641"/>
              <a:gd name="connsiteX1" fmla="*/ 2085 w 3162299"/>
              <a:gd name="connsiteY1" fmla="*/ 1153168 h 3196641"/>
              <a:gd name="connsiteX2" fmla="*/ 1195129 w 3162299"/>
              <a:gd name="connsiteY2" fmla="*/ 0 h 3196641"/>
              <a:gd name="connsiteX3" fmla="*/ 2739008 w 3162299"/>
              <a:gd name="connsiteY3" fmla="*/ 1574 h 3196641"/>
              <a:gd name="connsiteX4" fmla="*/ 3162299 w 3162299"/>
              <a:gd name="connsiteY4" fmla="*/ 7671 h 319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299" h="3196641">
                <a:moveTo>
                  <a:pt x="0" y="3196641"/>
                </a:moveTo>
                <a:lnTo>
                  <a:pt x="2085" y="1153168"/>
                </a:lnTo>
                <a:cubicBezTo>
                  <a:pt x="2085" y="516291"/>
                  <a:pt x="536218" y="0"/>
                  <a:pt x="1195129" y="0"/>
                </a:cubicBezTo>
                <a:lnTo>
                  <a:pt x="2739008" y="1574"/>
                </a:lnTo>
                <a:lnTo>
                  <a:pt x="3162299" y="7671"/>
                </a:lnTo>
              </a:path>
            </a:pathLst>
          </a:custGeom>
          <a:noFill/>
          <a:ln w="225588" cap="sq">
            <a:solidFill>
              <a:srgbClr val="FDF9E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9E9B68F-058D-E637-2550-5DA70E3D0D41}"/>
              </a:ext>
            </a:extLst>
          </p:cNvPr>
          <p:cNvSpPr/>
          <p:nvPr userDrawn="1"/>
        </p:nvSpPr>
        <p:spPr>
          <a:xfrm>
            <a:off x="10310340" y="2011478"/>
            <a:ext cx="1628275" cy="1628275"/>
          </a:xfrm>
          <a:prstGeom prst="ellipse">
            <a:avLst/>
          </a:prstGeom>
          <a:solidFill>
            <a:schemeClr val="accent6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6188A037-6B9F-861E-36A7-10311D6127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972" r="31496"/>
          <a:stretch>
            <a:fillRect/>
          </a:stretch>
        </p:blipFill>
        <p:spPr>
          <a:xfrm>
            <a:off x="12700" y="6051321"/>
            <a:ext cx="12192000" cy="528377"/>
          </a:xfrm>
          <a:custGeom>
            <a:avLst/>
            <a:gdLst>
              <a:gd name="connsiteX0" fmla="*/ 0 w 6858000"/>
              <a:gd name="connsiteY0" fmla="*/ 400156 h 400156"/>
              <a:gd name="connsiteX1" fmla="*/ 0 w 6858000"/>
              <a:gd name="connsiteY1" fmla="*/ 0 h 400156"/>
              <a:gd name="connsiteX2" fmla="*/ 6858000 w 6858000"/>
              <a:gd name="connsiteY2" fmla="*/ 0 h 400156"/>
              <a:gd name="connsiteX3" fmla="*/ 6858000 w 6858000"/>
              <a:gd name="connsiteY3" fmla="*/ 400156 h 400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400156">
                <a:moveTo>
                  <a:pt x="0" y="400156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400156"/>
                </a:lnTo>
                <a:close/>
              </a:path>
            </a:pathLst>
          </a:cu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1C9183AD-9166-27E4-F8C4-4AAE1C7F0BB9}"/>
              </a:ext>
            </a:extLst>
          </p:cNvPr>
          <p:cNvSpPr/>
          <p:nvPr userDrawn="1"/>
        </p:nvSpPr>
        <p:spPr>
          <a:xfrm>
            <a:off x="9130046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FED6151-9FDE-FB42-89FC-0347B6A3276D}"/>
              </a:ext>
            </a:extLst>
          </p:cNvPr>
          <p:cNvSpPr/>
          <p:nvPr userDrawn="1"/>
        </p:nvSpPr>
        <p:spPr>
          <a:xfrm>
            <a:off x="8385329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Footer Placeholder 45">
            <a:extLst>
              <a:ext uri="{FF2B5EF4-FFF2-40B4-BE49-F238E27FC236}">
                <a16:creationId xmlns:a16="http://schemas.microsoft.com/office/drawing/2014/main" id="{41E6D8BC-2E14-B95F-1E2F-30FF6EE3AEB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7" name="Slide Number Placeholder 46">
            <a:extLst>
              <a:ext uri="{FF2B5EF4-FFF2-40B4-BE49-F238E27FC236}">
                <a16:creationId xmlns:a16="http://schemas.microsoft.com/office/drawing/2014/main" id="{89B6F428-7A93-4AA9-C12A-2A93DFEAF0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11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phic 43">
            <a:extLst>
              <a:ext uri="{FF2B5EF4-FFF2-40B4-BE49-F238E27FC236}">
                <a16:creationId xmlns:a16="http://schemas.microsoft.com/office/drawing/2014/main" id="{94240F9C-F2B6-6263-0817-7E0809D9DF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85327"/>
          <a:stretch>
            <a:fillRect/>
          </a:stretch>
        </p:blipFill>
        <p:spPr>
          <a:xfrm rot="16200000">
            <a:off x="8348893" y="2856018"/>
            <a:ext cx="6718341" cy="1006304"/>
          </a:xfrm>
          <a:custGeom>
            <a:avLst/>
            <a:gdLst>
              <a:gd name="connsiteX0" fmla="*/ 0 w 6718341"/>
              <a:gd name="connsiteY0" fmla="*/ 0 h 1006304"/>
              <a:gd name="connsiteX1" fmla="*/ 6718341 w 6718341"/>
              <a:gd name="connsiteY1" fmla="*/ 0 h 1006304"/>
              <a:gd name="connsiteX2" fmla="*/ 6718341 w 6718341"/>
              <a:gd name="connsiteY2" fmla="*/ 1006304 h 1006304"/>
              <a:gd name="connsiteX3" fmla="*/ 0 w 6718341"/>
              <a:gd name="connsiteY3" fmla="*/ 1006304 h 100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006304">
                <a:moveTo>
                  <a:pt x="0" y="0"/>
                </a:moveTo>
                <a:lnTo>
                  <a:pt x="6718341" y="0"/>
                </a:lnTo>
                <a:lnTo>
                  <a:pt x="6718341" y="1006304"/>
                </a:lnTo>
                <a:lnTo>
                  <a:pt x="0" y="1006304"/>
                </a:lnTo>
                <a:close/>
              </a:path>
            </a:pathLst>
          </a:custGeom>
        </p:spPr>
      </p:pic>
      <p:sp>
        <p:nvSpPr>
          <p:cNvPr id="50" name="Oval 49">
            <a:extLst>
              <a:ext uri="{FF2B5EF4-FFF2-40B4-BE49-F238E27FC236}">
                <a16:creationId xmlns:a16="http://schemas.microsoft.com/office/drawing/2014/main" id="{024F3BA7-5767-DA19-90B2-79087CCD234A}"/>
              </a:ext>
            </a:extLst>
          </p:cNvPr>
          <p:cNvSpPr/>
          <p:nvPr userDrawn="1"/>
        </p:nvSpPr>
        <p:spPr>
          <a:xfrm>
            <a:off x="11280648" y="107998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5941C3B-69D9-2131-DE98-77882C6B492E}"/>
              </a:ext>
            </a:extLst>
          </p:cNvPr>
          <p:cNvSpPr/>
          <p:nvPr userDrawn="1"/>
        </p:nvSpPr>
        <p:spPr>
          <a:xfrm>
            <a:off x="9885091" y="4608699"/>
            <a:ext cx="1628275" cy="1628275"/>
          </a:xfrm>
          <a:prstGeom prst="ellipse">
            <a:avLst/>
          </a:prstGeom>
          <a:solidFill>
            <a:schemeClr val="accent3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72" name="Graphic 71">
            <a:extLst>
              <a:ext uri="{FF2B5EF4-FFF2-40B4-BE49-F238E27FC236}">
                <a16:creationId xmlns:a16="http://schemas.microsoft.com/office/drawing/2014/main" id="{F2C371ED-FE8B-10E6-6B09-AB1AF954A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4820" t="41526" b="3152"/>
          <a:stretch/>
        </p:blipFill>
        <p:spPr>
          <a:xfrm>
            <a:off x="-63921" y="5642"/>
            <a:ext cx="3769859" cy="6852356"/>
          </a:xfrm>
          <a:custGeom>
            <a:avLst/>
            <a:gdLst>
              <a:gd name="connsiteX0" fmla="*/ 0 w 3769859"/>
              <a:gd name="connsiteY0" fmla="*/ 0 h 6852356"/>
              <a:gd name="connsiteX1" fmla="*/ 3769859 w 3769859"/>
              <a:gd name="connsiteY1" fmla="*/ 0 h 6852356"/>
              <a:gd name="connsiteX2" fmla="*/ 3769859 w 3769859"/>
              <a:gd name="connsiteY2" fmla="*/ 6852356 h 6852356"/>
              <a:gd name="connsiteX3" fmla="*/ 0 w 3769859"/>
              <a:gd name="connsiteY3" fmla="*/ 6852356 h 6852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859" h="6852356">
                <a:moveTo>
                  <a:pt x="0" y="0"/>
                </a:moveTo>
                <a:lnTo>
                  <a:pt x="3769859" y="0"/>
                </a:lnTo>
                <a:lnTo>
                  <a:pt x="3769859" y="6852356"/>
                </a:lnTo>
                <a:lnTo>
                  <a:pt x="0" y="6852356"/>
                </a:lnTo>
                <a:close/>
              </a:path>
            </a:pathLst>
          </a:cu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E6DDC0DD-511A-395D-6DF6-B3EBA937E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633" b="65821"/>
          <a:stretch>
            <a:fillRect/>
          </a:stretch>
        </p:blipFill>
        <p:spPr>
          <a:xfrm flipV="1">
            <a:off x="5869" y="1"/>
            <a:ext cx="5332115" cy="2343995"/>
          </a:xfrm>
          <a:custGeom>
            <a:avLst/>
            <a:gdLst>
              <a:gd name="connsiteX0" fmla="*/ 0 w 5332115"/>
              <a:gd name="connsiteY0" fmla="*/ 2343995 h 2343995"/>
              <a:gd name="connsiteX1" fmla="*/ 5332115 w 5332115"/>
              <a:gd name="connsiteY1" fmla="*/ 2343995 h 2343995"/>
              <a:gd name="connsiteX2" fmla="*/ 5332115 w 5332115"/>
              <a:gd name="connsiteY2" fmla="*/ 0 h 2343995"/>
              <a:gd name="connsiteX3" fmla="*/ 0 w 5332115"/>
              <a:gd name="connsiteY3" fmla="*/ 0 h 234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115" h="2343995">
                <a:moveTo>
                  <a:pt x="0" y="2343995"/>
                </a:moveTo>
                <a:lnTo>
                  <a:pt x="5332115" y="2343995"/>
                </a:lnTo>
                <a:lnTo>
                  <a:pt x="5332115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A03A29F6-2DC7-B284-F21B-10BBEECC05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>
            <a:off x="-16872" y="-29980"/>
            <a:ext cx="4459335" cy="1601124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64" name="Oval 63">
            <a:extLst>
              <a:ext uri="{FF2B5EF4-FFF2-40B4-BE49-F238E27FC236}">
                <a16:creationId xmlns:a16="http://schemas.microsoft.com/office/drawing/2014/main" id="{5E42667F-7399-2294-D94B-CB84510A0E95}"/>
              </a:ext>
            </a:extLst>
          </p:cNvPr>
          <p:cNvSpPr/>
          <p:nvPr userDrawn="1"/>
        </p:nvSpPr>
        <p:spPr>
          <a:xfrm>
            <a:off x="3261092" y="18900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73" name="Title 1">
            <a:extLst>
              <a:ext uri="{FF2B5EF4-FFF2-40B4-BE49-F238E27FC236}">
                <a16:creationId xmlns:a16="http://schemas.microsoft.com/office/drawing/2014/main" id="{11BE7A0F-8563-C84F-54DB-CF04C6DA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583" y="2214823"/>
            <a:ext cx="3769859" cy="1975104"/>
          </a:xfrm>
        </p:spPr>
        <p:txBody>
          <a:bodyPr anchor="b">
            <a:no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6231" y="4278235"/>
            <a:ext cx="3081528" cy="117043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276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F45380E4-4280-4D6A-412C-BEC95C8CA7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E2DEC6B-E418-F7FA-5D06-66914BE6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CDBC6FA3-472C-62C4-429A-28029D228DD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F0B4C4FF-8EF1-767D-7C77-03D625E4B3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396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A48C42A6-E4A3-57E4-DBFE-86C89D6D36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272D4-D364-93D2-A948-9DD478627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4E5-F3CE-6199-31DD-1C03C409E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29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3FA20FC2-E959-7E20-4647-E505BD8BE4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56E61-4EF1-44C9-6CC9-6876765A7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4069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802A7-DF1B-DE1B-4EA4-055C59350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690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B2F4222-9F0A-A7FE-DFA4-39F2D1A2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9174264-0D17-CF28-8778-3DD02FD42C4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FFFA002-049D-7794-5114-044DA2B571D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1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7F9A3535-D85B-F023-B8C0-28D2FEAAD9E0}"/>
              </a:ext>
            </a:extLst>
          </p:cNvPr>
          <p:cNvGrpSpPr/>
          <p:nvPr userDrawn="1"/>
        </p:nvGrpSpPr>
        <p:grpSpPr>
          <a:xfrm>
            <a:off x="1" y="3827512"/>
            <a:ext cx="12198945" cy="3030489"/>
            <a:chOff x="1" y="3827512"/>
            <a:chExt cx="12198945" cy="3030489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11C7D54-0954-B838-DA12-86EA86543A54}"/>
                </a:ext>
              </a:extLst>
            </p:cNvPr>
            <p:cNvSpPr/>
            <p:nvPr userDrawn="1"/>
          </p:nvSpPr>
          <p:spPr>
            <a:xfrm>
              <a:off x="11488761" y="5133340"/>
              <a:ext cx="521208" cy="1724660"/>
            </a:xfrm>
            <a:custGeom>
              <a:avLst/>
              <a:gdLst>
                <a:gd name="connsiteX0" fmla="*/ 834 w 513332"/>
                <a:gd name="connsiteY0" fmla="*/ -1393 h 1623974"/>
                <a:gd name="connsiteX1" fmla="*/ 514166 w 513332"/>
                <a:gd name="connsiteY1" fmla="*/ -1393 h 1623974"/>
                <a:gd name="connsiteX2" fmla="*/ 514166 w 513332"/>
                <a:gd name="connsiteY2" fmla="*/ 1622582 h 1623974"/>
                <a:gd name="connsiteX3" fmla="*/ 834 w 513332"/>
                <a:gd name="connsiteY3" fmla="*/ 1622582 h 1623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3332" h="1623974">
                  <a:moveTo>
                    <a:pt x="834" y="-1393"/>
                  </a:moveTo>
                  <a:lnTo>
                    <a:pt x="514166" y="-1393"/>
                  </a:lnTo>
                  <a:lnTo>
                    <a:pt x="514166" y="1622582"/>
                  </a:lnTo>
                  <a:lnTo>
                    <a:pt x="834" y="1622582"/>
                  </a:lnTo>
                  <a:close/>
                </a:path>
              </a:pathLst>
            </a:custGeom>
            <a:solidFill>
              <a:schemeClr val="accent1"/>
            </a:solidFill>
            <a:ln w="2820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E49D87C6-232E-E91C-0D76-756637414E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9291" r="42583" b="30832"/>
            <a:stretch>
              <a:fillRect/>
            </a:stretch>
          </p:blipFill>
          <p:spPr>
            <a:xfrm>
              <a:off x="1" y="3827512"/>
              <a:ext cx="12198945" cy="3030489"/>
            </a:xfrm>
            <a:custGeom>
              <a:avLst/>
              <a:gdLst>
                <a:gd name="connsiteX0" fmla="*/ 0 w 12198945"/>
                <a:gd name="connsiteY0" fmla="*/ 0 h 3030489"/>
                <a:gd name="connsiteX1" fmla="*/ 12198945 w 12198945"/>
                <a:gd name="connsiteY1" fmla="*/ 0 h 3030489"/>
                <a:gd name="connsiteX2" fmla="*/ 12198945 w 12198945"/>
                <a:gd name="connsiteY2" fmla="*/ 1369519 h 3030489"/>
                <a:gd name="connsiteX3" fmla="*/ 11240822 w 12198945"/>
                <a:gd name="connsiteY3" fmla="*/ 1369519 h 3030489"/>
                <a:gd name="connsiteX4" fmla="*/ 11240822 w 12198945"/>
                <a:gd name="connsiteY4" fmla="*/ 3030489 h 3030489"/>
                <a:gd name="connsiteX5" fmla="*/ 0 w 12198945"/>
                <a:gd name="connsiteY5" fmla="*/ 3030489 h 3030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945" h="3030489">
                  <a:moveTo>
                    <a:pt x="0" y="0"/>
                  </a:moveTo>
                  <a:lnTo>
                    <a:pt x="12198945" y="0"/>
                  </a:lnTo>
                  <a:lnTo>
                    <a:pt x="12198945" y="1369519"/>
                  </a:lnTo>
                  <a:lnTo>
                    <a:pt x="11240822" y="1369519"/>
                  </a:lnTo>
                  <a:lnTo>
                    <a:pt x="11240822" y="3030489"/>
                  </a:lnTo>
                  <a:lnTo>
                    <a:pt x="0" y="3030489"/>
                  </a:lnTo>
                  <a:close/>
                </a:path>
              </a:pathLst>
            </a:cu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1" name="Freeform 65">
            <a:extLst>
              <a:ext uri="{FF2B5EF4-FFF2-40B4-BE49-F238E27FC236}">
                <a16:creationId xmlns:a16="http://schemas.microsoft.com/office/drawing/2014/main" id="{232AA84F-639D-A24B-BB67-2694CC069C65}"/>
              </a:ext>
            </a:extLst>
          </p:cNvPr>
          <p:cNvSpPr/>
          <p:nvPr/>
        </p:nvSpPr>
        <p:spPr>
          <a:xfrm>
            <a:off x="838989" y="5178370"/>
            <a:ext cx="2157098" cy="1679630"/>
          </a:xfrm>
          <a:custGeom>
            <a:avLst/>
            <a:gdLst>
              <a:gd name="connsiteX0" fmla="*/ 1078549 w 2157098"/>
              <a:gd name="connsiteY0" fmla="*/ 0 h 1679630"/>
              <a:gd name="connsiteX1" fmla="*/ 2157098 w 2157098"/>
              <a:gd name="connsiteY1" fmla="*/ 1078549 h 1679630"/>
              <a:gd name="connsiteX2" fmla="*/ 2072341 w 2157098"/>
              <a:gd name="connsiteY2" fmla="*/ 1498369 h 1679630"/>
              <a:gd name="connsiteX3" fmla="*/ 1973955 w 2157098"/>
              <a:gd name="connsiteY3" fmla="*/ 1679630 h 1679630"/>
              <a:gd name="connsiteX4" fmla="*/ 183143 w 2157098"/>
              <a:gd name="connsiteY4" fmla="*/ 1679630 h 1679630"/>
              <a:gd name="connsiteX5" fmla="*/ 84758 w 2157098"/>
              <a:gd name="connsiteY5" fmla="*/ 1498369 h 1679630"/>
              <a:gd name="connsiteX6" fmla="*/ 0 w 2157098"/>
              <a:gd name="connsiteY6" fmla="*/ 1078549 h 1679630"/>
              <a:gd name="connsiteX7" fmla="*/ 1078549 w 2157098"/>
              <a:gd name="connsiteY7" fmla="*/ 0 h 167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679630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1" y="1498369"/>
                </a:cubicBezTo>
                <a:lnTo>
                  <a:pt x="1973955" y="1679630"/>
                </a:lnTo>
                <a:lnTo>
                  <a:pt x="183143" y="1679630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9B8E7B-82C3-F9D6-9E34-8F76C40C8539}"/>
              </a:ext>
            </a:extLst>
          </p:cNvPr>
          <p:cNvSpPr/>
          <p:nvPr/>
        </p:nvSpPr>
        <p:spPr>
          <a:xfrm>
            <a:off x="9626717" y="49909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Footer Placeholder 59">
            <a:extLst>
              <a:ext uri="{FF2B5EF4-FFF2-40B4-BE49-F238E27FC236}">
                <a16:creationId xmlns:a16="http://schemas.microsoft.com/office/drawing/2014/main" id="{EACDB755-CEBA-6C68-443D-525463E80D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" name="Slide Number Placeholder 60">
            <a:extLst>
              <a:ext uri="{FF2B5EF4-FFF2-40B4-BE49-F238E27FC236}">
                <a16:creationId xmlns:a16="http://schemas.microsoft.com/office/drawing/2014/main" id="{307D0F4E-2944-C947-2B6E-0547303F25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39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54A2A46-C45B-ED08-EE41-CEC7D35473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4EA03-DC7A-CC5C-0E56-20FDFBD15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7259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30CC9-5F1C-933D-A4C9-7DCE2F039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04BF9-EDC8-7868-84C1-6CCB69038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E0970-0DB3-2D10-BEAE-54A52070A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C668391-E0E0-74A5-F96F-B67ECAE8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172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438912"/>
            <a:ext cx="8762246" cy="1325880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8596636-128C-4D64-E63E-16619F5CDF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1892808"/>
            <a:ext cx="8659368" cy="749808"/>
          </a:xfrm>
          <a:solidFill>
            <a:schemeClr val="accent1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5E065C5-B7CB-9146-3A7C-A6F39CA9B23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83880" y="1792224"/>
            <a:ext cx="960120" cy="9601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BD0306DB-B174-37A8-719D-C89F9EE118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2891790"/>
            <a:ext cx="8659368" cy="749808"/>
          </a:xfrm>
          <a:solidFill>
            <a:schemeClr val="accent2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D80DBC95-A30E-E3C3-6A02-0DE7F6995B6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83880" y="2784348"/>
            <a:ext cx="960120" cy="9601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FF0762B-1AD3-943D-F4CC-9D5CF57405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3890772"/>
            <a:ext cx="8659368" cy="749808"/>
          </a:xfrm>
          <a:solidFill>
            <a:schemeClr val="accent4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51060427-2619-E83D-D977-65854C7AA3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83880" y="3776472"/>
            <a:ext cx="960120" cy="96012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B28E366-646A-5633-0E0C-1BB99B27FD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4889754"/>
            <a:ext cx="8659368" cy="749808"/>
          </a:xfrm>
          <a:solidFill>
            <a:schemeClr val="tx1">
              <a:lumMod val="90000"/>
              <a:lumOff val="10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A38A746-8D71-1D08-BD7B-347D1E59854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83880" y="4768596"/>
            <a:ext cx="960120" cy="960120"/>
          </a:xfrm>
          <a:prstGeom prst="ellipse">
            <a:avLst/>
          </a:prstGeom>
          <a:solidFill>
            <a:schemeClr val="tx2"/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B500DDB-4549-EAE1-1AA8-DBD382D2B9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0" y="5888736"/>
            <a:ext cx="8659368" cy="749808"/>
          </a:xfrm>
          <a:solidFill>
            <a:schemeClr val="accent3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C619F49-49DD-DF7B-37A0-6104FF3C2B3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83880" y="5760720"/>
            <a:ext cx="960120" cy="9601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16196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 hidden="1">
            <a:extLst>
              <a:ext uri="{FF2B5EF4-FFF2-40B4-BE49-F238E27FC236}">
                <a16:creationId xmlns:a16="http://schemas.microsoft.com/office/drawing/2014/main" id="{25EA7C35-FF1A-FBFD-05A2-718EB0D16B65}"/>
              </a:ext>
            </a:extLst>
          </p:cNvPr>
          <p:cNvSpPr/>
          <p:nvPr/>
        </p:nvSpPr>
        <p:spPr>
          <a:xfrm>
            <a:off x="233681" y="2011679"/>
            <a:ext cx="3195438" cy="3286867"/>
          </a:xfrm>
          <a:custGeom>
            <a:avLst/>
            <a:gdLst>
              <a:gd name="connsiteX0" fmla="*/ 2213 w 9357201"/>
              <a:gd name="connsiteY0" fmla="*/ -650 h 3276674"/>
              <a:gd name="connsiteX1" fmla="*/ 8009370 w 9357201"/>
              <a:gd name="connsiteY1" fmla="*/ -650 h 3276674"/>
              <a:gd name="connsiteX2" fmla="*/ 9359415 w 9357201"/>
              <a:gd name="connsiteY2" fmla="*/ 1355860 h 3276674"/>
              <a:gd name="connsiteX3" fmla="*/ 9359415 w 9357201"/>
              <a:gd name="connsiteY3" fmla="*/ 3276024 h 3276674"/>
              <a:gd name="connsiteX0" fmla="*/ 0 w 9357202"/>
              <a:gd name="connsiteY0" fmla="*/ 33 h 3276707"/>
              <a:gd name="connsiteX1" fmla="*/ 5765524 w 9357202"/>
              <a:gd name="connsiteY1" fmla="*/ 0 h 3276707"/>
              <a:gd name="connsiteX2" fmla="*/ 8007157 w 9357202"/>
              <a:gd name="connsiteY2" fmla="*/ 33 h 3276707"/>
              <a:gd name="connsiteX3" fmla="*/ 9357202 w 9357202"/>
              <a:gd name="connsiteY3" fmla="*/ 1356543 h 3276707"/>
              <a:gd name="connsiteX4" fmla="*/ 9357202 w 9357202"/>
              <a:gd name="connsiteY4" fmla="*/ 3276707 h 3276707"/>
              <a:gd name="connsiteX0" fmla="*/ 0 w 3591678"/>
              <a:gd name="connsiteY0" fmla="*/ 0 h 3276707"/>
              <a:gd name="connsiteX1" fmla="*/ 2241633 w 3591678"/>
              <a:gd name="connsiteY1" fmla="*/ 33 h 3276707"/>
              <a:gd name="connsiteX2" fmla="*/ 3591678 w 3591678"/>
              <a:gd name="connsiteY2" fmla="*/ 1356543 h 3276707"/>
              <a:gd name="connsiteX3" fmla="*/ 3591678 w 3591678"/>
              <a:gd name="connsiteY3" fmla="*/ 3276707 h 3276707"/>
              <a:gd name="connsiteX0" fmla="*/ 0 w 3408798"/>
              <a:gd name="connsiteY0" fmla="*/ 0 h 3276707"/>
              <a:gd name="connsiteX1" fmla="*/ 2058753 w 3408798"/>
              <a:gd name="connsiteY1" fmla="*/ 33 h 3276707"/>
              <a:gd name="connsiteX2" fmla="*/ 3408798 w 3408798"/>
              <a:gd name="connsiteY2" fmla="*/ 1356543 h 3276707"/>
              <a:gd name="connsiteX3" fmla="*/ 3408798 w 3408798"/>
              <a:gd name="connsiteY3" fmla="*/ 3276707 h 3276707"/>
              <a:gd name="connsiteX0" fmla="*/ 0 w 3225918"/>
              <a:gd name="connsiteY0" fmla="*/ 0 h 3286867"/>
              <a:gd name="connsiteX1" fmla="*/ 1875873 w 3225918"/>
              <a:gd name="connsiteY1" fmla="*/ 10193 h 3286867"/>
              <a:gd name="connsiteX2" fmla="*/ 3225918 w 3225918"/>
              <a:gd name="connsiteY2" fmla="*/ 1366703 h 3286867"/>
              <a:gd name="connsiteX3" fmla="*/ 3225918 w 3225918"/>
              <a:gd name="connsiteY3" fmla="*/ 3286867 h 3286867"/>
              <a:gd name="connsiteX0" fmla="*/ 0 w 3195438"/>
              <a:gd name="connsiteY0" fmla="*/ 0 h 3286867"/>
              <a:gd name="connsiteX1" fmla="*/ 1845393 w 3195438"/>
              <a:gd name="connsiteY1" fmla="*/ 10193 h 3286867"/>
              <a:gd name="connsiteX2" fmla="*/ 3195438 w 3195438"/>
              <a:gd name="connsiteY2" fmla="*/ 1366703 h 3286867"/>
              <a:gd name="connsiteX3" fmla="*/ 3195438 w 3195438"/>
              <a:gd name="connsiteY3" fmla="*/ 3286867 h 328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5438" h="3286867">
                <a:moveTo>
                  <a:pt x="0" y="0"/>
                </a:moveTo>
                <a:lnTo>
                  <a:pt x="1845393" y="10193"/>
                </a:lnTo>
                <a:cubicBezTo>
                  <a:pt x="2591000" y="10193"/>
                  <a:pt x="3195438" y="617523"/>
                  <a:pt x="3195438" y="1366703"/>
                </a:cubicBezTo>
                <a:lnTo>
                  <a:pt x="3195438" y="3286867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4" name="Freeform: Shape 23" hidden="1">
            <a:extLst>
              <a:ext uri="{FF2B5EF4-FFF2-40B4-BE49-F238E27FC236}">
                <a16:creationId xmlns:a16="http://schemas.microsoft.com/office/drawing/2014/main" id="{B09E8213-E4A1-3E30-9198-8B68ABEE82B8}"/>
              </a:ext>
            </a:extLst>
          </p:cNvPr>
          <p:cNvSpPr/>
          <p:nvPr/>
        </p:nvSpPr>
        <p:spPr>
          <a:xfrm>
            <a:off x="3429117" y="4725899"/>
            <a:ext cx="8510941" cy="1366196"/>
          </a:xfrm>
          <a:custGeom>
            <a:avLst/>
            <a:gdLst>
              <a:gd name="connsiteX0" fmla="*/ 10980107 w 10977893"/>
              <a:gd name="connsiteY0" fmla="*/ -650 h 1365979"/>
              <a:gd name="connsiteX1" fmla="*/ 10980107 w 10977893"/>
              <a:gd name="connsiteY1" fmla="*/ 789104 h 1365979"/>
              <a:gd name="connsiteX2" fmla="*/ 10357989 w 10977893"/>
              <a:gd name="connsiteY2" fmla="*/ 1365329 h 1365979"/>
              <a:gd name="connsiteX3" fmla="*/ 624331 w 10977893"/>
              <a:gd name="connsiteY3" fmla="*/ 1365329 h 1365979"/>
              <a:gd name="connsiteX4" fmla="*/ 2213 w 10977893"/>
              <a:gd name="connsiteY4" fmla="*/ 789104 h 1365979"/>
              <a:gd name="connsiteX5" fmla="*/ 2213 w 10977893"/>
              <a:gd name="connsiteY5" fmla="*/ -650 h 1365979"/>
              <a:gd name="connsiteX0" fmla="*/ 10977894 w 10977894"/>
              <a:gd name="connsiteY0" fmla="*/ 0 h 1365979"/>
              <a:gd name="connsiteX1" fmla="*/ 10977894 w 10977894"/>
              <a:gd name="connsiteY1" fmla="*/ 789754 h 1365979"/>
              <a:gd name="connsiteX2" fmla="*/ 10355776 w 10977894"/>
              <a:gd name="connsiteY2" fmla="*/ 1365979 h 1365979"/>
              <a:gd name="connsiteX3" fmla="*/ 8724301 w 10977894"/>
              <a:gd name="connsiteY3" fmla="*/ 1362386 h 1365979"/>
              <a:gd name="connsiteX4" fmla="*/ 622118 w 10977894"/>
              <a:gd name="connsiteY4" fmla="*/ 1365979 h 1365979"/>
              <a:gd name="connsiteX5" fmla="*/ 0 w 10977894"/>
              <a:gd name="connsiteY5" fmla="*/ 789754 h 1365979"/>
              <a:gd name="connsiteX6" fmla="*/ 0 w 10977894"/>
              <a:gd name="connsiteY6" fmla="*/ 0 h 1365979"/>
              <a:gd name="connsiteX0" fmla="*/ 10977894 w 10977894"/>
              <a:gd name="connsiteY0" fmla="*/ 789754 h 1365979"/>
              <a:gd name="connsiteX1" fmla="*/ 10355776 w 10977894"/>
              <a:gd name="connsiteY1" fmla="*/ 1365979 h 1365979"/>
              <a:gd name="connsiteX2" fmla="*/ 8724301 w 10977894"/>
              <a:gd name="connsiteY2" fmla="*/ 1362386 h 1365979"/>
              <a:gd name="connsiteX3" fmla="*/ 622118 w 10977894"/>
              <a:gd name="connsiteY3" fmla="*/ 1365979 h 1365979"/>
              <a:gd name="connsiteX4" fmla="*/ 0 w 10977894"/>
              <a:gd name="connsiteY4" fmla="*/ 789754 h 1365979"/>
              <a:gd name="connsiteX5" fmla="*/ 0 w 10977894"/>
              <a:gd name="connsiteY5" fmla="*/ 0 h 1365979"/>
              <a:gd name="connsiteX0" fmla="*/ 10355776 w 10355776"/>
              <a:gd name="connsiteY0" fmla="*/ 1365979 h 1365979"/>
              <a:gd name="connsiteX1" fmla="*/ 8724301 w 10355776"/>
              <a:gd name="connsiteY1" fmla="*/ 1362386 h 1365979"/>
              <a:gd name="connsiteX2" fmla="*/ 622118 w 10355776"/>
              <a:gd name="connsiteY2" fmla="*/ 1365979 h 1365979"/>
              <a:gd name="connsiteX3" fmla="*/ 0 w 10355776"/>
              <a:gd name="connsiteY3" fmla="*/ 789754 h 1365979"/>
              <a:gd name="connsiteX4" fmla="*/ 0 w 10355776"/>
              <a:gd name="connsiteY4" fmla="*/ 0 h 1365979"/>
              <a:gd name="connsiteX0" fmla="*/ 8724301 w 8724301"/>
              <a:gd name="connsiteY0" fmla="*/ 1362386 h 1365979"/>
              <a:gd name="connsiteX1" fmla="*/ 622118 w 8724301"/>
              <a:gd name="connsiteY1" fmla="*/ 1365979 h 1365979"/>
              <a:gd name="connsiteX2" fmla="*/ 0 w 8724301"/>
              <a:gd name="connsiteY2" fmla="*/ 789754 h 1365979"/>
              <a:gd name="connsiteX3" fmla="*/ 0 w 8724301"/>
              <a:gd name="connsiteY3" fmla="*/ 0 h 1365979"/>
              <a:gd name="connsiteX0" fmla="*/ 8510941 w 8510941"/>
              <a:gd name="connsiteY0" fmla="*/ 1366196 h 1366196"/>
              <a:gd name="connsiteX1" fmla="*/ 622118 w 8510941"/>
              <a:gd name="connsiteY1" fmla="*/ 1365979 h 1366196"/>
              <a:gd name="connsiteX2" fmla="*/ 0 w 8510941"/>
              <a:gd name="connsiteY2" fmla="*/ 789754 h 1366196"/>
              <a:gd name="connsiteX3" fmla="*/ 0 w 8510941"/>
              <a:gd name="connsiteY3" fmla="*/ 0 h 136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0941" h="1366196">
                <a:moveTo>
                  <a:pt x="8510941" y="1366196"/>
                </a:moveTo>
                <a:lnTo>
                  <a:pt x="622118" y="1365979"/>
                </a:lnTo>
                <a:cubicBezTo>
                  <a:pt x="278520" y="1365979"/>
                  <a:pt x="0" y="1107979"/>
                  <a:pt x="0" y="789754"/>
                </a:cubicBezTo>
                <a:lnTo>
                  <a:pt x="0" y="0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67CFF6C-EDBA-8B95-5C93-0B4BB5939B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9507" r="12032"/>
          <a:stretch/>
        </p:blipFill>
        <p:spPr>
          <a:xfrm>
            <a:off x="0" y="1779373"/>
            <a:ext cx="12192000" cy="4583992"/>
          </a:xfrm>
          <a:custGeom>
            <a:avLst/>
            <a:gdLst>
              <a:gd name="connsiteX0" fmla="*/ 0 w 12192000"/>
              <a:gd name="connsiteY0" fmla="*/ 0 h 4583992"/>
              <a:gd name="connsiteX1" fmla="*/ 12192000 w 12192000"/>
              <a:gd name="connsiteY1" fmla="*/ 0 h 4583992"/>
              <a:gd name="connsiteX2" fmla="*/ 12192000 w 12192000"/>
              <a:gd name="connsiteY2" fmla="*/ 2190264 h 4583992"/>
              <a:gd name="connsiteX3" fmla="*/ 12187938 w 12192000"/>
              <a:gd name="connsiteY3" fmla="*/ 2190264 h 4583992"/>
              <a:gd name="connsiteX4" fmla="*/ 12187938 w 12192000"/>
              <a:gd name="connsiteY4" fmla="*/ 4583992 h 4583992"/>
              <a:gd name="connsiteX5" fmla="*/ 0 w 12192000"/>
              <a:gd name="connsiteY5" fmla="*/ 4583992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583992">
                <a:moveTo>
                  <a:pt x="0" y="0"/>
                </a:moveTo>
                <a:lnTo>
                  <a:pt x="12192000" y="0"/>
                </a:lnTo>
                <a:lnTo>
                  <a:pt x="12192000" y="2190264"/>
                </a:lnTo>
                <a:lnTo>
                  <a:pt x="12187938" y="2190264"/>
                </a:lnTo>
                <a:lnTo>
                  <a:pt x="12187938" y="4583992"/>
                </a:lnTo>
                <a:lnTo>
                  <a:pt x="0" y="4583992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1FEFD686-81C7-A517-F1C0-0C3D3EF340F2}"/>
              </a:ext>
            </a:extLst>
          </p:cNvPr>
          <p:cNvSpPr/>
          <p:nvPr/>
        </p:nvSpPr>
        <p:spPr>
          <a:xfrm>
            <a:off x="767250" y="3628115"/>
            <a:ext cx="1628275" cy="1628275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032612E-888F-3F52-2DF9-1A7FC1C338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b="72707"/>
          <a:stretch>
            <a:fillRect/>
          </a:stretch>
        </p:blipFill>
        <p:spPr>
          <a:xfrm>
            <a:off x="5315713" y="5020135"/>
            <a:ext cx="6718341" cy="1871772"/>
          </a:xfrm>
          <a:custGeom>
            <a:avLst/>
            <a:gdLst>
              <a:gd name="connsiteX0" fmla="*/ 0 w 6718341"/>
              <a:gd name="connsiteY0" fmla="*/ 0 h 1871772"/>
              <a:gd name="connsiteX1" fmla="*/ 6718341 w 6718341"/>
              <a:gd name="connsiteY1" fmla="*/ 0 h 1871772"/>
              <a:gd name="connsiteX2" fmla="*/ 6718341 w 6718341"/>
              <a:gd name="connsiteY2" fmla="*/ 1871772 h 1871772"/>
              <a:gd name="connsiteX3" fmla="*/ 0 w 6718341"/>
              <a:gd name="connsiteY3" fmla="*/ 1871772 h 187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871772">
                <a:moveTo>
                  <a:pt x="0" y="0"/>
                </a:moveTo>
                <a:lnTo>
                  <a:pt x="6718341" y="0"/>
                </a:lnTo>
                <a:lnTo>
                  <a:pt x="6718341" y="1871772"/>
                </a:lnTo>
                <a:lnTo>
                  <a:pt x="0" y="1871772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CA6479C-DB58-C182-DA46-646A89A79A6F}"/>
              </a:ext>
            </a:extLst>
          </p:cNvPr>
          <p:cNvSpPr/>
          <p:nvPr/>
        </p:nvSpPr>
        <p:spPr>
          <a:xfrm>
            <a:off x="11469607" y="5904458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40F0BF7-907A-B0C3-5845-78EDA851891C}"/>
              </a:ext>
            </a:extLst>
          </p:cNvPr>
          <p:cNvSpPr/>
          <p:nvPr/>
        </p:nvSpPr>
        <p:spPr>
          <a:xfrm>
            <a:off x="3000866" y="2411479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5D287EAB-26E8-C8AF-6CB0-D37B7CB370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 flipH="1">
            <a:off x="7732665" y="0"/>
            <a:ext cx="4459335" cy="1543022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F5323F-6D74-29FA-F04C-027DF280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744" y="2304288"/>
            <a:ext cx="5513832" cy="2432304"/>
          </a:xfrm>
        </p:spPr>
        <p:txBody>
          <a:bodyPr anchor="t">
            <a:no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2744" y="1885193"/>
            <a:ext cx="5943600" cy="411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109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632" y="671977"/>
            <a:ext cx="8870656" cy="7649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404872"/>
            <a:ext cx="10716768" cy="3630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33A32FC-3A65-2B5F-2625-0FE903CD37D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68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phic 38">
            <a:extLst>
              <a:ext uri="{FF2B5EF4-FFF2-40B4-BE49-F238E27FC236}">
                <a16:creationId xmlns:a16="http://schemas.microsoft.com/office/drawing/2014/main" id="{0FA7F5A0-ECAD-A574-6649-C548018706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427" r="82873"/>
          <a:stretch>
            <a:fillRect/>
          </a:stretch>
        </p:blipFill>
        <p:spPr>
          <a:xfrm>
            <a:off x="9233628" y="1"/>
            <a:ext cx="2958372" cy="6105105"/>
          </a:xfrm>
          <a:custGeom>
            <a:avLst/>
            <a:gdLst>
              <a:gd name="connsiteX0" fmla="*/ 0 w 2958372"/>
              <a:gd name="connsiteY0" fmla="*/ 0 h 6105105"/>
              <a:gd name="connsiteX1" fmla="*/ 2958372 w 2958372"/>
              <a:gd name="connsiteY1" fmla="*/ 0 h 6105105"/>
              <a:gd name="connsiteX2" fmla="*/ 2958372 w 2958372"/>
              <a:gd name="connsiteY2" fmla="*/ 6105105 h 6105105"/>
              <a:gd name="connsiteX3" fmla="*/ 0 w 2958372"/>
              <a:gd name="connsiteY3" fmla="*/ 6105105 h 6105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8372" h="6105105">
                <a:moveTo>
                  <a:pt x="0" y="0"/>
                </a:moveTo>
                <a:lnTo>
                  <a:pt x="2958372" y="0"/>
                </a:lnTo>
                <a:lnTo>
                  <a:pt x="2958372" y="6105105"/>
                </a:lnTo>
                <a:lnTo>
                  <a:pt x="0" y="6105105"/>
                </a:lnTo>
                <a:close/>
              </a:path>
            </a:pathLst>
          </a:cu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8CD520B-B465-7A6D-37C4-8A060446902D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4684B3-A8D3-6A9A-C264-95DFAD1C3FCE}"/>
              </a:ext>
            </a:extLst>
          </p:cNvPr>
          <p:cNvSpPr/>
          <p:nvPr/>
        </p:nvSpPr>
        <p:spPr>
          <a:xfrm>
            <a:off x="9300014" y="263397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336" y="722376"/>
            <a:ext cx="8870656" cy="7649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221992"/>
            <a:ext cx="8284464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1E68FE-16F1-5C98-AEF6-0EAB9EA632CA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8727F01E-45EF-F70F-2A04-1EA69A24634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C388A650-32E8-11EC-26EE-D260D1953D5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3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raphic 76">
            <a:extLst>
              <a:ext uri="{FF2B5EF4-FFF2-40B4-BE49-F238E27FC236}">
                <a16:creationId xmlns:a16="http://schemas.microsoft.com/office/drawing/2014/main" id="{527CC80A-3410-5824-B06B-C4176A6BF4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145" t="-169" r="45423" b="28675"/>
          <a:stretch/>
        </p:blipFill>
        <p:spPr>
          <a:xfrm>
            <a:off x="-1" y="3467101"/>
            <a:ext cx="12192001" cy="3390899"/>
          </a:xfrm>
          <a:custGeom>
            <a:avLst/>
            <a:gdLst>
              <a:gd name="connsiteX0" fmla="*/ 0 w 12192001"/>
              <a:gd name="connsiteY0" fmla="*/ 0 h 3390899"/>
              <a:gd name="connsiteX1" fmla="*/ 12192001 w 12192001"/>
              <a:gd name="connsiteY1" fmla="*/ 0 h 3390899"/>
              <a:gd name="connsiteX2" fmla="*/ 12192001 w 12192001"/>
              <a:gd name="connsiteY2" fmla="*/ 2324100 h 3390899"/>
              <a:gd name="connsiteX3" fmla="*/ 12192001 w 12192001"/>
              <a:gd name="connsiteY3" fmla="*/ 3390899 h 3390899"/>
              <a:gd name="connsiteX4" fmla="*/ 0 w 12192001"/>
              <a:gd name="connsiteY4" fmla="*/ 3390899 h 339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390899">
                <a:moveTo>
                  <a:pt x="0" y="0"/>
                </a:moveTo>
                <a:lnTo>
                  <a:pt x="12192001" y="0"/>
                </a:lnTo>
                <a:lnTo>
                  <a:pt x="12192001" y="2324100"/>
                </a:lnTo>
                <a:lnTo>
                  <a:pt x="12192001" y="3390899"/>
                </a:lnTo>
                <a:lnTo>
                  <a:pt x="0" y="3390899"/>
                </a:lnTo>
                <a:close/>
              </a:path>
            </a:pathLst>
          </a:custGeom>
        </p:spPr>
      </p:pic>
      <p:sp>
        <p:nvSpPr>
          <p:cNvPr id="53" name="Title 1">
            <a:extLst>
              <a:ext uri="{FF2B5EF4-FFF2-40B4-BE49-F238E27FC236}">
                <a16:creationId xmlns:a16="http://schemas.microsoft.com/office/drawing/2014/main" id="{CB607447-86F1-863F-176B-E0B78D24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16152"/>
            <a:ext cx="8951976" cy="3191256"/>
          </a:xfrm>
        </p:spPr>
        <p:txBody>
          <a:bodyPr anchor="t">
            <a:noAutofit/>
          </a:bodyPr>
          <a:lstStyle>
            <a:lvl1pPr>
              <a:defRPr sz="5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7" name="Graphic 12">
            <a:extLst>
              <a:ext uri="{FF2B5EF4-FFF2-40B4-BE49-F238E27FC236}">
                <a16:creationId xmlns:a16="http://schemas.microsoft.com/office/drawing/2014/main" id="{E5105AB7-2E65-757B-FF2B-CFE19C5C87B7}"/>
              </a:ext>
            </a:extLst>
          </p:cNvPr>
          <p:cNvSpPr/>
          <p:nvPr userDrawn="1"/>
        </p:nvSpPr>
        <p:spPr>
          <a:xfrm rot="5400000" flipV="1">
            <a:off x="863486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9" name="Graphic 12">
            <a:extLst>
              <a:ext uri="{FF2B5EF4-FFF2-40B4-BE49-F238E27FC236}">
                <a16:creationId xmlns:a16="http://schemas.microsoft.com/office/drawing/2014/main" id="{ECA42036-662E-03F7-941F-EDA42BEA5EDE}"/>
              </a:ext>
            </a:extLst>
          </p:cNvPr>
          <p:cNvSpPr/>
          <p:nvPr userDrawn="1"/>
        </p:nvSpPr>
        <p:spPr>
          <a:xfrm rot="5400000" flipV="1">
            <a:off x="791350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47">
            <a:extLst>
              <a:ext uri="{FF2B5EF4-FFF2-40B4-BE49-F238E27FC236}">
                <a16:creationId xmlns:a16="http://schemas.microsoft.com/office/drawing/2014/main" id="{B90A79D3-C4F3-1056-F590-BFED7F28BC72}"/>
              </a:ext>
            </a:extLst>
          </p:cNvPr>
          <p:cNvSpPr/>
          <p:nvPr/>
        </p:nvSpPr>
        <p:spPr>
          <a:xfrm>
            <a:off x="685799" y="5342013"/>
            <a:ext cx="2157098" cy="1515987"/>
          </a:xfrm>
          <a:custGeom>
            <a:avLst/>
            <a:gdLst>
              <a:gd name="connsiteX0" fmla="*/ 1078549 w 2157098"/>
              <a:gd name="connsiteY0" fmla="*/ 0 h 1515987"/>
              <a:gd name="connsiteX1" fmla="*/ 2157098 w 2157098"/>
              <a:gd name="connsiteY1" fmla="*/ 1078549 h 1515987"/>
              <a:gd name="connsiteX2" fmla="*/ 2072340 w 2157098"/>
              <a:gd name="connsiteY2" fmla="*/ 1498369 h 1515987"/>
              <a:gd name="connsiteX3" fmla="*/ 2062778 w 2157098"/>
              <a:gd name="connsiteY3" fmla="*/ 1515987 h 1515987"/>
              <a:gd name="connsiteX4" fmla="*/ 94321 w 2157098"/>
              <a:gd name="connsiteY4" fmla="*/ 1515987 h 1515987"/>
              <a:gd name="connsiteX5" fmla="*/ 84758 w 2157098"/>
              <a:gd name="connsiteY5" fmla="*/ 1498369 h 1515987"/>
              <a:gd name="connsiteX6" fmla="*/ 0 w 2157098"/>
              <a:gd name="connsiteY6" fmla="*/ 1078549 h 1515987"/>
              <a:gd name="connsiteX7" fmla="*/ 1078549 w 2157098"/>
              <a:gd name="connsiteY7" fmla="*/ 0 h 151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515987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0" y="1498369"/>
                </a:cubicBezTo>
                <a:lnTo>
                  <a:pt x="2062778" y="1515987"/>
                </a:lnTo>
                <a:lnTo>
                  <a:pt x="94321" y="1515987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1FFE4B3-23C8-22B1-E231-C5753166B687}"/>
              </a:ext>
            </a:extLst>
          </p:cNvPr>
          <p:cNvSpPr/>
          <p:nvPr/>
        </p:nvSpPr>
        <p:spPr>
          <a:xfrm>
            <a:off x="10905848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4581144"/>
            <a:ext cx="6510528" cy="3657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6D8E3E3-8A4C-591F-3DAB-1D6E46AA4DB9}"/>
              </a:ext>
            </a:extLst>
          </p:cNvPr>
          <p:cNvSpPr/>
          <p:nvPr userDrawn="1"/>
        </p:nvSpPr>
        <p:spPr>
          <a:xfrm>
            <a:off x="11626517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6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4EA91DE6-3A10-8EDA-34AB-D931B1792C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8116"/>
          <a:stretch>
            <a:fillRect/>
          </a:stretch>
        </p:blipFill>
        <p:spPr>
          <a:xfrm rot="5400000" flipH="1">
            <a:off x="9476084" y="1778851"/>
            <a:ext cx="4393983" cy="773351"/>
          </a:xfrm>
          <a:custGeom>
            <a:avLst/>
            <a:gdLst>
              <a:gd name="connsiteX0" fmla="*/ 4393983 w 4393983"/>
              <a:gd name="connsiteY0" fmla="*/ 773351 h 773351"/>
              <a:gd name="connsiteX1" fmla="*/ 4393983 w 4393983"/>
              <a:gd name="connsiteY1" fmla="*/ 0 h 773351"/>
              <a:gd name="connsiteX2" fmla="*/ 0 w 4393983"/>
              <a:gd name="connsiteY2" fmla="*/ 0 h 773351"/>
              <a:gd name="connsiteX3" fmla="*/ 0 w 4393983"/>
              <a:gd name="connsiteY3" fmla="*/ 773351 h 773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3983" h="773351">
                <a:moveTo>
                  <a:pt x="4393983" y="773351"/>
                </a:moveTo>
                <a:lnTo>
                  <a:pt x="4393983" y="0"/>
                </a:lnTo>
                <a:lnTo>
                  <a:pt x="0" y="0"/>
                </a:lnTo>
                <a:lnTo>
                  <a:pt x="0" y="773351"/>
                </a:lnTo>
                <a:close/>
              </a:path>
            </a:pathLst>
          </a:cu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18">
            <a:extLst>
              <a:ext uri="{FF2B5EF4-FFF2-40B4-BE49-F238E27FC236}">
                <a16:creationId xmlns:a16="http://schemas.microsoft.com/office/drawing/2014/main" id="{9F752DEF-757A-19B9-7805-B7A70E94C5F2}"/>
              </a:ext>
            </a:extLst>
          </p:cNvPr>
          <p:cNvSpPr/>
          <p:nvPr userDrawn="1"/>
        </p:nvSpPr>
        <p:spPr>
          <a:xfrm flipH="1">
            <a:off x="544607" y="2735191"/>
            <a:ext cx="80439" cy="1697503"/>
          </a:xfrm>
          <a:custGeom>
            <a:avLst/>
            <a:gdLst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5838044 w 5838044"/>
              <a:gd name="connsiteY3" fmla="*/ 7382204 h 7382204"/>
              <a:gd name="connsiteX4" fmla="*/ 0 w 5838044"/>
              <a:gd name="connsiteY4" fmla="*/ 7382204 h 7382204"/>
              <a:gd name="connsiteX5" fmla="*/ 0 w 5838044"/>
              <a:gd name="connsiteY5" fmla="*/ 973027 h 7382204"/>
              <a:gd name="connsiteX6" fmla="*/ 973027 w 5838044"/>
              <a:gd name="connsiteY6" fmla="*/ 0 h 7382204"/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0 w 5838044"/>
              <a:gd name="connsiteY3" fmla="*/ 7382204 h 7382204"/>
              <a:gd name="connsiteX4" fmla="*/ 0 w 5838044"/>
              <a:gd name="connsiteY4" fmla="*/ 973027 h 7382204"/>
              <a:gd name="connsiteX5" fmla="*/ 973027 w 5838044"/>
              <a:gd name="connsiteY5" fmla="*/ 0 h 7382204"/>
              <a:gd name="connsiteX0" fmla="*/ 5838044 w 5929484"/>
              <a:gd name="connsiteY0" fmla="*/ 973027 h 7382204"/>
              <a:gd name="connsiteX1" fmla="*/ 0 w 5929484"/>
              <a:gd name="connsiteY1" fmla="*/ 7382204 h 7382204"/>
              <a:gd name="connsiteX2" fmla="*/ 0 w 5929484"/>
              <a:gd name="connsiteY2" fmla="*/ 973027 h 7382204"/>
              <a:gd name="connsiteX3" fmla="*/ 973027 w 5929484"/>
              <a:gd name="connsiteY3" fmla="*/ 0 h 7382204"/>
              <a:gd name="connsiteX4" fmla="*/ 4865018 w 5929484"/>
              <a:gd name="connsiteY4" fmla="*/ 0 h 7382204"/>
              <a:gd name="connsiteX5" fmla="*/ 5929484 w 5929484"/>
              <a:gd name="connsiteY5" fmla="*/ 1064467 h 7382204"/>
              <a:gd name="connsiteX0" fmla="*/ 5838044 w 5996391"/>
              <a:gd name="connsiteY0" fmla="*/ 973027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5771136 w 5996391"/>
              <a:gd name="connsiteY0" fmla="*/ 4764441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0 w 5996391"/>
              <a:gd name="connsiteY0" fmla="*/ 7382204 h 7382204"/>
              <a:gd name="connsiteX1" fmla="*/ 0 w 5996391"/>
              <a:gd name="connsiteY1" fmla="*/ 973027 h 7382204"/>
              <a:gd name="connsiteX2" fmla="*/ 973027 w 5996391"/>
              <a:gd name="connsiteY2" fmla="*/ 0 h 7382204"/>
              <a:gd name="connsiteX3" fmla="*/ 4865018 w 5996391"/>
              <a:gd name="connsiteY3" fmla="*/ 0 h 7382204"/>
              <a:gd name="connsiteX4" fmla="*/ 5996391 w 5996391"/>
              <a:gd name="connsiteY4" fmla="*/ 819140 h 7382204"/>
              <a:gd name="connsiteX0" fmla="*/ 0 w 4865018"/>
              <a:gd name="connsiteY0" fmla="*/ 7382204 h 7382204"/>
              <a:gd name="connsiteX1" fmla="*/ 0 w 4865018"/>
              <a:gd name="connsiteY1" fmla="*/ 973027 h 7382204"/>
              <a:gd name="connsiteX2" fmla="*/ 973027 w 4865018"/>
              <a:gd name="connsiteY2" fmla="*/ 0 h 7382204"/>
              <a:gd name="connsiteX3" fmla="*/ 4865018 w 4865018"/>
              <a:gd name="connsiteY3" fmla="*/ 0 h 7382204"/>
              <a:gd name="connsiteX0" fmla="*/ 0 w 973027"/>
              <a:gd name="connsiteY0" fmla="*/ 7382204 h 7382204"/>
              <a:gd name="connsiteX1" fmla="*/ 0 w 973027"/>
              <a:gd name="connsiteY1" fmla="*/ 973027 h 7382204"/>
              <a:gd name="connsiteX2" fmla="*/ 973027 w 973027"/>
              <a:gd name="connsiteY2" fmla="*/ 0 h 7382204"/>
              <a:gd name="connsiteX0" fmla="*/ 0 w 0"/>
              <a:gd name="connsiteY0" fmla="*/ 6409177 h 6409177"/>
              <a:gd name="connsiteX1" fmla="*/ 0 w 0"/>
              <a:gd name="connsiteY1" fmla="*/ 0 h 640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409177">
                <a:moveTo>
                  <a:pt x="0" y="6409177"/>
                </a:move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59EEBCDC-BA3F-5868-75D6-7EB2B87115C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59986"/>
          <a:stretch>
            <a:fillRect/>
          </a:stretch>
        </p:blipFill>
        <p:spPr>
          <a:xfrm>
            <a:off x="0" y="1420643"/>
            <a:ext cx="1014082" cy="1648983"/>
          </a:xfrm>
          <a:custGeom>
            <a:avLst/>
            <a:gdLst>
              <a:gd name="connsiteX0" fmla="*/ 0 w 1014082"/>
              <a:gd name="connsiteY0" fmla="*/ 0 h 1648983"/>
              <a:gd name="connsiteX1" fmla="*/ 1014082 w 1014082"/>
              <a:gd name="connsiteY1" fmla="*/ 0 h 1648983"/>
              <a:gd name="connsiteX2" fmla="*/ 1014082 w 1014082"/>
              <a:gd name="connsiteY2" fmla="*/ 1648983 h 1648983"/>
              <a:gd name="connsiteX3" fmla="*/ 0 w 1014082"/>
              <a:gd name="connsiteY3" fmla="*/ 1648983 h 164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4082" h="1648983">
                <a:moveTo>
                  <a:pt x="0" y="0"/>
                </a:moveTo>
                <a:lnTo>
                  <a:pt x="1014082" y="0"/>
                </a:lnTo>
                <a:lnTo>
                  <a:pt x="1014082" y="1648983"/>
                </a:lnTo>
                <a:lnTo>
                  <a:pt x="0" y="1648983"/>
                </a:lnTo>
                <a:close/>
              </a:path>
            </a:pathLst>
          </a:cu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D574B-2DC0-07BF-5573-0917979F78E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8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9D1D0-8763-3145-447C-B59E4A8FC6EC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1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E197C-8454-08AA-A652-357480D9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30FAC-6DFA-F32C-E62D-5C32C06A0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271" y="62344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B62FF-DCC3-B0E5-E9C3-736A70823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51903" y="809244"/>
            <a:ext cx="941832" cy="62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bg2"/>
                </a:solidFill>
              </a:defRPr>
            </a:lvl1pPr>
          </a:lstStyle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FFBFB-5A27-2D81-3931-C98447651EF4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95E283-E2C6-EE8C-5FC9-96FD9B2DC537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BEB7FA7-6E9C-81BB-8E55-A22BFF734E24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>
            <a:extLst>
              <a:ext uri="{FF2B5EF4-FFF2-40B4-BE49-F238E27FC236}">
                <a16:creationId xmlns:a16="http://schemas.microsoft.com/office/drawing/2014/main" id="{77E78B78-C9C0-6811-5C24-BA7F4E612036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9C8F7F-2A36-A3D8-7C9C-CFDFFF47B82A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9602F-1B68-185F-6DA7-FDDA1F06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80" y="731520"/>
            <a:ext cx="8762246" cy="777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8" r:id="rId5"/>
    <p:sldLayoutId id="2147483663" r:id="rId6"/>
    <p:sldLayoutId id="2147483664" r:id="rId7"/>
    <p:sldLayoutId id="2147483659" r:id="rId8"/>
    <p:sldLayoutId id="2147483660" r:id="rId9"/>
    <p:sldLayoutId id="2147483661" r:id="rId10"/>
    <p:sldLayoutId id="2147483652" r:id="rId11"/>
    <p:sldLayoutId id="2147483667" r:id="rId12"/>
    <p:sldLayoutId id="2147483653" r:id="rId13"/>
    <p:sldLayoutId id="2147483668" r:id="rId14"/>
    <p:sldLayoutId id="2147483665" r:id="rId15"/>
    <p:sldLayoutId id="2147483666" r:id="rId16"/>
    <p:sldLayoutId id="2147483654" r:id="rId17"/>
    <p:sldLayoutId id="2147483655" r:id="rId18"/>
    <p:sldLayoutId id="2147483656" r:id="rId19"/>
    <p:sldLayoutId id="2147483657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10" Type="http://schemas.openxmlformats.org/officeDocument/2006/relationships/image" Target="../media/image99.png"/><Relationship Id="rId4" Type="http://schemas.openxmlformats.org/officeDocument/2006/relationships/image" Target="../media/image94.png"/><Relationship Id="rId9" Type="http://schemas.openxmlformats.org/officeDocument/2006/relationships/image" Target="../media/image9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8762-BFD9-B53C-F438-D440DBFDD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655" y="2608534"/>
            <a:ext cx="8192654" cy="2046593"/>
          </a:xfrm>
        </p:spPr>
        <p:txBody>
          <a:bodyPr/>
          <a:lstStyle/>
          <a:p>
            <a:pPr algn="ctr"/>
            <a:br>
              <a:rPr lang="en-ID" sz="1800" b="0" i="0" u="none" strike="noStrike" baseline="0" dirty="0"/>
            </a:br>
            <a:r>
              <a:rPr lang="en-ID" dirty="0"/>
              <a:t>Sample </a:t>
            </a:r>
            <a:r>
              <a:rPr lang="en-ID" dirty="0" err="1"/>
              <a:t>Acak</a:t>
            </a:r>
            <a:br>
              <a:rPr lang="en-ID" sz="1800" b="0" i="0" u="none" strike="noStrike" baseline="0" dirty="0">
                <a:solidFill>
                  <a:srgbClr val="000000"/>
                </a:solidFill>
              </a:rPr>
            </a:br>
            <a:r>
              <a:rPr lang="en-ID" sz="1800" b="0" i="0" u="none" strike="noStrike" baseline="0" dirty="0">
                <a:solidFill>
                  <a:srgbClr val="000000"/>
                </a:solidFill>
              </a:rPr>
              <a:t>	</a:t>
            </a:r>
            <a:br>
              <a:rPr lang="en-ID" sz="1800" b="0" i="0" u="none" strike="noStrike" baseline="0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7451B7-2A25-8813-BC77-07DE3529FC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23" y="771276"/>
            <a:ext cx="10571260" cy="70455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000" dirty="0" err="1"/>
              <a:t>Deviasi</a:t>
            </a:r>
            <a:r>
              <a:rPr lang="en-US" sz="4000" dirty="0"/>
              <a:t> Vector: Varian dan </a:t>
            </a:r>
            <a:r>
              <a:rPr lang="en-US" sz="4000" dirty="0" err="1"/>
              <a:t>Covarian</a:t>
            </a:r>
            <a:endParaRPr lang="en-US" dirty="0"/>
          </a:p>
        </p:txBody>
      </p:sp>
      <p:sp>
        <p:nvSpPr>
          <p:cNvPr id="3" name="Text Placeholder 13">
            <a:extLst>
              <a:ext uri="{FF2B5EF4-FFF2-40B4-BE49-F238E27FC236}">
                <a16:creationId xmlns:a16="http://schemas.microsoft.com/office/drawing/2014/main" id="{C4FE07B9-C1E1-46DF-5120-019DCA8DC4B8}"/>
              </a:ext>
            </a:extLst>
          </p:cNvPr>
          <p:cNvSpPr txBox="1">
            <a:spLocks/>
          </p:cNvSpPr>
          <p:nvPr/>
        </p:nvSpPr>
        <p:spPr>
          <a:xfrm>
            <a:off x="401115" y="1596850"/>
            <a:ext cx="5294008" cy="5003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>
            <a:lvl1pPr marL="283464" indent="-283464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28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800" b="1" dirty="0" err="1">
                <a:latin typeface="Times New Roman" panose="02020603050405020304" pitchFamily="18" charset="0"/>
              </a:rPr>
              <a:t>Contoh</a:t>
            </a:r>
            <a:r>
              <a:rPr lang="en-ID" sz="1800" b="1" dirty="0">
                <a:latin typeface="Times New Roman" panose="02020603050405020304" pitchFamily="18" charset="0"/>
              </a:rPr>
              <a:t>: </a:t>
            </a:r>
            <a:r>
              <a:rPr lang="en-ID" sz="1800" b="1" dirty="0" err="1">
                <a:latin typeface="Times New Roman" panose="02020603050405020304" pitchFamily="18" charset="0"/>
              </a:rPr>
              <a:t>Hitunglah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 S</a:t>
            </a:r>
            <a:r>
              <a:rPr lang="en-US" sz="1800" b="1" i="0" u="none" strike="noStrike" baseline="-25000" dirty="0">
                <a:latin typeface="Arial" panose="020B0604020202020204" pitchFamily="34" charset="0"/>
              </a:rPr>
              <a:t>n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 dan R </a:t>
            </a:r>
            <a:r>
              <a:rPr lang="en-US" sz="1800" b="1" i="0" u="none" strike="noStrike" baseline="0" dirty="0" err="1">
                <a:latin typeface="Arial" panose="020B0604020202020204" pitchFamily="34" charset="0"/>
              </a:rPr>
              <a:t>dari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800" b="1" i="0" u="none" strike="noStrike" baseline="0" dirty="0" err="1">
                <a:latin typeface="Arial" panose="020B0604020202020204" pitchFamily="34" charset="0"/>
              </a:rPr>
              <a:t>deviasi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 vector (n=3)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B6D119-D719-D0FD-DB03-78A7CF35A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596" y="2025926"/>
            <a:ext cx="990600" cy="838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BC8C70-456A-DB1A-0913-B94A98190CC7}"/>
              </a:ext>
            </a:extLst>
          </p:cNvPr>
          <p:cNvSpPr txBox="1"/>
          <p:nvPr/>
        </p:nvSpPr>
        <p:spPr>
          <a:xfrm>
            <a:off x="2526196" y="2218178"/>
            <a:ext cx="6485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Arial" panose="020B0604020202020204" pitchFamily="34" charset="0"/>
              </a:rPr>
              <a:t>dan</a:t>
            </a:r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C4EE65-F308-11E8-52F2-4C64F53326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725" y="2025926"/>
            <a:ext cx="1009650" cy="8096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C961BD-68E3-C10A-06AF-410C27B9CD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2759" y="1646546"/>
            <a:ext cx="2752725" cy="31337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6C6935-1156-46C1-25B6-CED506F0FF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115" y="3228787"/>
            <a:ext cx="2981325" cy="8572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EFAEE37-3086-CF06-36AD-12E3021F1B9A}"/>
              </a:ext>
            </a:extLst>
          </p:cNvPr>
          <p:cNvSpPr txBox="1"/>
          <p:nvPr/>
        </p:nvSpPr>
        <p:spPr>
          <a:xfrm>
            <a:off x="690770" y="2890443"/>
            <a:ext cx="8448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 err="1">
                <a:latin typeface="Arial" panose="020B0604020202020204" pitchFamily="34" charset="0"/>
              </a:rPr>
              <a:t>Maka</a:t>
            </a:r>
            <a:endParaRPr lang="en-ID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BCED508-987D-2B8E-3DE1-01316A5614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2258" y="3399828"/>
            <a:ext cx="657225" cy="4762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9B830F7-6BD9-4206-708B-2E7D9D864E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1115" y="4240695"/>
            <a:ext cx="2886075" cy="762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9DB15F1-FE21-9959-989D-FD9F6F606E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83874" y="4401119"/>
            <a:ext cx="571500" cy="4191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8B4BD57-D02D-E947-1433-08DD6CA668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1115" y="5132448"/>
            <a:ext cx="3009900" cy="79057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17121AD-FC6A-FF44-3BE1-F48A0B632D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89050" y="5361047"/>
            <a:ext cx="695325" cy="33337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C76114D-5C6A-E000-144B-426B1028EE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95009" y="5132448"/>
            <a:ext cx="3019425" cy="6858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A28FD69-21A4-A69C-D568-C80EDC7F72B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66196" y="6045801"/>
            <a:ext cx="34385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537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729946"/>
            <a:ext cx="11290851" cy="76321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ID" sz="2400" dirty="0"/>
              <a:t>Expected Values </a:t>
            </a:r>
            <a:r>
              <a:rPr lang="en-US" sz="2400" dirty="0" err="1"/>
              <a:t>dari</a:t>
            </a:r>
            <a:r>
              <a:rPr lang="en-US" sz="2400" dirty="0"/>
              <a:t> Sample Mean Dan Covariance Matrix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30DE10-8E5D-5D5D-9381-A0F2D51A4A28}"/>
              </a:ext>
            </a:extLst>
          </p:cNvPr>
          <p:cNvSpPr txBox="1"/>
          <p:nvPr/>
        </p:nvSpPr>
        <p:spPr>
          <a:xfrm>
            <a:off x="501360" y="1755216"/>
            <a:ext cx="90582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Setiap</a:t>
            </a:r>
            <a:r>
              <a:rPr lang="en-ID" dirty="0"/>
              <a:t> set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X</a:t>
            </a:r>
            <a:r>
              <a:rPr lang="en-ID" baseline="-25000" dirty="0" err="1"/>
              <a:t>j</a:t>
            </a:r>
            <a:r>
              <a:rPr lang="en-ID" dirty="0"/>
              <a:t> pada p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vektor</a:t>
            </a:r>
            <a:r>
              <a:rPr lang="en-ID" dirty="0"/>
              <a:t> </a:t>
            </a:r>
            <a:r>
              <a:rPr lang="en-ID" dirty="0" err="1"/>
              <a:t>acak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matriks</a:t>
            </a:r>
            <a:r>
              <a:rPr lang="en-ID" dirty="0"/>
              <a:t> </a:t>
            </a:r>
            <a:r>
              <a:rPr lang="en-ID" dirty="0" err="1"/>
              <a:t>acak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33F30-7BE1-806F-2224-824E98044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988" y="2149254"/>
            <a:ext cx="3276600" cy="1028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635A68-526D-BD94-7A35-9FC3E0A751F4}"/>
              </a:ext>
            </a:extLst>
          </p:cNvPr>
          <p:cNvSpPr txBox="1"/>
          <p:nvPr/>
        </p:nvSpPr>
        <p:spPr>
          <a:xfrm>
            <a:off x="472218" y="2605084"/>
            <a:ext cx="1995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covariance matrix</a:t>
            </a:r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8311B7-16C2-6A4A-30B4-8456B2FCC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499" y="2600278"/>
            <a:ext cx="485775" cy="5238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892C2BD-B1A5-647F-6B72-B2344CD8E0FC}"/>
              </a:ext>
            </a:extLst>
          </p:cNvPr>
          <p:cNvSpPr txBox="1"/>
          <p:nvPr/>
        </p:nvSpPr>
        <p:spPr>
          <a:xfrm>
            <a:off x="478941" y="3188239"/>
            <a:ext cx="2676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population mean vector</a:t>
            </a:r>
            <a:endParaRPr lang="en-ID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58A4061-8573-8918-DE7E-F5824CAB97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424" y="4181125"/>
            <a:ext cx="1400175" cy="5143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098984A-6386-7F4B-E31F-763B56D88F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3274" y="3238337"/>
            <a:ext cx="1076325" cy="3429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F1BFB12-0D69-E2BF-8477-6AECE5E7FB2C}"/>
              </a:ext>
            </a:extLst>
          </p:cNvPr>
          <p:cNvSpPr txBox="1"/>
          <p:nvPr/>
        </p:nvSpPr>
        <p:spPr>
          <a:xfrm>
            <a:off x="393009" y="3702145"/>
            <a:ext cx="38389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population variance-covariance matrix)</a:t>
            </a:r>
          </a:p>
          <a:p>
            <a:pPr algn="l"/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divided by sample size</a:t>
            </a:r>
            <a:endParaRPr lang="en-ID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93E74E9-514D-282C-BBD1-79E23B339A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171" y="4849285"/>
            <a:ext cx="2533650" cy="3810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81293BF-0471-2C62-62B7-716E8D2C28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3233" y="5377611"/>
            <a:ext cx="2686050" cy="5429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DFD8744-C162-5F2B-B0CF-498F771CE6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93233" y="6052772"/>
            <a:ext cx="1781175" cy="65722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ED8512C3-A661-6E02-F858-7194CDA57F2A}"/>
              </a:ext>
            </a:extLst>
          </p:cNvPr>
          <p:cNvSpPr txBox="1"/>
          <p:nvPr/>
        </p:nvSpPr>
        <p:spPr>
          <a:xfrm>
            <a:off x="5493854" y="3581237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1" i="0" u="none" strike="noStrike" baseline="0" dirty="0">
                <a:latin typeface="Times New Roman" panose="02020603050405020304" pitchFamily="18" charset="0"/>
              </a:rPr>
              <a:t>(Unbiased) Sample Variance-Covariance Matrix</a:t>
            </a:r>
            <a:endParaRPr lang="en-ID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5FEC94F0-C2F2-AD7B-3837-DED432F14E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26391" y="4170537"/>
            <a:ext cx="44672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0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729946"/>
            <a:ext cx="11290851" cy="76321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2400" dirty="0"/>
              <a:t>Covariance Matrix dan </a:t>
            </a:r>
            <a:r>
              <a:rPr lang="en-US" sz="2400" dirty="0" err="1"/>
              <a:t>Korelasi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30DE10-8E5D-5D5D-9381-A0F2D51A4A28}"/>
              </a:ext>
            </a:extLst>
          </p:cNvPr>
          <p:cNvSpPr txBox="1"/>
          <p:nvPr/>
        </p:nvSpPr>
        <p:spPr>
          <a:xfrm>
            <a:off x="501360" y="1755216"/>
            <a:ext cx="9058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Contoh</a:t>
            </a:r>
            <a:r>
              <a:rPr lang="en-ID" dirty="0"/>
              <a:t>: </a:t>
            </a:r>
            <a:r>
              <a:rPr lang="en-ID" dirty="0" err="1"/>
              <a:t>Hitunglah</a:t>
            </a:r>
            <a:r>
              <a:rPr lang="en-ID" dirty="0"/>
              <a:t> </a:t>
            </a:r>
            <a:r>
              <a:rPr lang="en-ID" dirty="0" err="1"/>
              <a:t>Covarian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matrik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635A68-526D-BD94-7A35-9FC3E0A751F4}"/>
              </a:ext>
            </a:extLst>
          </p:cNvPr>
          <p:cNvSpPr txBox="1"/>
          <p:nvPr/>
        </p:nvSpPr>
        <p:spPr>
          <a:xfrm>
            <a:off x="472218" y="2605084"/>
            <a:ext cx="1995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covariance matrix :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A2A090-1899-817C-6CC7-72CA88096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090" y="1584256"/>
            <a:ext cx="1504950" cy="8667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591771-41D1-B919-68BC-93136A090FD1}"/>
                  </a:ext>
                </a:extLst>
              </p:cNvPr>
              <p:cNvSpPr txBox="1"/>
              <p:nvPr/>
            </p:nvSpPr>
            <p:spPr>
              <a:xfrm>
                <a:off x="2603050" y="2526527"/>
                <a:ext cx="952184" cy="7129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mr>
                              </m:m>
                            </m:num>
                            <m:den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mr>
                              </m: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den>
                          </m:f>
                        </m:e>
                      </m:box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0591771-41D1-B919-68BC-93136A090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050" y="2526527"/>
                <a:ext cx="952184" cy="712952"/>
              </a:xfrm>
              <a:prstGeom prst="rect">
                <a:avLst/>
              </a:prstGeom>
              <a:blipFill>
                <a:blip r:embed="rId3"/>
                <a:stretch>
                  <a:fillRect l="-1923" b="-769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01FBA1-1977-5CA9-876A-385400290CFB}"/>
                  </a:ext>
                </a:extLst>
              </p:cNvPr>
              <p:cNvSpPr txBox="1"/>
              <p:nvPr/>
            </p:nvSpPr>
            <p:spPr>
              <a:xfrm>
                <a:off x="2467499" y="3431208"/>
                <a:ext cx="2684068" cy="8247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            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       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             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mr>
                              </m:m>
                            </m:num>
                            <m:den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mr>
                              </m: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𝑐𝑜𝑣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den>
                          </m:f>
                        </m:e>
                      </m:box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01FBA1-1977-5CA9-876A-385400290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499" y="3431208"/>
                <a:ext cx="2684068" cy="824778"/>
              </a:xfrm>
              <a:prstGeom prst="rect">
                <a:avLst/>
              </a:prstGeom>
              <a:blipFill>
                <a:blip r:embed="rId4"/>
                <a:stretch>
                  <a:fillRect l="-455" b="-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51813631-7DCF-FE61-9D2A-E2196EEEA3AD}"/>
              </a:ext>
            </a:extLst>
          </p:cNvPr>
          <p:cNvSpPr txBox="1"/>
          <p:nvPr/>
        </p:nvSpPr>
        <p:spPr>
          <a:xfrm>
            <a:off x="501360" y="3454952"/>
            <a:ext cx="1995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 err="1">
                <a:latin typeface="Times New Roman" panose="02020603050405020304" pitchFamily="18" charset="0"/>
              </a:rPr>
              <a:t>Cov</a:t>
            </a: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en-ID" sz="1800" b="0" i="0" u="none" strike="noStrike" baseline="0" dirty="0" err="1">
                <a:latin typeface="Times New Roman" panose="02020603050405020304" pitchFamily="18" charset="0"/>
              </a:rPr>
              <a:t>x,x</a:t>
            </a: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) : var(x)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3">
                <a:extLst>
                  <a:ext uri="{FF2B5EF4-FFF2-40B4-BE49-F238E27FC236}">
                    <a16:creationId xmlns:a16="http://schemas.microsoft.com/office/drawing/2014/main" id="{69C28F25-00FF-7E06-EECB-885A55E8E9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2566606"/>
                  </p:ext>
                </p:extLst>
              </p:nvPr>
            </p:nvGraphicFramePr>
            <p:xfrm>
              <a:off x="304045" y="4850784"/>
              <a:ext cx="11827565" cy="18542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91746">
                      <a:extLst>
                        <a:ext uri="{9D8B030D-6E8A-4147-A177-3AD203B41FA5}">
                          <a16:colId xmlns:a16="http://schemas.microsoft.com/office/drawing/2014/main" val="1273632026"/>
                        </a:ext>
                      </a:extLst>
                    </a:gridCol>
                    <a:gridCol w="842875">
                      <a:extLst>
                        <a:ext uri="{9D8B030D-6E8A-4147-A177-3AD203B41FA5}">
                          <a16:colId xmlns:a16="http://schemas.microsoft.com/office/drawing/2014/main" val="1447416612"/>
                        </a:ext>
                      </a:extLst>
                    </a:gridCol>
                    <a:gridCol w="817017">
                      <a:extLst>
                        <a:ext uri="{9D8B030D-6E8A-4147-A177-3AD203B41FA5}">
                          <a16:colId xmlns:a16="http://schemas.microsoft.com/office/drawing/2014/main" val="1563023612"/>
                        </a:ext>
                      </a:extLst>
                    </a:gridCol>
                    <a:gridCol w="869661">
                      <a:extLst>
                        <a:ext uri="{9D8B030D-6E8A-4147-A177-3AD203B41FA5}">
                          <a16:colId xmlns:a16="http://schemas.microsoft.com/office/drawing/2014/main" val="692740160"/>
                        </a:ext>
                      </a:extLst>
                    </a:gridCol>
                    <a:gridCol w="843340">
                      <a:extLst>
                        <a:ext uri="{9D8B030D-6E8A-4147-A177-3AD203B41FA5}">
                          <a16:colId xmlns:a16="http://schemas.microsoft.com/office/drawing/2014/main" val="3233371096"/>
                        </a:ext>
                      </a:extLst>
                    </a:gridCol>
                    <a:gridCol w="884985">
                      <a:extLst>
                        <a:ext uri="{9D8B030D-6E8A-4147-A177-3AD203B41FA5}">
                          <a16:colId xmlns:a16="http://schemas.microsoft.com/office/drawing/2014/main" val="2096295674"/>
                        </a:ext>
                      </a:extLst>
                    </a:gridCol>
                    <a:gridCol w="978689">
                      <a:extLst>
                        <a:ext uri="{9D8B030D-6E8A-4147-A177-3AD203B41FA5}">
                          <a16:colId xmlns:a16="http://schemas.microsoft.com/office/drawing/2014/main" val="2718792094"/>
                        </a:ext>
                      </a:extLst>
                    </a:gridCol>
                    <a:gridCol w="916220">
                      <a:extLst>
                        <a:ext uri="{9D8B030D-6E8A-4147-A177-3AD203B41FA5}">
                          <a16:colId xmlns:a16="http://schemas.microsoft.com/office/drawing/2014/main" val="4173807843"/>
                        </a:ext>
                      </a:extLst>
                    </a:gridCol>
                    <a:gridCol w="884985">
                      <a:extLst>
                        <a:ext uri="{9D8B030D-6E8A-4147-A177-3AD203B41FA5}">
                          <a16:colId xmlns:a16="http://schemas.microsoft.com/office/drawing/2014/main" val="3456960710"/>
                        </a:ext>
                      </a:extLst>
                    </a:gridCol>
                    <a:gridCol w="1415977">
                      <a:extLst>
                        <a:ext uri="{9D8B030D-6E8A-4147-A177-3AD203B41FA5}">
                          <a16:colId xmlns:a16="http://schemas.microsoft.com/office/drawing/2014/main" val="2341706503"/>
                        </a:ext>
                      </a:extLst>
                    </a:gridCol>
                    <a:gridCol w="1291608">
                      <a:extLst>
                        <a:ext uri="{9D8B030D-6E8A-4147-A177-3AD203B41FA5}">
                          <a16:colId xmlns:a16="http://schemas.microsoft.com/office/drawing/2014/main" val="3242987248"/>
                        </a:ext>
                      </a:extLst>
                    </a:gridCol>
                    <a:gridCol w="1290462">
                      <a:extLst>
                        <a:ext uri="{9D8B030D-6E8A-4147-A177-3AD203B41FA5}">
                          <a16:colId xmlns:a16="http://schemas.microsoft.com/office/drawing/2014/main" val="21283008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X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y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z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(x-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400" dirty="0"/>
                            <a:t>)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(z-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(x-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400" dirty="0"/>
                            <a:t>)</a:t>
                          </a:r>
                          <a:r>
                            <a:rPr lang="en-US" sz="1400" baseline="30000" dirty="0"/>
                            <a:t>2</a:t>
                          </a:r>
                          <a:endParaRPr lang="en-ID" sz="1400" baseline="30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ID" sz="1400" baseline="300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(z-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ID" sz="1400" baseline="300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(x-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400" dirty="0"/>
                            <a:t>) 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(x-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400" dirty="0"/>
                            <a:t>) (z-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1400" dirty="0"/>
                            <a:t> (z-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1" i="1" smtClean="0"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</m:acc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19404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990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924708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255496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ID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D" sz="14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ID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D" sz="14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ID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acc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ID" sz="1400" dirty="0"/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sum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-3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5875448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3">
                <a:extLst>
                  <a:ext uri="{FF2B5EF4-FFF2-40B4-BE49-F238E27FC236}">
                    <a16:creationId xmlns:a16="http://schemas.microsoft.com/office/drawing/2014/main" id="{69C28F25-00FF-7E06-EECB-885A55E8E9C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2566606"/>
                  </p:ext>
                </p:extLst>
              </p:nvPr>
            </p:nvGraphicFramePr>
            <p:xfrm>
              <a:off x="304045" y="4850784"/>
              <a:ext cx="11827565" cy="18542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791746">
                      <a:extLst>
                        <a:ext uri="{9D8B030D-6E8A-4147-A177-3AD203B41FA5}">
                          <a16:colId xmlns:a16="http://schemas.microsoft.com/office/drawing/2014/main" val="1273632026"/>
                        </a:ext>
                      </a:extLst>
                    </a:gridCol>
                    <a:gridCol w="842875">
                      <a:extLst>
                        <a:ext uri="{9D8B030D-6E8A-4147-A177-3AD203B41FA5}">
                          <a16:colId xmlns:a16="http://schemas.microsoft.com/office/drawing/2014/main" val="1447416612"/>
                        </a:ext>
                      </a:extLst>
                    </a:gridCol>
                    <a:gridCol w="817017">
                      <a:extLst>
                        <a:ext uri="{9D8B030D-6E8A-4147-A177-3AD203B41FA5}">
                          <a16:colId xmlns:a16="http://schemas.microsoft.com/office/drawing/2014/main" val="1563023612"/>
                        </a:ext>
                      </a:extLst>
                    </a:gridCol>
                    <a:gridCol w="869661">
                      <a:extLst>
                        <a:ext uri="{9D8B030D-6E8A-4147-A177-3AD203B41FA5}">
                          <a16:colId xmlns:a16="http://schemas.microsoft.com/office/drawing/2014/main" val="692740160"/>
                        </a:ext>
                      </a:extLst>
                    </a:gridCol>
                    <a:gridCol w="843340">
                      <a:extLst>
                        <a:ext uri="{9D8B030D-6E8A-4147-A177-3AD203B41FA5}">
                          <a16:colId xmlns:a16="http://schemas.microsoft.com/office/drawing/2014/main" val="3233371096"/>
                        </a:ext>
                      </a:extLst>
                    </a:gridCol>
                    <a:gridCol w="884985">
                      <a:extLst>
                        <a:ext uri="{9D8B030D-6E8A-4147-A177-3AD203B41FA5}">
                          <a16:colId xmlns:a16="http://schemas.microsoft.com/office/drawing/2014/main" val="2096295674"/>
                        </a:ext>
                      </a:extLst>
                    </a:gridCol>
                    <a:gridCol w="978689">
                      <a:extLst>
                        <a:ext uri="{9D8B030D-6E8A-4147-A177-3AD203B41FA5}">
                          <a16:colId xmlns:a16="http://schemas.microsoft.com/office/drawing/2014/main" val="2718792094"/>
                        </a:ext>
                      </a:extLst>
                    </a:gridCol>
                    <a:gridCol w="916220">
                      <a:extLst>
                        <a:ext uri="{9D8B030D-6E8A-4147-A177-3AD203B41FA5}">
                          <a16:colId xmlns:a16="http://schemas.microsoft.com/office/drawing/2014/main" val="4173807843"/>
                        </a:ext>
                      </a:extLst>
                    </a:gridCol>
                    <a:gridCol w="884985">
                      <a:extLst>
                        <a:ext uri="{9D8B030D-6E8A-4147-A177-3AD203B41FA5}">
                          <a16:colId xmlns:a16="http://schemas.microsoft.com/office/drawing/2014/main" val="3456960710"/>
                        </a:ext>
                      </a:extLst>
                    </a:gridCol>
                    <a:gridCol w="1415977">
                      <a:extLst>
                        <a:ext uri="{9D8B030D-6E8A-4147-A177-3AD203B41FA5}">
                          <a16:colId xmlns:a16="http://schemas.microsoft.com/office/drawing/2014/main" val="2341706503"/>
                        </a:ext>
                      </a:extLst>
                    </a:gridCol>
                    <a:gridCol w="1291608">
                      <a:extLst>
                        <a:ext uri="{9D8B030D-6E8A-4147-A177-3AD203B41FA5}">
                          <a16:colId xmlns:a16="http://schemas.microsoft.com/office/drawing/2014/main" val="3242987248"/>
                        </a:ext>
                      </a:extLst>
                    </a:gridCol>
                    <a:gridCol w="1290462">
                      <a:extLst>
                        <a:ext uri="{9D8B030D-6E8A-4147-A177-3AD203B41FA5}">
                          <a16:colId xmlns:a16="http://schemas.microsoft.com/office/drawing/2014/main" val="212830086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X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y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z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84507" t="-1639" r="-986620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392806" t="-1639" r="-907914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472414" t="-1639" r="-770345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15528" t="-1639" r="-593789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660667" t="-1639" r="-537333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781507" t="-1639" r="-452055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54741" t="-1639" r="-184483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716509" t="-1639" r="-101887" b="-4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816509" t="-1639" r="-1887" b="-4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9404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88990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924708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4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-1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255496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769" t="-401639" r="-1396923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94928" t="-401639" r="-1215942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99259" t="-401639" r="-1142963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sum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-3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  <a:endParaRPr lang="en-ID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  <a:endParaRPr lang="en-ID" sz="1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5875448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D3FA3E-1587-B62C-B72B-5159668A0E3D}"/>
                  </a:ext>
                </a:extLst>
              </p:cNvPr>
              <p:cNvSpPr txBox="1"/>
              <p:nvPr/>
            </p:nvSpPr>
            <p:spPr>
              <a:xfrm>
                <a:off x="5619908" y="3312615"/>
                <a:ext cx="1195840" cy="709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mr>
                              </m:m>
                            </m:num>
                            <m:den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</m:mr>
                              </m: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l-G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den>
                          </m:f>
                        </m:e>
                      </m:box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D3FA3E-1587-B62C-B72B-5159668A0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908" y="3312615"/>
                <a:ext cx="1195840" cy="709040"/>
              </a:xfrm>
              <a:prstGeom prst="rect">
                <a:avLst/>
              </a:prstGeom>
              <a:blipFill>
                <a:blip r:embed="rId6"/>
                <a:stretch>
                  <a:fillRect l="-1531" b="-683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B3BE7C-389B-A4E6-8EE8-39FF4F44B6B1}"/>
                  </a:ext>
                </a:extLst>
              </p:cNvPr>
              <p:cNvSpPr txBox="1"/>
              <p:nvPr/>
            </p:nvSpPr>
            <p:spPr>
              <a:xfrm>
                <a:off x="7117706" y="2667506"/>
                <a:ext cx="1553310" cy="1008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d>
                            <m:dPr>
                              <m:begChr m:val="["/>
                              <m:endChr m:val="]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box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3B3BE7C-389B-A4E6-8EE8-39FF4F44B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706" y="2667506"/>
                <a:ext cx="1553310" cy="10089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D8546038-DE59-921B-5786-E56D023E512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52259"/>
          <a:stretch/>
        </p:blipFill>
        <p:spPr>
          <a:xfrm>
            <a:off x="9612793" y="1705816"/>
            <a:ext cx="1441510" cy="6858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30EB266-BF70-0201-5040-3E580F50AC77}"/>
                  </a:ext>
                </a:extLst>
              </p:cNvPr>
              <p:cNvSpPr txBox="1"/>
              <p:nvPr/>
            </p:nvSpPr>
            <p:spPr>
              <a:xfrm>
                <a:off x="9091394" y="2555633"/>
                <a:ext cx="1696747" cy="11228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d>
                            <m:dPr>
                              <m:begChr m:val="["/>
                              <m:endChr m:val="]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3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e>
                                        </m:rad>
                                      </m:den>
                                    </m:f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box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30EB266-BF70-0201-5040-3E580F50A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1394" y="2555633"/>
                <a:ext cx="1696747" cy="11228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3">
            <a:extLst>
              <a:ext uri="{FF2B5EF4-FFF2-40B4-BE49-F238E27FC236}">
                <a16:creationId xmlns:a16="http://schemas.microsoft.com/office/drawing/2014/main" id="{CBC676A2-C1F0-CE29-5B33-964AB43939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40435" y="3853074"/>
            <a:ext cx="4806550" cy="93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064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729946"/>
            <a:ext cx="11290851" cy="76321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2400" dirty="0"/>
              <a:t>Latihan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30DE10-8E5D-5D5D-9381-A0F2D51A4A28}"/>
                  </a:ext>
                </a:extLst>
              </p:cNvPr>
              <p:cNvSpPr txBox="1"/>
              <p:nvPr/>
            </p:nvSpPr>
            <p:spPr>
              <a:xfrm>
                <a:off x="501359" y="1755216"/>
                <a:ext cx="974588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D" dirty="0"/>
                  <a:t>Contoh: </a:t>
                </a:r>
                <a:r>
                  <a:rPr lang="en-ID" dirty="0" err="1"/>
                  <a:t>Hitunglah</a:t>
                </a:r>
                <a:r>
                  <a:rPr lang="en-ID" dirty="0"/>
                  <a:t> Mean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ID" dirty="0"/>
                  <a:t>), </a:t>
                </a:r>
                <a:r>
                  <a:rPr lang="en-ID" dirty="0" err="1"/>
                  <a:t>Covarian</a:t>
                </a:r>
                <a:r>
                  <a:rPr lang="en-ID" dirty="0"/>
                  <a:t> (S), Corelation (R), </a:t>
                </a:r>
                <a:r>
                  <a:rPr lang="en-ID" dirty="0" err="1"/>
                  <a:t>determinan</a:t>
                </a:r>
                <a:r>
                  <a:rPr lang="en-ID" dirty="0"/>
                  <a:t> |S| !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30DE10-8E5D-5D5D-9381-A0F2D51A4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59" y="1755216"/>
                <a:ext cx="9745883" cy="369332"/>
              </a:xfrm>
              <a:prstGeom prst="rect">
                <a:avLst/>
              </a:prstGeom>
              <a:blipFill>
                <a:blip r:embed="rId2"/>
                <a:stretch>
                  <a:fillRect l="-500" t="-9836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C03B17-98C2-CCFA-1413-50430F9619A7}"/>
                  </a:ext>
                </a:extLst>
              </p:cNvPr>
              <p:cNvSpPr txBox="1"/>
              <p:nvPr/>
            </p:nvSpPr>
            <p:spPr>
              <a:xfrm>
                <a:off x="3230218" y="2521758"/>
                <a:ext cx="2353984" cy="1139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i="1" dirty="0">
                    <a:latin typeface="Cambria Math" panose="020405030504060302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ID" sz="280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ID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C03B17-98C2-CCFA-1413-50430F961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218" y="2521758"/>
                <a:ext cx="2353984" cy="1139414"/>
              </a:xfrm>
              <a:prstGeom prst="rect">
                <a:avLst/>
              </a:prstGeom>
              <a:blipFill>
                <a:blip r:embed="rId3"/>
                <a:stretch>
                  <a:fillRect l="-932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8563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729946"/>
            <a:ext cx="11290851" cy="76321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n-US" sz="2400" dirty="0" err="1"/>
              <a:t>Tugas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30DE10-8E5D-5D5D-9381-A0F2D51A4A28}"/>
                  </a:ext>
                </a:extLst>
              </p:cNvPr>
              <p:cNvSpPr txBox="1"/>
              <p:nvPr/>
            </p:nvSpPr>
            <p:spPr>
              <a:xfrm>
                <a:off x="501359" y="1755216"/>
                <a:ext cx="974588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D" dirty="0"/>
                  <a:t>Contoh: </a:t>
                </a:r>
                <a:r>
                  <a:rPr lang="en-ID" dirty="0" err="1"/>
                  <a:t>Hitunglah</a:t>
                </a:r>
                <a:r>
                  <a:rPr lang="en-ID" dirty="0"/>
                  <a:t> Mean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ID" dirty="0"/>
                  <a:t>), </a:t>
                </a:r>
                <a:r>
                  <a:rPr lang="en-ID" dirty="0" err="1"/>
                  <a:t>Covarian</a:t>
                </a:r>
                <a:r>
                  <a:rPr lang="en-ID" dirty="0"/>
                  <a:t> (S), Corelation (R), </a:t>
                </a:r>
                <a:r>
                  <a:rPr lang="en-ID" dirty="0" err="1"/>
                  <a:t>determinan</a:t>
                </a:r>
                <a:r>
                  <a:rPr lang="en-ID" dirty="0"/>
                  <a:t> |S| !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30DE10-8E5D-5D5D-9381-A0F2D51A4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59" y="1755216"/>
                <a:ext cx="9745883" cy="369332"/>
              </a:xfrm>
              <a:prstGeom prst="rect">
                <a:avLst/>
              </a:prstGeom>
              <a:blipFill>
                <a:blip r:embed="rId2"/>
                <a:stretch>
                  <a:fillRect l="-500" t="-9836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C03B17-98C2-CCFA-1413-50430F9619A7}"/>
                  </a:ext>
                </a:extLst>
              </p:cNvPr>
              <p:cNvSpPr txBox="1"/>
              <p:nvPr/>
            </p:nvSpPr>
            <p:spPr>
              <a:xfrm>
                <a:off x="3230218" y="2521758"/>
                <a:ext cx="3518452" cy="16208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800" i="1" dirty="0">
                    <a:latin typeface="Cambria Math" panose="020405030504060302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ID" sz="280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ID" sz="28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ID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mr>
                            </m:m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ID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ID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C03B17-98C2-CCFA-1413-50430F961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218" y="2521758"/>
                <a:ext cx="3518452" cy="1620828"/>
              </a:xfrm>
              <a:prstGeom prst="rect">
                <a:avLst/>
              </a:prstGeom>
              <a:blipFill>
                <a:blip r:embed="rId3"/>
                <a:stretch>
                  <a:fillRect l="-623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4447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45C2F8-2E24-F46B-AC7B-3070B381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A212DC-D3DD-DD6B-D644-0F7B9BA98E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Mirjam Nilsson​</a:t>
            </a:r>
          </a:p>
          <a:p>
            <a:r>
              <a:rPr lang="en-US" dirty="0"/>
              <a:t>mirjam@contoso.com</a:t>
            </a:r>
          </a:p>
          <a:p>
            <a:r>
              <a:rPr lang="en-US" dirty="0"/>
              <a:t>www.contoso.com</a:t>
            </a:r>
          </a:p>
        </p:txBody>
      </p:sp>
    </p:spTree>
    <p:extLst>
      <p:ext uri="{BB962C8B-B14F-4D97-AF65-F5344CB8AC3E}">
        <p14:creationId xmlns:p14="http://schemas.microsoft.com/office/powerpoint/2010/main" val="316121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D6DF6-5B25-79AF-09F2-0008B7DD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49DED-F98B-AA29-6402-0A09C4EFE0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Mean Vector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9EAB77-EA1B-845C-B39D-F4147B3C0E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AF7CB-A8CE-582C-C1DB-E6D72AC69A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ID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ID" dirty="0" err="1"/>
              <a:t>Matrik</a:t>
            </a:r>
            <a:r>
              <a:rPr lang="en-ID" dirty="0"/>
              <a:t> </a:t>
            </a:r>
            <a:r>
              <a:rPr lang="en-ID" dirty="0" err="1"/>
              <a:t>kovarians</a:t>
            </a:r>
            <a:r>
              <a:rPr lang="en-ID" dirty="0"/>
              <a:t> 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AD6ED5E-6255-A10D-1B61-1C38A65A017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C403DC-3521-3A53-9255-0D192EBD4F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ID" dirty="0" err="1"/>
              <a:t>Varians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US" dirty="0"/>
              <a:t> 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725D92A4-EE14-BE47-EFF6-F0FD3F4AE6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F6EA68-2AA8-DF86-685C-EC38431277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ID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ID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7FFFF704-D039-7DC7-A34E-489FEE26CD8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545FBC-2F5C-8772-F385-63E1035583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B834A08F-B9C1-B3EF-25F5-A69D401C8B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5285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BA60034-9E02-4BFF-D46B-98C157D6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Sampling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A91497-60EB-6CC6-BE1A-11323E8A9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45673"/>
            <a:ext cx="2594113" cy="540327"/>
          </a:xfrm>
        </p:spPr>
        <p:txBody>
          <a:bodyPr>
            <a:normAutofit fontScale="70000" lnSpcReduction="20000"/>
          </a:bodyPr>
          <a:lstStyle/>
          <a:p>
            <a:r>
              <a:rPr lang="en-ID" sz="2400" b="1" i="0" u="none" strike="noStrike" baseline="0" dirty="0" err="1">
                <a:latin typeface="Times New Roman" panose="02020603050405020304" pitchFamily="18" charset="0"/>
              </a:rPr>
              <a:t>Menghitung</a:t>
            </a:r>
            <a:r>
              <a:rPr lang="en-ID" sz="2400" b="1" i="0" u="none" strike="noStrike" baseline="0" dirty="0">
                <a:latin typeface="Times New Roman" panose="02020603050405020304" pitchFamily="18" charset="0"/>
              </a:rPr>
              <a:t> Mean vector</a:t>
            </a:r>
            <a:endParaRPr lang="en-US" sz="3200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09EE273-65DC-EBC2-149C-7BB5726CE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00E35B6-58C6-ABFD-1333-AA1B7702D1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E4F98E-EBD3-D82B-58B5-7305CEFC0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480" y="1596187"/>
            <a:ext cx="296062" cy="4544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BD8A31-8072-BB06-5456-E94D85867A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2756" y="1624350"/>
            <a:ext cx="1766018" cy="12316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A20360-026F-71E2-4B4F-63884D35209D}"/>
              </a:ext>
            </a:extLst>
          </p:cNvPr>
          <p:cNvSpPr txBox="1"/>
          <p:nvPr/>
        </p:nvSpPr>
        <p:spPr>
          <a:xfrm>
            <a:off x="434838" y="3005468"/>
            <a:ext cx="6097656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Plot n =</a:t>
            </a:r>
            <a:r>
              <a:rPr lang="en-ID" sz="2000" dirty="0">
                <a:latin typeface="Aharoni" panose="02010803020104030203" pitchFamily="2" charset="-79"/>
                <a:cs typeface="Aharoni" panose="02010803020104030203" pitchFamily="2" charset="-79"/>
              </a:rPr>
              <a:t> 3 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dan p = 2,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cari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titik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koordinat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x </a:t>
            </a:r>
          </a:p>
          <a:p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Pada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titik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, X1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memiliki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koordinat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x’1 = </a:t>
            </a:r>
            <a:r>
              <a:rPr lang="en-ID" dirty="0">
                <a:latin typeface="Arial Rounded MT Bold" panose="020F0704030504030204" pitchFamily="34" charset="0"/>
                <a:cs typeface="Aharoni" panose="02010803020104030203" pitchFamily="2" charset="-79"/>
              </a:rPr>
              <a:t>[4,1). </a:t>
            </a:r>
          </a:p>
          <a:p>
            <a:r>
              <a:rPr lang="en-ID" dirty="0" err="1">
                <a:latin typeface="Arial Rounded MT Bold" panose="020F0704030504030204" pitchFamily="34" charset="0"/>
                <a:cs typeface="Aharoni" panose="02010803020104030203" pitchFamily="2" charset="-79"/>
              </a:rPr>
              <a:t>Titik</a:t>
            </a:r>
            <a:r>
              <a:rPr lang="en-ID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X1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dengan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koordinat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x’2 = [-1,3] </a:t>
            </a:r>
          </a:p>
          <a:p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Titik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x3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dengan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ID" dirty="0" err="1">
                <a:latin typeface="Aharoni" panose="02010803020104030203" pitchFamily="2" charset="-79"/>
                <a:cs typeface="Aharoni" panose="02010803020104030203" pitchFamily="2" charset="-79"/>
              </a:rPr>
              <a:t>koordinat</a:t>
            </a:r>
            <a:r>
              <a:rPr lang="en-ID" dirty="0">
                <a:latin typeface="Aharoni" panose="02010803020104030203" pitchFamily="2" charset="-79"/>
                <a:cs typeface="Aharoni" panose="02010803020104030203" pitchFamily="2" charset="-79"/>
              </a:rPr>
              <a:t> x’3 = [3,5).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C10C26-B13E-DE34-811F-5F1733869C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1156" y="4389238"/>
            <a:ext cx="3429000" cy="18097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931CB6-DDE3-13D9-D650-C7542E2250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7317" y="1745673"/>
            <a:ext cx="4794175" cy="438116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C9E0FB0-91F4-10EA-AD80-168F695D6DA0}"/>
              </a:ext>
            </a:extLst>
          </p:cNvPr>
          <p:cNvSpPr txBox="1"/>
          <p:nvPr/>
        </p:nvSpPr>
        <p:spPr>
          <a:xfrm>
            <a:off x="8311600" y="5440419"/>
            <a:ext cx="33171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latin typeface="Times New Roman" panose="02020603050405020304" pitchFamily="18" charset="0"/>
              </a:rPr>
              <a:t>Grafik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plot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dari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data </a:t>
            </a:r>
            <a:r>
              <a:rPr lang="en-ID" sz="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matrix X </a:t>
            </a:r>
            <a:r>
              <a:rPr lang="en-ID" sz="1800" b="0" i="0" u="none" strike="noStrike" baseline="0" dirty="0" err="1">
                <a:latin typeface="Times New Roman" panose="02020603050405020304" pitchFamily="18" charset="0"/>
              </a:rPr>
              <a:t>dengan</a:t>
            </a: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1600" b="0" i="1" u="none" strike="noStrike" baseline="0" dirty="0">
                <a:latin typeface="Times New Roman" panose="02020603050405020304" pitchFamily="18" charset="0"/>
              </a:rPr>
              <a:t>n </a:t>
            </a: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= 3 </a:t>
            </a:r>
            <a:r>
              <a:rPr lang="en-ID" dirty="0">
                <a:latin typeface="Times New Roman" panose="02020603050405020304" pitchFamily="18" charset="0"/>
              </a:rPr>
              <a:t>pada</a:t>
            </a: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1600" b="0" i="1" u="none" strike="noStrike" baseline="0" dirty="0">
                <a:latin typeface="Times New Roman" panose="02020603050405020304" pitchFamily="18" charset="0"/>
              </a:rPr>
              <a:t>p </a:t>
            </a: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= 2</a:t>
            </a:r>
          </a:p>
          <a:p>
            <a:pPr algn="l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4322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" y="407504"/>
            <a:ext cx="7835994" cy="787450"/>
          </a:xfrm>
        </p:spPr>
        <p:txBody>
          <a:bodyPr/>
          <a:lstStyle/>
          <a:p>
            <a:r>
              <a:rPr lang="en-US" sz="3600" dirty="0"/>
              <a:t>Random Sampling</a:t>
            </a:r>
            <a:endParaRPr lang="en-US" sz="6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F2857D-07D9-ED75-51EF-7ADBB6FA7DEE}"/>
              </a:ext>
            </a:extLst>
          </p:cNvPr>
          <p:cNvSpPr txBox="1"/>
          <p:nvPr/>
        </p:nvSpPr>
        <p:spPr>
          <a:xfrm>
            <a:off x="230966" y="1431499"/>
            <a:ext cx="9376063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nn-NO" sz="1800" b="1" i="0" u="none" strike="noStrike" baseline="0" dirty="0">
                <a:latin typeface="Arial" panose="020B0604020202020204" pitchFamily="34" charset="0"/>
              </a:rPr>
              <a:t>Representasi geometris alternatif dibangun dengan mempertimbangkan data sebagai vektor p dalam ruang n-dimensi. Sama dengan elemen kolom matriks data menjadi koordinat vektor. Maka:</a:t>
            </a:r>
            <a:endParaRPr lang="en-ID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F542A0-170D-AAD3-4397-5A132BB2A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185" y="2695720"/>
            <a:ext cx="7200900" cy="19145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B01FA2-19D8-DF8F-EF47-660FF5801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949" y="5281734"/>
            <a:ext cx="3248025" cy="4476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17BA1D0-31EB-7720-DC1D-365DAF175CC5}"/>
              </a:ext>
            </a:extLst>
          </p:cNvPr>
          <p:cNvSpPr txBox="1"/>
          <p:nvPr/>
        </p:nvSpPr>
        <p:spPr>
          <a:xfrm>
            <a:off x="648410" y="4766470"/>
            <a:ext cx="3903712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nn-NO" sz="1800" b="1" i="0" u="none" strike="noStrike" baseline="0" dirty="0">
                <a:latin typeface="Arial" panose="020B0604020202020204" pitchFamily="34" charset="0"/>
              </a:rPr>
              <a:t>Untuk mencari Y’</a:t>
            </a:r>
            <a:r>
              <a:rPr lang="nn-NO" sz="1400" b="1" i="0" u="none" strike="noStrike" baseline="0" dirty="0">
                <a:latin typeface="Arial" panose="020B0604020202020204" pitchFamily="34" charset="0"/>
              </a:rPr>
              <a:t>1</a:t>
            </a:r>
            <a:r>
              <a:rPr lang="nn-NO" sz="1800" b="1" i="0" u="none" strike="noStrike" baseline="0" dirty="0">
                <a:latin typeface="Arial" panose="020B0604020202020204" pitchFamily="34" charset="0"/>
              </a:rPr>
              <a:t> seperti berikut: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16335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87" y="737649"/>
            <a:ext cx="8870656" cy="76498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000" dirty="0" err="1"/>
              <a:t>Vertoc</a:t>
            </a:r>
            <a:r>
              <a:rPr lang="en-US" sz="4000" dirty="0"/>
              <a:t> Pada n-</a:t>
            </a:r>
            <a:r>
              <a:rPr lang="en-US" sz="4000" dirty="0" err="1"/>
              <a:t>dimensi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F18DDA-533B-458F-D958-7E4D0BF75C2F}"/>
              </a:ext>
            </a:extLst>
          </p:cNvPr>
          <p:cNvSpPr txBox="1"/>
          <p:nvPr/>
        </p:nvSpPr>
        <p:spPr>
          <a:xfrm>
            <a:off x="268930" y="1712817"/>
            <a:ext cx="49192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1800" b="1" i="0" u="none" strike="noStrike" baseline="0" dirty="0">
                <a:latin typeface="Times New Roman" panose="02020603050405020304" pitchFamily="18" charset="0"/>
              </a:rPr>
              <a:t>(Data </a:t>
            </a:r>
            <a:r>
              <a:rPr lang="en-ID" sz="1800" b="1" i="0" u="none" strike="noStrike" baseline="0" dirty="0" err="1">
                <a:latin typeface="Times New Roman" panose="02020603050405020304" pitchFamily="18" charset="0"/>
              </a:rPr>
              <a:t>sebagai</a:t>
            </a:r>
            <a:r>
              <a:rPr lang="en-ID" sz="1800" b="1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ID" sz="1800" b="1" i="1" u="none" strike="noStrike" baseline="0" dirty="0">
                <a:latin typeface="Times New Roman" panose="02020603050405020304" pitchFamily="18" charset="0"/>
              </a:rPr>
              <a:t>p </a:t>
            </a:r>
            <a:r>
              <a:rPr lang="en-ID" sz="1800" b="1" i="0" u="none" strike="noStrike" baseline="0" dirty="0">
                <a:latin typeface="Times New Roman" panose="02020603050405020304" pitchFamily="18" charset="0"/>
              </a:rPr>
              <a:t>vectors </a:t>
            </a:r>
            <a:r>
              <a:rPr lang="en-ID" sz="1800" b="1" i="0" u="none" strike="noStrike" baseline="0" dirty="0" err="1">
                <a:latin typeface="Times New Roman" panose="02020603050405020304" pitchFamily="18" charset="0"/>
              </a:rPr>
              <a:t>dalam</a:t>
            </a:r>
            <a:r>
              <a:rPr lang="en-ID" sz="1800" b="1" i="0" u="none" strike="noStrike" baseline="0" dirty="0">
                <a:latin typeface="Times New Roman" panose="02020603050405020304" pitchFamily="18" charset="0"/>
              </a:rPr>
              <a:t> n-dimensions</a:t>
            </a:r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BB12FA-B747-AB78-D56D-5F4C60DF2879}"/>
              </a:ext>
            </a:extLst>
          </p:cNvPr>
          <p:cNvSpPr txBox="1"/>
          <p:nvPr/>
        </p:nvSpPr>
        <p:spPr>
          <a:xfrm>
            <a:off x="573984" y="2363930"/>
            <a:ext cx="45347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Buatlah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</a:rPr>
              <a:t>Grafik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Plot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dengan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data vectors </a:t>
            </a:r>
            <a:r>
              <a:rPr lang="en-US" sz="1600" b="0" i="1" u="none" strike="noStrike" baseline="0" dirty="0">
                <a:latin typeface="Arial" panose="020B0604020202020204" pitchFamily="34" charset="0"/>
              </a:rPr>
              <a:t>p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= 2 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dalam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1600" b="0" i="1" u="none" strike="noStrike" baseline="0" dirty="0">
                <a:latin typeface="Times New Roman" panose="02020603050405020304" pitchFamily="18" charset="0"/>
              </a:rPr>
              <a:t>n </a:t>
            </a:r>
            <a:r>
              <a:rPr lang="en-US" sz="1600" b="0" i="0" u="none" strike="noStrike" baseline="0" dirty="0">
                <a:latin typeface="Arial" panose="020B0604020202020204" pitchFamily="34" charset="0"/>
              </a:rPr>
              <a:t>=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3 </a:t>
            </a: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655F34-851A-1C38-8662-69280636B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440" y="3409537"/>
            <a:ext cx="1438275" cy="9620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24D238-E756-B6DA-CC9F-7E82D682A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1946" y="2687095"/>
            <a:ext cx="4048125" cy="32766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C4CAE83-12F6-6166-7A0C-2C3B1A6282E3}"/>
              </a:ext>
            </a:extLst>
          </p:cNvPr>
          <p:cNvSpPr txBox="1"/>
          <p:nvPr/>
        </p:nvSpPr>
        <p:spPr>
          <a:xfrm>
            <a:off x="6252540" y="1897483"/>
            <a:ext cx="35375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 err="1">
                <a:latin typeface="Times New Roman" panose="02020603050405020304" pitchFamily="18" charset="0"/>
              </a:rPr>
              <a:t>Grafik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Plot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sebagai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 err="1">
                <a:latin typeface="Times New Roman" panose="02020603050405020304" pitchFamily="18" charset="0"/>
              </a:rPr>
              <a:t>berikut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: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DCD55A-8F61-1B43-7B92-8611C5F0520F}"/>
              </a:ext>
            </a:extLst>
          </p:cNvPr>
          <p:cNvSpPr txBox="1"/>
          <p:nvPr/>
        </p:nvSpPr>
        <p:spPr>
          <a:xfrm>
            <a:off x="3466208" y="4820674"/>
            <a:ext cx="329399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Dimana: y’1 =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[4, -1,3] </a:t>
            </a:r>
          </a:p>
          <a:p>
            <a:r>
              <a:rPr lang="en-US" dirty="0">
                <a:latin typeface="Times New Roman" panose="02020603050405020304" pitchFamily="18" charset="0"/>
              </a:rPr>
              <a:t>              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y’2 </a:t>
            </a:r>
            <a:r>
              <a:rPr lang="en-US" sz="3200" b="0" i="0" u="none" strike="noStrike" baseline="0" dirty="0">
                <a:latin typeface="Times New Roman" panose="02020603050405020304" pitchFamily="18" charset="0"/>
              </a:rPr>
              <a:t>=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[1,3,5].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8932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206" y="746507"/>
            <a:ext cx="8870656" cy="75028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000" dirty="0"/>
              <a:t>Mean Sample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A909C3-B1A3-92CB-11AC-E25A9C067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3" y="1656426"/>
            <a:ext cx="8870656" cy="4948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D" dirty="0" err="1"/>
              <a:t>interpretasi</a:t>
            </a:r>
            <a:r>
              <a:rPr lang="en-ID" dirty="0"/>
              <a:t> </a:t>
            </a:r>
            <a:r>
              <a:rPr lang="en-ID" dirty="0" err="1"/>
              <a:t>geometris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rata-rata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mendefinisikan</a:t>
            </a:r>
            <a:r>
              <a:rPr lang="en-ID" dirty="0"/>
              <a:t>:</a:t>
            </a:r>
          </a:p>
          <a:p>
            <a:pPr marL="0" indent="0">
              <a:buNone/>
            </a:pPr>
            <a:r>
              <a:rPr lang="en-ID" dirty="0"/>
              <a:t>1 x n vector 1’n = [1,1,…,1]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7A9003-0AAB-327E-AD49-1BC519142F27}"/>
              </a:ext>
            </a:extLst>
          </p:cNvPr>
          <p:cNvSpPr txBox="1"/>
          <p:nvPr/>
        </p:nvSpPr>
        <p:spPr>
          <a:xfrm>
            <a:off x="203200" y="2238271"/>
            <a:ext cx="500611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600" dirty="0" err="1"/>
              <a:t>Vektor</a:t>
            </a:r>
            <a:r>
              <a:rPr lang="en-ID" sz="1600" dirty="0"/>
              <a:t> 1 </a:t>
            </a:r>
            <a:r>
              <a:rPr lang="en-ID" sz="1600" dirty="0" err="1"/>
              <a:t>membentuk</a:t>
            </a:r>
            <a:r>
              <a:rPr lang="en-ID" sz="1600" dirty="0"/>
              <a:t> </a:t>
            </a:r>
            <a:r>
              <a:rPr lang="en-ID" sz="1600" dirty="0" err="1"/>
              <a:t>sudut</a:t>
            </a:r>
            <a:r>
              <a:rPr lang="en-ID" sz="1600" dirty="0"/>
              <a:t> yang </a:t>
            </a:r>
            <a:r>
              <a:rPr lang="en-ID" sz="1600" dirty="0" err="1"/>
              <a:t>sama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masing-masing n </a:t>
            </a:r>
            <a:r>
              <a:rPr lang="en-ID" sz="1600" dirty="0" err="1"/>
              <a:t>sumbu</a:t>
            </a:r>
            <a:r>
              <a:rPr lang="en-ID" sz="1600" dirty="0"/>
              <a:t> </a:t>
            </a:r>
            <a:r>
              <a:rPr lang="en-ID" sz="1600" dirty="0" err="1"/>
              <a:t>koordinat</a:t>
            </a:r>
            <a:r>
              <a:rPr lang="en-ID" sz="1600" dirty="0"/>
              <a:t>, </a:t>
            </a:r>
            <a:r>
              <a:rPr lang="en-ID" sz="1600" dirty="0" err="1"/>
              <a:t>sehingga</a:t>
            </a:r>
            <a:r>
              <a:rPr lang="en-ID" sz="1600" dirty="0"/>
              <a:t> vector           </a:t>
            </a:r>
            <a:r>
              <a:rPr lang="en-ID" sz="1600" dirty="0" err="1"/>
              <a:t>memiliki</a:t>
            </a:r>
            <a:r>
              <a:rPr lang="en-ID" sz="1600" dirty="0"/>
              <a:t> </a:t>
            </a:r>
            <a:r>
              <a:rPr lang="en-ID" sz="1600" dirty="0" err="1"/>
              <a:t>panjang</a:t>
            </a:r>
            <a:r>
              <a:rPr lang="en-ID" sz="1600" dirty="0"/>
              <a:t> </a:t>
            </a:r>
            <a:r>
              <a:rPr lang="en-ID" sz="1600" dirty="0" err="1"/>
              <a:t>satuan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arah</a:t>
            </a:r>
            <a:r>
              <a:rPr lang="en-ID" sz="1600" dirty="0"/>
              <a:t> </a:t>
            </a:r>
            <a:r>
              <a:rPr lang="en-ID" sz="1600" dirty="0" err="1"/>
              <a:t>sudut</a:t>
            </a:r>
            <a:r>
              <a:rPr lang="en-ID" sz="1600" dirty="0"/>
              <a:t> yang </a:t>
            </a:r>
            <a:r>
              <a:rPr lang="en-ID" sz="1600" dirty="0" err="1"/>
              <a:t>sama</a:t>
            </a:r>
            <a:r>
              <a:rPr lang="en-ID" sz="1600" dirty="0"/>
              <a:t>. </a:t>
            </a:r>
            <a:r>
              <a:rPr lang="en-ID" sz="1600" dirty="0" err="1"/>
              <a:t>dengan</a:t>
            </a:r>
            <a:endParaRPr lang="en-ID" sz="16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D62D765-7D8E-13FD-9DD4-686602120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8080" y="2739785"/>
            <a:ext cx="638175" cy="2857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0F3F02C-7A12-A942-3343-00BBD4BCF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2433" y="3443222"/>
            <a:ext cx="2276475" cy="32385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543ADF2-E50E-B62E-5E9F-1E25ECBB2969}"/>
              </a:ext>
            </a:extLst>
          </p:cNvPr>
          <p:cNvSpPr txBox="1"/>
          <p:nvPr/>
        </p:nvSpPr>
        <p:spPr>
          <a:xfrm>
            <a:off x="687677" y="3926706"/>
            <a:ext cx="59625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Proyeksi</a:t>
            </a:r>
            <a:r>
              <a:rPr lang="en-ID" dirty="0"/>
              <a:t> </a:t>
            </a:r>
            <a:r>
              <a:rPr lang="en-ID" dirty="0" err="1"/>
              <a:t>y</a:t>
            </a:r>
            <a:r>
              <a:rPr lang="en-ID" baseline="-25000" dirty="0" err="1"/>
              <a:t>i</a:t>
            </a:r>
            <a:r>
              <a:rPr lang="en-ID" dirty="0"/>
              <a:t> pada </a:t>
            </a:r>
            <a:r>
              <a:rPr lang="en-ID" dirty="0" err="1"/>
              <a:t>vektor</a:t>
            </a:r>
            <a:r>
              <a:rPr lang="en-ID" dirty="0"/>
              <a:t> </a:t>
            </a:r>
            <a:r>
              <a:rPr lang="en-ID" dirty="0" err="1"/>
              <a:t>satuan</a:t>
            </a:r>
            <a:r>
              <a:rPr lang="en-ID" dirty="0"/>
              <a:t>                  </a:t>
            </a:r>
            <a:r>
              <a:rPr lang="en-ID" dirty="0" err="1"/>
              <a:t>maka</a:t>
            </a:r>
            <a:r>
              <a:rPr lang="en-ID" dirty="0"/>
              <a:t>: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B211D154-7A08-40E0-74BC-222AC6B92E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3917" y="3892297"/>
            <a:ext cx="962025" cy="4381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BECDE24-E1AC-C759-2F86-C171279A23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890" y="4781925"/>
            <a:ext cx="5248275" cy="85725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BB1C25B-804E-F4AE-8932-84B8DFD6FA56}"/>
              </a:ext>
            </a:extLst>
          </p:cNvPr>
          <p:cNvSpPr txBox="1"/>
          <p:nvPr/>
        </p:nvSpPr>
        <p:spPr>
          <a:xfrm>
            <a:off x="331604" y="5883241"/>
            <a:ext cx="16005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sample mean :</a:t>
            </a:r>
            <a:endParaRPr lang="en-ID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673CA84-E0A9-D8AB-5FC3-F4615A2FE2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41921" y="5928723"/>
            <a:ext cx="4038600" cy="32385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CA0B6791-D457-DFEF-75F8-18E508915FB8}"/>
              </a:ext>
            </a:extLst>
          </p:cNvPr>
          <p:cNvSpPr txBox="1"/>
          <p:nvPr/>
        </p:nvSpPr>
        <p:spPr>
          <a:xfrm>
            <a:off x="6319550" y="2181648"/>
            <a:ext cx="5726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Yi,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dekomposisi</a:t>
            </a:r>
            <a:endParaRPr lang="en-ID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70F37F0B-2506-1006-FEDD-752B57544A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16594" y="2583427"/>
            <a:ext cx="2567268" cy="100356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31745FD6-934F-4B85-2975-03908D3BB76C}"/>
              </a:ext>
            </a:extLst>
          </p:cNvPr>
          <p:cNvSpPr txBox="1"/>
          <p:nvPr/>
        </p:nvSpPr>
        <p:spPr>
          <a:xfrm>
            <a:off x="6243783" y="3962560"/>
            <a:ext cx="53663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400" dirty="0"/>
              <a:t>di mana           </a:t>
            </a:r>
            <a:r>
              <a:rPr lang="en-ID" sz="1400" dirty="0" err="1"/>
              <a:t>tegak</a:t>
            </a:r>
            <a:r>
              <a:rPr lang="en-ID" sz="1400" dirty="0"/>
              <a:t> </a:t>
            </a:r>
            <a:r>
              <a:rPr lang="en-ID" sz="1400" dirty="0" err="1"/>
              <a:t>lurus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</a:p>
          <a:p>
            <a:r>
              <a:rPr lang="en-ID" sz="1400" dirty="0" err="1"/>
              <a:t>Penyimpangan</a:t>
            </a:r>
            <a:r>
              <a:rPr lang="en-ID" sz="1400" dirty="0"/>
              <a:t>, </a:t>
            </a:r>
            <a:r>
              <a:rPr lang="en-ID" sz="1400" dirty="0" err="1"/>
              <a:t>atau</a:t>
            </a:r>
            <a:r>
              <a:rPr lang="en-ID" sz="1400" dirty="0"/>
              <a:t> rata-rata </a:t>
            </a:r>
            <a:r>
              <a:rPr lang="en-ID" sz="1400" dirty="0" err="1"/>
              <a:t>koreksi</a:t>
            </a:r>
            <a:r>
              <a:rPr lang="en-ID" sz="1400" dirty="0"/>
              <a:t>, </a:t>
            </a:r>
            <a:r>
              <a:rPr lang="en-ID" sz="1400" dirty="0" err="1"/>
              <a:t>vektor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endParaRPr lang="en-ID" sz="1400" dirty="0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9E0882C3-1C33-C2F0-0069-5CBE7F9898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68298" y="3866766"/>
            <a:ext cx="352425" cy="37147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733C7915-9AF9-7048-4E6B-56E722ED2D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36137" y="3876869"/>
            <a:ext cx="847725" cy="31432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38D5CA9-9B71-6621-C86C-936AACEC6C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07578" y="4481068"/>
            <a:ext cx="2538517" cy="1137689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6EB8521-B9B3-7775-620F-A54414583F63}"/>
              </a:ext>
            </a:extLst>
          </p:cNvPr>
          <p:cNvSpPr txBox="1"/>
          <p:nvPr/>
        </p:nvSpPr>
        <p:spPr>
          <a:xfrm>
            <a:off x="6096000" y="5647508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200" dirty="0" err="1"/>
              <a:t>Elemen</a:t>
            </a:r>
            <a:r>
              <a:rPr lang="en-ID" sz="1200" dirty="0"/>
              <a:t> d</a:t>
            </a:r>
            <a:r>
              <a:rPr lang="en-ID" sz="1200" baseline="-25000" dirty="0"/>
              <a:t>i</a:t>
            </a:r>
            <a:r>
              <a:rPr lang="en-ID" sz="1200" dirty="0"/>
              <a:t>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penyimpangan</a:t>
            </a:r>
            <a:r>
              <a:rPr lang="en-ID" sz="1200" dirty="0"/>
              <a:t> </a:t>
            </a:r>
            <a:r>
              <a:rPr lang="en-ID" sz="1200" dirty="0" err="1"/>
              <a:t>pengukuran</a:t>
            </a:r>
            <a:r>
              <a:rPr lang="en-ID" sz="1200" dirty="0"/>
              <a:t> pada </a:t>
            </a:r>
            <a:r>
              <a:rPr lang="en-ID" sz="1200" dirty="0" err="1"/>
              <a:t>variabel</a:t>
            </a:r>
            <a:r>
              <a:rPr lang="en-ID" sz="1200" dirty="0"/>
              <a:t> </a:t>
            </a:r>
            <a:r>
              <a:rPr lang="en-ID" sz="1200" dirty="0" err="1"/>
              <a:t>ke-i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rata-rata </a:t>
            </a:r>
            <a:r>
              <a:rPr lang="en-ID" sz="1200" dirty="0" err="1"/>
              <a:t>sampelnya</a:t>
            </a:r>
            <a:r>
              <a:rPr lang="en-ID" sz="1200" dirty="0"/>
              <a:t>. </a:t>
            </a:r>
            <a:r>
              <a:rPr lang="en-ID" sz="1200" dirty="0" err="1"/>
              <a:t>Dekomposisi</a:t>
            </a:r>
            <a:r>
              <a:rPr lang="en-ID" sz="1200" dirty="0"/>
              <a:t> </a:t>
            </a:r>
            <a:r>
              <a:rPr lang="en-ID" sz="1200" dirty="0" err="1"/>
              <a:t>vektor</a:t>
            </a:r>
            <a:r>
              <a:rPr lang="en-ID" sz="1200" dirty="0"/>
              <a:t> Yi </a:t>
            </a:r>
            <a:r>
              <a:rPr lang="en-ID" sz="1200" dirty="0" err="1"/>
              <a:t>menjadi</a:t>
            </a:r>
            <a:r>
              <a:rPr lang="en-ID" sz="1200" dirty="0"/>
              <a:t> </a:t>
            </a:r>
            <a:r>
              <a:rPr lang="en-ID" sz="1200" dirty="0" err="1"/>
              <a:t>komponen</a:t>
            </a:r>
            <a:r>
              <a:rPr lang="en-ID" sz="1200" dirty="0"/>
              <a:t> rata-rata dan </a:t>
            </a:r>
            <a:r>
              <a:rPr lang="en-ID" sz="1200" dirty="0" err="1"/>
              <a:t>penyimpangan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komponen</a:t>
            </a:r>
            <a:r>
              <a:rPr lang="en-ID" sz="1200" dirty="0"/>
              <a:t> rata-rata </a:t>
            </a:r>
            <a:r>
              <a:rPr lang="en-ID" sz="1200" dirty="0" err="1"/>
              <a:t>ditunjukkan</a:t>
            </a:r>
            <a:r>
              <a:rPr lang="en-ID" sz="1200" dirty="0"/>
              <a:t> pada Gambar</a:t>
            </a:r>
          </a:p>
        </p:txBody>
      </p:sp>
    </p:spTree>
    <p:extLst>
      <p:ext uri="{BB962C8B-B14F-4D97-AF65-F5344CB8AC3E}">
        <p14:creationId xmlns:p14="http://schemas.microsoft.com/office/powerpoint/2010/main" val="379680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206" y="746507"/>
            <a:ext cx="8870656" cy="75028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000" dirty="0"/>
              <a:t>Mean Sample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0B6791-D457-DFEF-75F8-18E508915FB8}"/>
              </a:ext>
            </a:extLst>
          </p:cNvPr>
          <p:cNvSpPr txBox="1"/>
          <p:nvPr/>
        </p:nvSpPr>
        <p:spPr>
          <a:xfrm>
            <a:off x="814677" y="1814636"/>
            <a:ext cx="5726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Yi,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dekomposisi</a:t>
            </a:r>
            <a:endParaRPr lang="en-ID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70F37F0B-2506-1006-FEDD-752B57544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1721" y="2216415"/>
            <a:ext cx="2567268" cy="100356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31745FD6-934F-4B85-2975-03908D3BB76C}"/>
              </a:ext>
            </a:extLst>
          </p:cNvPr>
          <p:cNvSpPr txBox="1"/>
          <p:nvPr/>
        </p:nvSpPr>
        <p:spPr>
          <a:xfrm>
            <a:off x="738910" y="3595548"/>
            <a:ext cx="53663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400" dirty="0"/>
              <a:t>di mana           </a:t>
            </a:r>
            <a:r>
              <a:rPr lang="en-ID" sz="1400" dirty="0" err="1"/>
              <a:t>tegak</a:t>
            </a:r>
            <a:r>
              <a:rPr lang="en-ID" sz="1400" dirty="0"/>
              <a:t> </a:t>
            </a:r>
            <a:r>
              <a:rPr lang="en-ID" sz="1400" dirty="0" err="1"/>
              <a:t>lurus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</a:p>
          <a:p>
            <a:r>
              <a:rPr lang="en-ID" sz="1400" dirty="0" err="1"/>
              <a:t>Penyimpangan</a:t>
            </a:r>
            <a:r>
              <a:rPr lang="en-ID" sz="1400" dirty="0"/>
              <a:t>, </a:t>
            </a:r>
            <a:r>
              <a:rPr lang="en-ID" sz="1400" dirty="0" err="1"/>
              <a:t>atau</a:t>
            </a:r>
            <a:r>
              <a:rPr lang="en-ID" sz="1400" dirty="0"/>
              <a:t> rata-rata </a:t>
            </a:r>
            <a:r>
              <a:rPr lang="en-ID" sz="1400" dirty="0" err="1"/>
              <a:t>koreksi</a:t>
            </a:r>
            <a:r>
              <a:rPr lang="en-ID" sz="1400" dirty="0"/>
              <a:t>, </a:t>
            </a:r>
            <a:r>
              <a:rPr lang="en-ID" sz="1400" dirty="0" err="1"/>
              <a:t>vektor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endParaRPr lang="en-ID" sz="1400" dirty="0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9E0882C3-1C33-C2F0-0069-5CBE7F9898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425" y="3499754"/>
            <a:ext cx="352425" cy="37147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733C7915-9AF9-7048-4E6B-56E722ED2D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1264" y="3509857"/>
            <a:ext cx="847725" cy="31432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38D5CA9-9B71-6621-C86C-936AACEC6C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2705" y="4114056"/>
            <a:ext cx="2538517" cy="1137689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6EB8521-B9B3-7775-620F-A54414583F63}"/>
              </a:ext>
            </a:extLst>
          </p:cNvPr>
          <p:cNvSpPr txBox="1"/>
          <p:nvPr/>
        </p:nvSpPr>
        <p:spPr>
          <a:xfrm>
            <a:off x="591127" y="5280496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200" dirty="0" err="1"/>
              <a:t>Elemen</a:t>
            </a:r>
            <a:r>
              <a:rPr lang="en-ID" sz="1200" dirty="0"/>
              <a:t> d</a:t>
            </a:r>
            <a:r>
              <a:rPr lang="en-ID" sz="1200" baseline="-25000" dirty="0"/>
              <a:t>i</a:t>
            </a:r>
            <a:r>
              <a:rPr lang="en-ID" sz="1200" dirty="0"/>
              <a:t>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penyimpangan</a:t>
            </a:r>
            <a:r>
              <a:rPr lang="en-ID" sz="1200" dirty="0"/>
              <a:t> </a:t>
            </a:r>
            <a:r>
              <a:rPr lang="en-ID" sz="1200" dirty="0" err="1"/>
              <a:t>pengukuran</a:t>
            </a:r>
            <a:r>
              <a:rPr lang="en-ID" sz="1200" dirty="0"/>
              <a:t> pada </a:t>
            </a:r>
            <a:r>
              <a:rPr lang="en-ID" sz="1200" dirty="0" err="1"/>
              <a:t>variabel</a:t>
            </a:r>
            <a:r>
              <a:rPr lang="en-ID" sz="1200" dirty="0"/>
              <a:t> </a:t>
            </a:r>
            <a:r>
              <a:rPr lang="en-ID" sz="1200" dirty="0" err="1"/>
              <a:t>ke-i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rata-rata </a:t>
            </a:r>
            <a:r>
              <a:rPr lang="en-ID" sz="1200" dirty="0" err="1"/>
              <a:t>sampelnya</a:t>
            </a:r>
            <a:r>
              <a:rPr lang="en-ID" sz="1200" dirty="0"/>
              <a:t>. </a:t>
            </a:r>
            <a:r>
              <a:rPr lang="en-ID" sz="1200" dirty="0" err="1"/>
              <a:t>Dekomposisi</a:t>
            </a:r>
            <a:r>
              <a:rPr lang="en-ID" sz="1200" dirty="0"/>
              <a:t> </a:t>
            </a:r>
            <a:r>
              <a:rPr lang="en-ID" sz="1200" dirty="0" err="1"/>
              <a:t>vektor</a:t>
            </a:r>
            <a:r>
              <a:rPr lang="en-ID" sz="1200" dirty="0"/>
              <a:t> Yi </a:t>
            </a:r>
            <a:r>
              <a:rPr lang="en-ID" sz="1200" dirty="0" err="1"/>
              <a:t>menjadi</a:t>
            </a:r>
            <a:r>
              <a:rPr lang="en-ID" sz="1200" dirty="0"/>
              <a:t> </a:t>
            </a:r>
            <a:r>
              <a:rPr lang="en-ID" sz="1200" dirty="0" err="1"/>
              <a:t>komponen</a:t>
            </a:r>
            <a:r>
              <a:rPr lang="en-ID" sz="1200" dirty="0"/>
              <a:t> rata-rata dan </a:t>
            </a:r>
            <a:r>
              <a:rPr lang="en-ID" sz="1200" dirty="0" err="1"/>
              <a:t>penyimpangan</a:t>
            </a:r>
            <a:r>
              <a:rPr lang="en-ID" sz="1200" dirty="0"/>
              <a:t> </a:t>
            </a:r>
            <a:r>
              <a:rPr lang="en-ID" sz="1200" dirty="0" err="1"/>
              <a:t>dari</a:t>
            </a:r>
            <a:r>
              <a:rPr lang="en-ID" sz="1200" dirty="0"/>
              <a:t> </a:t>
            </a:r>
            <a:r>
              <a:rPr lang="en-ID" sz="1200" dirty="0" err="1"/>
              <a:t>komponen</a:t>
            </a:r>
            <a:r>
              <a:rPr lang="en-ID" sz="1200" dirty="0"/>
              <a:t> rata-rata </a:t>
            </a:r>
            <a:r>
              <a:rPr lang="en-ID" sz="1200" dirty="0" err="1"/>
              <a:t>ditunjukkan</a:t>
            </a:r>
            <a:r>
              <a:rPr lang="en-ID" sz="1200" dirty="0"/>
              <a:t> pada Gambar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B466AD-A37B-D815-5CD8-D46B15814E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7127" y="2547381"/>
            <a:ext cx="4911001" cy="395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5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206" y="746507"/>
            <a:ext cx="8870656" cy="75028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000" dirty="0" err="1"/>
              <a:t>Dekomposisi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0B6791-D457-DFEF-75F8-18E508915FB8}"/>
              </a:ext>
            </a:extLst>
          </p:cNvPr>
          <p:cNvSpPr txBox="1"/>
          <p:nvPr/>
        </p:nvSpPr>
        <p:spPr>
          <a:xfrm>
            <a:off x="8088" y="1514402"/>
            <a:ext cx="71193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</a:rPr>
              <a:t>Contoh</a:t>
            </a:r>
            <a:r>
              <a:rPr lang="en-US" b="1" dirty="0">
                <a:latin typeface="Times New Roman" panose="02020603050405020304" pitchFamily="18" charset="0"/>
              </a:rPr>
              <a:t>: </a:t>
            </a:r>
            <a:r>
              <a:rPr lang="en-US" sz="1800" b="1" i="0" u="none" strike="noStrike" baseline="0" dirty="0">
                <a:latin typeface="Times New Roman" panose="02020603050405020304" pitchFamily="18" charset="0"/>
              </a:rPr>
              <a:t>Decomposing a vector into its mean and deviation components</a:t>
            </a:r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7164EE-5032-F237-0034-CF76849B42B5}"/>
              </a:ext>
            </a:extLst>
          </p:cNvPr>
          <p:cNvSpPr txBox="1"/>
          <p:nvPr/>
        </p:nvSpPr>
        <p:spPr>
          <a:xfrm>
            <a:off x="453636" y="1954747"/>
            <a:ext cx="5504873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400" dirty="0" err="1"/>
              <a:t>Lakukan</a:t>
            </a:r>
            <a:r>
              <a:rPr lang="en-ID" sz="2000" dirty="0"/>
              <a:t> </a:t>
            </a:r>
            <a:r>
              <a:rPr lang="en-ID" sz="1400" dirty="0" err="1"/>
              <a:t>dekomposisi</a:t>
            </a:r>
            <a:r>
              <a:rPr lang="en-ID" sz="1400" dirty="0"/>
              <a:t> </a:t>
            </a:r>
            <a:r>
              <a:rPr lang="en-ID" sz="1400" dirty="0" err="1"/>
              <a:t>yi</a:t>
            </a:r>
            <a:r>
              <a:rPr lang="en-ID" sz="1400" dirty="0"/>
              <a:t> </a:t>
            </a:r>
            <a:r>
              <a:rPr lang="en-ID" sz="1400" dirty="0" err="1"/>
              <a:t>menjadi</a:t>
            </a:r>
            <a:r>
              <a:rPr lang="en-ID" sz="1400" dirty="0"/>
              <a:t>        dan</a:t>
            </a:r>
          </a:p>
          <a:p>
            <a:r>
              <a:rPr lang="en-ID" sz="1400" dirty="0"/>
              <a:t>Pada </a:t>
            </a:r>
            <a:r>
              <a:rPr lang="en-ID" sz="1400" dirty="0" err="1"/>
              <a:t>matrik</a:t>
            </a:r>
            <a:r>
              <a:rPr lang="en-ID" sz="1400" dirty="0"/>
              <a:t> X </a:t>
            </a:r>
            <a:r>
              <a:rPr lang="en-ID" sz="1400" dirty="0" err="1"/>
              <a:t>berikut</a:t>
            </a:r>
            <a:r>
              <a:rPr lang="en-ID" sz="1400" dirty="0"/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047CB8-A8DA-E414-EBE6-AD0D97C21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327" y="2029027"/>
            <a:ext cx="381000" cy="3238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456744-A3B5-CFD8-A3B4-9304393264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6240" y="1964709"/>
            <a:ext cx="2362200" cy="3524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84D086-A433-7F26-A77D-0ABE4A372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265" y="2391501"/>
            <a:ext cx="1207274" cy="8287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164D214-A410-3916-2D12-9AC27EDE54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242" y="3475957"/>
            <a:ext cx="5127455" cy="122791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C79DDB3-2285-7341-8F20-A180F7E897CA}"/>
              </a:ext>
            </a:extLst>
          </p:cNvPr>
          <p:cNvSpPr txBox="1"/>
          <p:nvPr/>
        </p:nvSpPr>
        <p:spPr>
          <a:xfrm>
            <a:off x="607484" y="3106624"/>
            <a:ext cx="9196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 err="1">
                <a:latin typeface="Times New Roman" panose="02020603050405020304" pitchFamily="18" charset="0"/>
              </a:rPr>
              <a:t>Untuk</a:t>
            </a:r>
            <a:endParaRPr lang="en-ID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6381AA3-2F57-3D90-5F45-540091A9CB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676" y="4959546"/>
            <a:ext cx="3142629" cy="88226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930FE32-2E03-6119-920C-BCF3ACB9E416}"/>
              </a:ext>
            </a:extLst>
          </p:cNvPr>
          <p:cNvSpPr txBox="1"/>
          <p:nvPr/>
        </p:nvSpPr>
        <p:spPr>
          <a:xfrm>
            <a:off x="6656488" y="4535786"/>
            <a:ext cx="219406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err="1"/>
              <a:t>Dekomposisinya</a:t>
            </a:r>
            <a:r>
              <a:rPr lang="en-US" sz="1400" dirty="0"/>
              <a:t>:</a:t>
            </a:r>
            <a:endParaRPr lang="en-ID" sz="14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0A9195A-F905-CE7A-6794-606F984D88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8006" y="5823163"/>
            <a:ext cx="3142629" cy="85984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9C6BC5C-E901-E13E-1D6F-BA8CA78362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4888" y="1699068"/>
            <a:ext cx="4607167" cy="29159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AF599E8-0A46-5377-1A85-6070CA4F67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98353" y="2061467"/>
            <a:ext cx="4193702" cy="90076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A4596B7-B4BD-F7E7-644C-A6C151F332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91621" y="2954252"/>
            <a:ext cx="3825842" cy="40137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65EC4FA-9B78-1472-5EC0-B4542D8C60C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53520" y="3409668"/>
            <a:ext cx="4193703" cy="83874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61A499A-81BF-AC68-CA82-B6506B2085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31565" y="4982844"/>
            <a:ext cx="1933575" cy="1600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53FD2DD-2DD4-CDC4-7453-DDD8166D3CA9}"/>
              </a:ext>
            </a:extLst>
          </p:cNvPr>
          <p:cNvSpPr txBox="1"/>
          <p:nvPr/>
        </p:nvSpPr>
        <p:spPr>
          <a:xfrm>
            <a:off x="496642" y="4866682"/>
            <a:ext cx="219406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err="1"/>
              <a:t>Maka</a:t>
            </a:r>
            <a:r>
              <a:rPr lang="en-US" sz="1400" dirty="0"/>
              <a:t>:</a:t>
            </a:r>
            <a:endParaRPr lang="en-ID" sz="1400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52E5F00-921E-F269-8D2A-6044B58921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15102" y="4467279"/>
            <a:ext cx="2776953" cy="221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141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D625AD-D853-E707-6C7F-E31923C4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767" y="742934"/>
            <a:ext cx="8870656" cy="75739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4000" dirty="0" err="1"/>
              <a:t>Deviasi</a:t>
            </a:r>
            <a:r>
              <a:rPr lang="en-US" sz="4000" dirty="0"/>
              <a:t> Vector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A3C2C2-439C-841E-3482-46B7C8426BC3}"/>
              </a:ext>
            </a:extLst>
          </p:cNvPr>
          <p:cNvSpPr txBox="1"/>
          <p:nvPr/>
        </p:nvSpPr>
        <p:spPr>
          <a:xfrm>
            <a:off x="772767" y="1793221"/>
            <a:ext cx="5001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kuadrat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</a:t>
            </a:r>
            <a:r>
              <a:rPr lang="en-ID" dirty="0" err="1"/>
              <a:t>penyimpangan</a:t>
            </a:r>
            <a:r>
              <a:rPr lang="en-ID" dirty="0"/>
              <a:t> </a:t>
            </a:r>
            <a:r>
              <a:rPr lang="en-ID" dirty="0" err="1"/>
              <a:t>vektor</a:t>
            </a:r>
            <a:endParaRPr lang="en-ID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189DEC-03F4-B834-1501-F29FE6E42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0530" y="1677849"/>
            <a:ext cx="2438400" cy="600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6C888FF-1911-F93B-83B7-294A66F54229}"/>
              </a:ext>
            </a:extLst>
          </p:cNvPr>
          <p:cNvSpPr txBox="1"/>
          <p:nvPr/>
        </p:nvSpPr>
        <p:spPr>
          <a:xfrm>
            <a:off x="693255" y="2340072"/>
            <a:ext cx="6820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penyimpangan</a:t>
            </a:r>
            <a:r>
              <a:rPr lang="en-ID" dirty="0"/>
              <a:t> dua </a:t>
            </a:r>
            <a:r>
              <a:rPr lang="en-ID" dirty="0" err="1"/>
              <a:t>vektor</a:t>
            </a:r>
            <a:r>
              <a:rPr lang="en-ID" dirty="0"/>
              <a:t> </a:t>
            </a:r>
            <a:r>
              <a:rPr lang="en-ID" dirty="0" err="1"/>
              <a:t>deviasi</a:t>
            </a:r>
            <a:r>
              <a:rPr lang="en-ID" dirty="0"/>
              <a:t> d</a:t>
            </a:r>
            <a:r>
              <a:rPr lang="en-ID" baseline="-25000" dirty="0"/>
              <a:t>i</a:t>
            </a:r>
            <a:r>
              <a:rPr lang="en-ID" dirty="0"/>
              <a:t> dan d</a:t>
            </a:r>
            <a:r>
              <a:rPr lang="en-ID" baseline="-25000" dirty="0"/>
              <a:t>k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0377677-1070-4818-926B-93EBD4E6F1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9091" y="2771552"/>
            <a:ext cx="2847975" cy="5524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4989E75-F819-B90E-2926-45DA13978C6E}"/>
              </a:ext>
            </a:extLst>
          </p:cNvPr>
          <p:cNvSpPr txBox="1"/>
          <p:nvPr/>
        </p:nvSpPr>
        <p:spPr>
          <a:xfrm>
            <a:off x="772767" y="3354823"/>
            <a:ext cx="6303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sudut</a:t>
            </a:r>
            <a:r>
              <a:rPr lang="en-ID" dirty="0"/>
              <a:t> yang </a:t>
            </a:r>
            <a:r>
              <a:rPr lang="en-ID" dirty="0" err="1"/>
              <a:t>dibentuk</a:t>
            </a:r>
            <a:r>
              <a:rPr lang="en-ID" dirty="0"/>
              <a:t> oleh </a:t>
            </a:r>
            <a:r>
              <a:rPr lang="en-ID" dirty="0" err="1"/>
              <a:t>vektor</a:t>
            </a:r>
            <a:r>
              <a:rPr lang="en-ID" dirty="0"/>
              <a:t> d</a:t>
            </a:r>
            <a:r>
              <a:rPr lang="en-ID" baseline="-25000" dirty="0"/>
              <a:t>i</a:t>
            </a:r>
            <a:r>
              <a:rPr lang="en-ID" dirty="0"/>
              <a:t> dan d</a:t>
            </a:r>
            <a:r>
              <a:rPr lang="en-ID" baseline="-25000" dirty="0"/>
              <a:t>k</a:t>
            </a:r>
            <a:endParaRPr lang="en-ID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0BE8DCC-82B9-0AC0-EFC3-10A829D3B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9747" y="3817630"/>
            <a:ext cx="2009775" cy="3429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B9D766A-55D1-401C-A7BA-D69F529789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1881" y="4294765"/>
            <a:ext cx="6200775" cy="67627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5032B17-F497-7516-51E8-7F0C3CDB5C94}"/>
              </a:ext>
            </a:extLst>
          </p:cNvPr>
          <p:cNvSpPr txBox="1"/>
          <p:nvPr/>
        </p:nvSpPr>
        <p:spPr>
          <a:xfrm>
            <a:off x="772767" y="5460760"/>
            <a:ext cx="6097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sample correlation</a:t>
            </a:r>
            <a:endParaRPr lang="en-ID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33F8061-C412-C982-3AD4-E269C7C528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7659" y="5830092"/>
            <a:ext cx="24669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4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9">
      <a:dk1>
        <a:srgbClr val="231F20"/>
      </a:dk1>
      <a:lt1>
        <a:srgbClr val="FFFFFF"/>
      </a:lt1>
      <a:dk2>
        <a:srgbClr val="231F20"/>
      </a:dk2>
      <a:lt2>
        <a:srgbClr val="FDF9E2"/>
      </a:lt2>
      <a:accent1>
        <a:srgbClr val="FC2834"/>
      </a:accent1>
      <a:accent2>
        <a:srgbClr val="43AAC7"/>
      </a:accent2>
      <a:accent3>
        <a:srgbClr val="00AA59"/>
      </a:accent3>
      <a:accent4>
        <a:srgbClr val="FEA000"/>
      </a:accent4>
      <a:accent5>
        <a:srgbClr val="FDEE6B"/>
      </a:accent5>
      <a:accent6>
        <a:srgbClr val="3266A6"/>
      </a:accent6>
      <a:hlink>
        <a:srgbClr val="FC2734"/>
      </a:hlink>
      <a:folHlink>
        <a:srgbClr val="42AAC7"/>
      </a:folHlink>
    </a:clrScheme>
    <a:fontScheme name="Custom 26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_Design_Win32_SW_v11" id="{D7435ACC-9DD3-4D5B-A984-7326EB7AF7CB}" vid="{7C01AFE1-C5EE-47B6-A71D-62A9F78E44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441F37-C10B-49C7-9131-D813AD6E94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65A588-1D2A-427C-AA32-A236D95C8F8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FB0F111-FD6B-4279-A9B8-A9ADF2774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Metropolitan design</Template>
  <TotalTime>809</TotalTime>
  <Words>645</Words>
  <Application>Microsoft Office PowerPoint</Application>
  <PresentationFormat>Widescreen</PresentationFormat>
  <Paragraphs>154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Aharoni</vt:lpstr>
      <vt:lpstr>Arial</vt:lpstr>
      <vt:lpstr>Arial Black</vt:lpstr>
      <vt:lpstr>Arial Rounded MT Bold</vt:lpstr>
      <vt:lpstr>Calibri</vt:lpstr>
      <vt:lpstr>Cambria Math</vt:lpstr>
      <vt:lpstr>Times New Roman</vt:lpstr>
      <vt:lpstr>Office Theme</vt:lpstr>
      <vt:lpstr> Sample Acak   </vt:lpstr>
      <vt:lpstr>Agenda</vt:lpstr>
      <vt:lpstr>Random Sampling</vt:lpstr>
      <vt:lpstr>Random Sampling</vt:lpstr>
      <vt:lpstr>Vertoc Pada n-dimensi</vt:lpstr>
      <vt:lpstr>Mean Sample</vt:lpstr>
      <vt:lpstr>Mean Sample</vt:lpstr>
      <vt:lpstr>Dekomposisi</vt:lpstr>
      <vt:lpstr>Deviasi Vector</vt:lpstr>
      <vt:lpstr>Deviasi Vector: Varian dan Covarian</vt:lpstr>
      <vt:lpstr>Expected Values dari Sample Mean Dan Covariance Matrix</vt:lpstr>
      <vt:lpstr>Covariance Matrix dan Korelasi</vt:lpstr>
      <vt:lpstr>Latihan</vt:lpstr>
      <vt:lpstr>Tugas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MULTIVARIAT</dc:title>
  <dc:creator>deni</dc:creator>
  <cp:lastModifiedBy>deni</cp:lastModifiedBy>
  <cp:revision>19</cp:revision>
  <dcterms:created xsi:type="dcterms:W3CDTF">2023-02-12T23:00:28Z</dcterms:created>
  <dcterms:modified xsi:type="dcterms:W3CDTF">2023-03-06T04:47:16Z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