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69" r:id="rId3"/>
    <p:sldId id="270" r:id="rId4"/>
    <p:sldId id="267" r:id="rId5"/>
    <p:sldId id="274" r:id="rId6"/>
    <p:sldId id="275" r:id="rId7"/>
    <p:sldId id="278" r:id="rId8"/>
    <p:sldId id="279" r:id="rId9"/>
    <p:sldId id="280" r:id="rId10"/>
    <p:sldId id="281" r:id="rId11"/>
    <p:sldId id="283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50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17083-EC48-42ED-886C-B505810EB3D1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128D-C2A2-44A4-98D0-9B1B51AC3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Bab 9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Audit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Siklus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Pengeluaran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E1107-2191-45D7-954D-A16501D001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5684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/>
              <a:t>Segregation of duties</a:t>
            </a:r>
          </a:p>
          <a:p>
            <a:r>
              <a:rPr lang="en-US" dirty="0"/>
              <a:t>Accounting records and access controls</a:t>
            </a:r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REENGINEERED SYSTEM VS. BATCH AUTOMATED SYSTEM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 err="1"/>
              <a:t>Gambaran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Penggajian</a:t>
            </a:r>
            <a:r>
              <a:rPr lang="en-US" b="1" dirty="0"/>
              <a:t>: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didesain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mengakomodasi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.</a:t>
            </a:r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PAYROLL PROCEDURES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diintegrasikan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SDM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mentransmisikan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data </a:t>
            </a:r>
            <a:r>
              <a:rPr lang="en-US" dirty="0" err="1"/>
              <a:t>melalui</a:t>
            </a:r>
            <a:r>
              <a:rPr lang="en-US" dirty="0"/>
              <a:t> terminal</a:t>
            </a:r>
          </a:p>
          <a:p>
            <a:pPr lvl="1"/>
            <a:r>
              <a:rPr lang="en-US" dirty="0"/>
              <a:t>File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Banyak proses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real-time</a:t>
            </a:r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Merekayasa</a:t>
            </a:r>
            <a:r>
              <a:rPr lang="en-US" b="1" dirty="0"/>
              <a:t> </a:t>
            </a:r>
            <a:r>
              <a:rPr lang="en-US" b="1" dirty="0" err="1"/>
              <a:t>ulang</a:t>
            </a:r>
            <a:r>
              <a:rPr lang="en-US" b="1" dirty="0"/>
              <a:t> PAYROLL SYSTEM</a:t>
            </a:r>
          </a:p>
        </p:txBody>
      </p:sp>
    </p:spTree>
    <p:extLst>
      <p:ext uri="{BB962C8B-B14F-4D97-AF65-F5344CB8AC3E}">
        <p14:creationId xmlns:p14="http://schemas.microsoft.com/office/powerpoint/2010/main" val="39211007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r>
              <a:rPr lang="en-US" dirty="0" err="1"/>
              <a:t>Personalia</a:t>
            </a:r>
            <a:endParaRPr lang="en-US" dirty="0"/>
          </a:p>
          <a:p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r>
              <a:rPr lang="en-US" dirty="0" err="1"/>
              <a:t>Pencatatan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r>
              <a:rPr lang="en-US" dirty="0" err="1"/>
              <a:t>Pemrosesan</a:t>
            </a:r>
            <a:r>
              <a:rPr lang="en-US" dirty="0"/>
              <a:t> Data: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Biaya</a:t>
            </a:r>
            <a:r>
              <a:rPr lang="en-US" dirty="0"/>
              <a:t> TK </a:t>
            </a:r>
            <a:r>
              <a:rPr lang="en-US" dirty="0" err="1"/>
              <a:t>didistribusikan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BDP, overhead,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beban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File </a:t>
            </a:r>
            <a:r>
              <a:rPr lang="en-US" dirty="0" err="1"/>
              <a:t>ringkasan</a:t>
            </a:r>
            <a:r>
              <a:rPr lang="en-US" dirty="0"/>
              <a:t> </a:t>
            </a:r>
            <a:r>
              <a:rPr lang="en-US" dirty="0" err="1"/>
              <a:t>dist</a:t>
            </a:r>
            <a:r>
              <a:rPr lang="en-US" dirty="0"/>
              <a:t> TK online </a:t>
            </a:r>
            <a:r>
              <a:rPr lang="en-US" dirty="0" err="1"/>
              <a:t>dibuat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penggajian</a:t>
            </a:r>
            <a:r>
              <a:rPr lang="en-US" dirty="0"/>
              <a:t> online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dirty="0" err="1"/>
              <a:t>kehadiran</a:t>
            </a:r>
            <a:r>
              <a:rPr lang="en-US" dirty="0"/>
              <a:t> &amp; file </a:t>
            </a:r>
            <a:r>
              <a:rPr lang="en-US" dirty="0" err="1"/>
              <a:t>kary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File record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diperbarui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File voucher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diperbarui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transfer dana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penggajian</a:t>
            </a:r>
            <a:r>
              <a:rPr lang="en-US" dirty="0"/>
              <a:t> </a:t>
            </a:r>
            <a:r>
              <a:rPr lang="en-US" dirty="0" err="1"/>
              <a:t>impres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G.L. updated</a:t>
            </a:r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Merekayasa</a:t>
            </a:r>
            <a:r>
              <a:rPr lang="en-US" b="1" dirty="0"/>
              <a:t> </a:t>
            </a:r>
            <a:r>
              <a:rPr lang="en-US" b="1" dirty="0" err="1"/>
              <a:t>ulang</a:t>
            </a:r>
            <a:r>
              <a:rPr lang="en-US" b="1" dirty="0"/>
              <a:t> PAYROLL SYSTEM</a:t>
            </a:r>
          </a:p>
        </p:txBody>
      </p:sp>
    </p:spTree>
    <p:extLst>
      <p:ext uri="{BB962C8B-B14F-4D97-AF65-F5344CB8AC3E}">
        <p14:creationId xmlns:p14="http://schemas.microsoft.com/office/powerpoint/2010/main" val="3202109012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 err="1"/>
              <a:t>Pengendalian</a:t>
            </a:r>
            <a:r>
              <a:rPr lang="en-US" dirty="0"/>
              <a:t> Input:</a:t>
            </a:r>
          </a:p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Validasi</a:t>
            </a:r>
            <a:r>
              <a:rPr lang="en-US" dirty="0"/>
              <a:t> Data</a:t>
            </a:r>
          </a:p>
          <a:p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validasi</a:t>
            </a:r>
            <a:endParaRPr lang="en-US" dirty="0"/>
          </a:p>
          <a:p>
            <a:r>
              <a:rPr lang="en-US" dirty="0" err="1"/>
              <a:t>Pengendalian</a:t>
            </a:r>
            <a:r>
              <a:rPr lang="en-US" dirty="0"/>
              <a:t> Batch</a:t>
            </a:r>
          </a:p>
          <a:p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bantch</a:t>
            </a:r>
            <a:endParaRPr lang="en-US" dirty="0"/>
          </a:p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Pembelian</a:t>
            </a:r>
            <a:endParaRPr lang="en-US" dirty="0"/>
          </a:p>
          <a:p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Pembelian</a:t>
            </a:r>
            <a:endParaRPr lang="en-US" dirty="0"/>
          </a:p>
          <a:p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Peosedur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Karyawan</a:t>
            </a:r>
            <a:br>
              <a:rPr lang="en-US" dirty="0"/>
            </a:b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Tujuan</a:t>
            </a:r>
            <a:r>
              <a:rPr lang="en-US" b="1" dirty="0"/>
              <a:t> Audit, </a:t>
            </a:r>
            <a:r>
              <a:rPr lang="en-US" b="1" dirty="0" err="1"/>
              <a:t>Pengendalian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Pengeluaran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9149389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err="1"/>
              <a:t>Pengendalian</a:t>
            </a:r>
            <a:r>
              <a:rPr lang="en-US" dirty="0"/>
              <a:t> Proses</a:t>
            </a:r>
          </a:p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File</a:t>
            </a:r>
          </a:p>
          <a:p>
            <a:pPr lvl="1"/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Validasi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/</a:t>
            </a:r>
            <a:r>
              <a:rPr lang="en-US" dirty="0" err="1"/>
              <a:t>Utang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pemasok</a:t>
            </a:r>
            <a:r>
              <a:rPr lang="en-US" dirty="0"/>
              <a:t> yang valid</a:t>
            </a:r>
          </a:p>
          <a:p>
            <a:pPr lvl="1"/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file</a:t>
            </a:r>
          </a:p>
          <a:p>
            <a:pPr lvl="0"/>
            <a:r>
              <a:rPr lang="en-US" sz="3300" dirty="0" err="1"/>
              <a:t>Pengendalian</a:t>
            </a:r>
            <a:r>
              <a:rPr lang="en-US" sz="3300" dirty="0"/>
              <a:t> </a:t>
            </a:r>
            <a:r>
              <a:rPr lang="en-US" sz="3300" dirty="0" err="1"/>
              <a:t>Akses</a:t>
            </a:r>
            <a:r>
              <a:rPr lang="en-US" sz="3300" dirty="0"/>
              <a:t>:</a:t>
            </a:r>
          </a:p>
          <a:p>
            <a:pPr lvl="1"/>
            <a:r>
              <a:rPr lang="en-US" dirty="0" err="1"/>
              <a:t>Keamanan</a:t>
            </a:r>
            <a:r>
              <a:rPr lang="en-US" dirty="0"/>
              <a:t> Gudang</a:t>
            </a:r>
          </a:p>
          <a:p>
            <a:pPr lvl="1"/>
            <a:r>
              <a:rPr lang="en-US" dirty="0" err="1"/>
              <a:t>Memindahkan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Gudang</a:t>
            </a:r>
          </a:p>
          <a:p>
            <a:pPr lvl="1"/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tunai</a:t>
            </a:r>
            <a:endParaRPr lang="en-US" dirty="0"/>
          </a:p>
          <a:p>
            <a:pPr lvl="1"/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Kary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pembantu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endParaRPr lang="en-US" dirty="0"/>
          </a:p>
          <a:p>
            <a:pPr lvl="2"/>
            <a:r>
              <a:rPr lang="en-US" dirty="0" err="1"/>
              <a:t>Kary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pPr lvl="2"/>
            <a:r>
              <a:rPr lang="en-US" dirty="0" err="1"/>
              <a:t>Kary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record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endParaRPr lang="en-US" dirty="0"/>
          </a:p>
          <a:p>
            <a:pPr lvl="2"/>
            <a:r>
              <a:rPr lang="en-US" dirty="0" err="1"/>
              <a:t>Kary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record </a:t>
            </a:r>
            <a:r>
              <a:rPr lang="en-US" dirty="0" err="1"/>
              <a:t>persediaan</a:t>
            </a:r>
            <a:endParaRPr lang="en-US" dirty="0"/>
          </a:p>
          <a:p>
            <a:pPr lvl="1"/>
            <a:r>
              <a:rPr lang="en-US" sz="2900" dirty="0" err="1"/>
              <a:t>Menguji</a:t>
            </a:r>
            <a:r>
              <a:rPr lang="en-US" sz="2900" dirty="0"/>
              <a:t> </a:t>
            </a:r>
            <a:r>
              <a:rPr lang="en-US" sz="2900" dirty="0" err="1"/>
              <a:t>penendalian</a:t>
            </a:r>
            <a:r>
              <a:rPr lang="en-US" sz="2900" dirty="0"/>
              <a:t> </a:t>
            </a:r>
            <a:r>
              <a:rPr lang="en-US" sz="2900" dirty="0" err="1"/>
              <a:t>akses</a:t>
            </a:r>
            <a:endParaRPr lang="en-US" sz="2900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Tujuan</a:t>
            </a:r>
            <a:r>
              <a:rPr lang="en-US" b="1" dirty="0"/>
              <a:t> Audit, </a:t>
            </a:r>
            <a:r>
              <a:rPr lang="en-US" b="1" dirty="0" err="1"/>
              <a:t>Pengendalian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Pengeluaran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4751635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Proses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 lvl="2"/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pembelian</a:t>
            </a:r>
            <a:endParaRPr lang="en-US" dirty="0"/>
          </a:p>
          <a:p>
            <a:pPr lvl="3"/>
            <a:r>
              <a:rPr lang="en-US" dirty="0" err="1"/>
              <a:t>Pemisahan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Gudang</a:t>
            </a:r>
          </a:p>
          <a:p>
            <a:pPr lvl="3"/>
            <a:r>
              <a:rPr lang="en-US" dirty="0" err="1"/>
              <a:t>Pemisahan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endParaRPr lang="en-US" dirty="0"/>
          </a:p>
          <a:p>
            <a:pPr lvl="3"/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endParaRPr lang="en-US" dirty="0"/>
          </a:p>
          <a:p>
            <a:pPr lvl="4"/>
            <a:r>
              <a:rPr lang="en-US" dirty="0" err="1"/>
              <a:t>Pemerikasaan</a:t>
            </a:r>
            <a:r>
              <a:rPr lang="en-US" dirty="0"/>
              <a:t> asset</a:t>
            </a:r>
          </a:p>
          <a:p>
            <a:pPr lvl="4"/>
            <a:r>
              <a:rPr lang="en-US" dirty="0" err="1"/>
              <a:t>Pencurian</a:t>
            </a:r>
            <a:r>
              <a:rPr lang="en-US" dirty="0"/>
              <a:t> asset</a:t>
            </a:r>
          </a:p>
          <a:p>
            <a:pPr lvl="4"/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pendukung</a:t>
            </a:r>
            <a:endParaRPr lang="en-US" dirty="0"/>
          </a:p>
          <a:p>
            <a:pPr lvl="2"/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penggajian</a:t>
            </a:r>
            <a:endParaRPr lang="en-US" dirty="0"/>
          </a:p>
          <a:p>
            <a:pPr lvl="3"/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 lvl="3"/>
            <a:r>
              <a:rPr lang="en-US" dirty="0" err="1"/>
              <a:t>Supervisi</a:t>
            </a:r>
            <a:endParaRPr lang="en-US" dirty="0"/>
          </a:p>
          <a:p>
            <a:pPr lvl="3"/>
            <a:r>
              <a:rPr lang="en-US" dirty="0" err="1"/>
              <a:t>Bendahara</a:t>
            </a:r>
            <a:endParaRPr lang="en-US" dirty="0"/>
          </a:p>
          <a:p>
            <a:pPr lvl="3"/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impres</a:t>
            </a:r>
            <a:r>
              <a:rPr lang="en-US" dirty="0"/>
              <a:t> </a:t>
            </a:r>
            <a:r>
              <a:rPr lang="en-US" dirty="0" err="1"/>
              <a:t>penggajian</a:t>
            </a:r>
            <a:endParaRPr lang="en-US" dirty="0"/>
          </a:p>
          <a:p>
            <a:pPr lvl="2"/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Tujuan</a:t>
            </a:r>
            <a:r>
              <a:rPr lang="en-US" b="1" dirty="0"/>
              <a:t> Audit, </a:t>
            </a:r>
            <a:r>
              <a:rPr lang="en-US" b="1" dirty="0" err="1"/>
              <a:t>Pengendalian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Pengeluaran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3798706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 startAt="2"/>
            </a:pPr>
            <a:r>
              <a:rPr lang="en-US" sz="2700" dirty="0" err="1"/>
              <a:t>Pengendalian</a:t>
            </a:r>
            <a:r>
              <a:rPr lang="en-US" sz="2700" dirty="0"/>
              <a:t> Output</a:t>
            </a:r>
          </a:p>
          <a:p>
            <a:pPr lvl="1"/>
            <a:r>
              <a:rPr lang="en-US" sz="2300" dirty="0" err="1"/>
              <a:t>Laporan</a:t>
            </a:r>
            <a:r>
              <a:rPr lang="en-US" sz="2300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endParaRPr lang="en-US" dirty="0"/>
          </a:p>
          <a:p>
            <a:pPr lvl="1"/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lvl="1"/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lvl="1"/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otomatis</a:t>
            </a:r>
            <a:endParaRPr lang="en-US" dirty="0"/>
          </a:p>
          <a:p>
            <a:pPr lvl="1"/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lvl="1"/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kesalahan</a:t>
            </a:r>
            <a:endParaRPr lang="en-US" dirty="0"/>
          </a:p>
          <a:p>
            <a:pPr lvl="1"/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output</a:t>
            </a:r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Tujuan</a:t>
            </a:r>
            <a:r>
              <a:rPr lang="en-US" b="1" dirty="0"/>
              <a:t> Audit, </a:t>
            </a:r>
            <a:r>
              <a:rPr lang="en-US" b="1" dirty="0" err="1"/>
              <a:t>Pengendalian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Pengeluaran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7989133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audit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pengeluaran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Memahami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File </a:t>
            </a:r>
            <a:r>
              <a:rPr lang="en-US" dirty="0" err="1"/>
              <a:t>Persediaan</a:t>
            </a:r>
            <a:endParaRPr lang="en-US" dirty="0"/>
          </a:p>
          <a:p>
            <a:pPr lvl="1"/>
            <a:r>
              <a:rPr lang="en-US" dirty="0"/>
              <a:t>File PO</a:t>
            </a:r>
          </a:p>
          <a:p>
            <a:pPr lvl="1"/>
            <a:r>
              <a:rPr lang="en-US" dirty="0"/>
              <a:t>File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err="1"/>
              <a:t>Pembelian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endParaRPr lang="en-US" dirty="0"/>
          </a:p>
          <a:p>
            <a:pPr lvl="1"/>
            <a:r>
              <a:rPr lang="en-US" dirty="0"/>
              <a:t>File Voucher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Prosedure</a:t>
            </a:r>
            <a:r>
              <a:rPr lang="en-US" dirty="0"/>
              <a:t> </a:t>
            </a:r>
            <a:r>
              <a:rPr lang="en-US" dirty="0" err="1"/>
              <a:t>Pembuatan</a:t>
            </a: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Substantif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Pengeluaran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7707980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akurasi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kelengkapan</a:t>
            </a:r>
            <a:endParaRPr lang="en-US" dirty="0"/>
          </a:p>
          <a:p>
            <a:r>
              <a:rPr lang="en-US" dirty="0" err="1"/>
              <a:t>Meninjau</a:t>
            </a:r>
            <a:r>
              <a:rPr lang="en-US" dirty="0"/>
              <a:t> voucher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tren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pengecualian</a:t>
            </a:r>
            <a:endParaRPr lang="en-US" dirty="0"/>
          </a:p>
          <a:p>
            <a:pPr lvl="1"/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faktur</a:t>
            </a:r>
            <a:r>
              <a:rPr lang="en-US" dirty="0"/>
              <a:t> yang </a:t>
            </a:r>
            <a:r>
              <a:rPr lang="en-US" dirty="0" err="1"/>
              <a:t>akurat</a:t>
            </a:r>
            <a:endParaRPr lang="en-US" dirty="0"/>
          </a:p>
          <a:p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, </a:t>
            </a:r>
            <a:r>
              <a:rPr lang="en-US" dirty="0" err="1"/>
              <a:t>kelengkapan</a:t>
            </a:r>
            <a:r>
              <a:rPr lang="en-US" dirty="0"/>
              <a:t>, </a:t>
            </a:r>
            <a:r>
              <a:rPr lang="en-US" dirty="0" err="1"/>
              <a:t>keberadaan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endParaRPr lang="en-US" dirty="0"/>
          </a:p>
          <a:p>
            <a:pPr lvl="1"/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tercatat</a:t>
            </a:r>
            <a:endParaRPr lang="en-US" dirty="0"/>
          </a:p>
          <a:p>
            <a:pPr lvl="1"/>
            <a:r>
              <a:rPr lang="en-US" dirty="0" err="1"/>
              <a:t>Mencari</a:t>
            </a:r>
            <a:r>
              <a:rPr lang="en-US" dirty="0"/>
              <a:t> voucher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endParaRPr lang="en-US" dirty="0"/>
          </a:p>
          <a:p>
            <a:pPr lvl="1"/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pemasok</a:t>
            </a:r>
            <a:endParaRPr lang="en-US" dirty="0"/>
          </a:p>
          <a:p>
            <a:pPr lvl="1"/>
            <a:r>
              <a:rPr lang="en-US" dirty="0" err="1"/>
              <a:t>Mengaudit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 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Substantif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Pengeluaran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361398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Pembelian: Dengan Menggunakan BATCH PROCESSING (Step)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Data processing department – inventory </a:t>
            </a:r>
            <a:r>
              <a:rPr lang="en-US" dirty="0" err="1"/>
              <a:t>controlPurchasing</a:t>
            </a:r>
            <a:r>
              <a:rPr lang="en-US" dirty="0"/>
              <a:t> Department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processing department – </a:t>
            </a:r>
            <a:r>
              <a:rPr lang="en-US" dirty="0" err="1"/>
              <a:t>membuat</a:t>
            </a:r>
            <a:r>
              <a:rPr lang="en-US" dirty="0"/>
              <a:t> record </a:t>
            </a:r>
            <a:r>
              <a:rPr lang="en-US" dirty="0" err="1"/>
              <a:t>P.O.Receiving</a:t>
            </a:r>
            <a:r>
              <a:rPr lang="en-US" dirty="0"/>
              <a:t> Department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processing department – </a:t>
            </a:r>
            <a:r>
              <a:rPr lang="en-US" dirty="0" err="1"/>
              <a:t>secara</a:t>
            </a:r>
            <a:r>
              <a:rPr lang="en-US" dirty="0"/>
              <a:t> batch </a:t>
            </a:r>
            <a:r>
              <a:rPr lang="en-US" dirty="0" err="1"/>
              <a:t>meng</a:t>
            </a:r>
            <a:r>
              <a:rPr lang="en-US" dirty="0"/>
              <a:t>-update of </a:t>
            </a:r>
            <a:r>
              <a:rPr lang="en-US" dirty="0" err="1"/>
              <a:t>inventoryAccounts</a:t>
            </a:r>
            <a:r>
              <a:rPr lang="en-US" dirty="0"/>
              <a:t> Payable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processing department – validates vendors</a:t>
            </a:r>
          </a:p>
        </p:txBody>
      </p:sp>
      <p:sp>
        <p:nvSpPr>
          <p:cNvPr id="4" name="Heptagon 3"/>
          <p:cNvSpPr/>
          <p:nvPr/>
        </p:nvSpPr>
        <p:spPr>
          <a:xfrm>
            <a:off x="228600" y="3048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1.a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Pengeluaran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: BATCH PROCESSING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Data processing department – </a:t>
            </a:r>
            <a:r>
              <a:rPr lang="en-US" dirty="0" err="1"/>
              <a:t>memindai</a:t>
            </a:r>
            <a:r>
              <a:rPr lang="en-US" dirty="0"/>
              <a:t> field </a:t>
            </a:r>
            <a:r>
              <a:rPr lang="en-US" dirty="0" err="1"/>
              <a:t>tgl</a:t>
            </a:r>
            <a:r>
              <a:rPr lang="en-US" dirty="0"/>
              <a:t> </a:t>
            </a:r>
            <a:r>
              <a:rPr lang="en-US" dirty="0" err="1"/>
              <a:t>jth</a:t>
            </a:r>
            <a:r>
              <a:rPr lang="en-US" dirty="0"/>
              <a:t> tempo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voucher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jth</a:t>
            </a:r>
            <a:r>
              <a:rPr lang="en-US" dirty="0"/>
              <a:t> tempo.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Cash disbursements department –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pembyran</a:t>
            </a:r>
            <a:r>
              <a:rPr lang="en-US" dirty="0"/>
              <a:t>, &amp;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dftr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(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).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Accounts payable –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utg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blm</a:t>
            </a:r>
            <a:r>
              <a:rPr lang="en-US" dirty="0"/>
              <a:t> </a:t>
            </a:r>
            <a:r>
              <a:rPr lang="en-US" dirty="0" err="1"/>
              <a:t>dibyr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dibyr</a:t>
            </a:r>
            <a:r>
              <a:rPr lang="en-US" dirty="0"/>
              <a:t>,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,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kr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pengendali</a:t>
            </a:r>
            <a:r>
              <a:rPr lang="en-US" dirty="0"/>
              <a:t> </a:t>
            </a:r>
            <a:r>
              <a:rPr lang="en-US" dirty="0" err="1"/>
              <a:t>utg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persediaan</a:t>
            </a:r>
            <a:r>
              <a:rPr lang="en-US" dirty="0"/>
              <a:t> &amp; </a:t>
            </a:r>
            <a:r>
              <a:rPr lang="en-US" dirty="0" err="1"/>
              <a:t>kas</a:t>
            </a:r>
            <a:r>
              <a:rPr lang="en-US" dirty="0"/>
              <a:t> di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8382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1.b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Rekayasa Ulang Sistem Pembelian/Pengeluaran Kas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Pemrosesan</a:t>
            </a:r>
            <a:r>
              <a:rPr lang="en-US" dirty="0"/>
              <a:t> data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otomatis</a:t>
            </a:r>
            <a:endParaRPr lang="en-US" dirty="0"/>
          </a:p>
          <a:p>
            <a:r>
              <a:rPr lang="en-US" dirty="0"/>
              <a:t>File inventory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dipindai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brg2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tlh</a:t>
            </a:r>
            <a:r>
              <a:rPr lang="en-US" dirty="0"/>
              <a:t> </a:t>
            </a:r>
            <a:r>
              <a:rPr lang="en-US" dirty="0" err="1"/>
              <a:t>jth</a:t>
            </a:r>
            <a:r>
              <a:rPr lang="en-US" dirty="0"/>
              <a:t> tempo </a:t>
            </a:r>
            <a:r>
              <a:rPr lang="en-US" dirty="0" err="1"/>
              <a:t>dibwh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pemesanan</a:t>
            </a:r>
            <a:r>
              <a:rPr lang="en-US" dirty="0"/>
              <a:t> </a:t>
            </a:r>
            <a:r>
              <a:rPr lang="en-US" dirty="0" err="1"/>
              <a:t>ulangnya</a:t>
            </a:r>
            <a:r>
              <a:rPr lang="en-US" dirty="0"/>
              <a:t>.</a:t>
            </a:r>
          </a:p>
          <a:p>
            <a:r>
              <a:rPr lang="en-US" dirty="0" err="1"/>
              <a:t>Sebuah</a:t>
            </a:r>
            <a:r>
              <a:rPr lang="en-US" dirty="0"/>
              <a:t> record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file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brg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.</a:t>
            </a:r>
          </a:p>
          <a:p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dikonsolidasikan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dg no </a:t>
            </a:r>
            <a:r>
              <a:rPr lang="en-US" dirty="0" err="1"/>
              <a:t>pemasoknya</a:t>
            </a:r>
            <a:r>
              <a:rPr lang="en-US" dirty="0"/>
              <a:t>.</a:t>
            </a:r>
          </a:p>
          <a:p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menyurat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ditarik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valid.</a:t>
            </a:r>
          </a:p>
          <a:p>
            <a:r>
              <a:rPr lang="en-US" dirty="0"/>
              <a:t>P.O.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dikirim</a:t>
            </a:r>
            <a:r>
              <a:rPr lang="en-US" dirty="0"/>
              <a:t> to vendor (EDI)</a:t>
            </a:r>
          </a:p>
          <a:p>
            <a:r>
              <a:rPr lang="en-US" dirty="0"/>
              <a:t>Record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file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.</a:t>
            </a:r>
          </a:p>
          <a:p>
            <a:r>
              <a:rPr lang="en-US" dirty="0"/>
              <a:t>List of P.O. sent to purchasing department</a:t>
            </a:r>
          </a:p>
        </p:txBody>
      </p:sp>
      <p:sp>
        <p:nvSpPr>
          <p:cNvPr id="4" name="Heptagon 3"/>
          <p:cNvSpPr/>
          <p:nvPr/>
        </p:nvSpPr>
        <p:spPr>
          <a:xfrm>
            <a:off x="8153400" y="8382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1.c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Rekayasa Ulang Sistem Pembelian/Pengeluaran Kas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Bagian Penerimaan Barang: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dirty="0"/>
              <a:t>Ketika barang datang, staf adm penerimaan mengakses file pesanan pembelian terbuka scr real time dgn memasukkan no. PO</a:t>
            </a:r>
            <a:endParaRPr lang="en-US" dirty="0"/>
          </a:p>
        </p:txBody>
      </p:sp>
      <p:sp>
        <p:nvSpPr>
          <p:cNvPr id="4" name="Heptagon 3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Rekayasa Ulang Sistem Pembelian/Pengeluaran Kas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Pemrosesan</a:t>
            </a:r>
            <a:r>
              <a:rPr lang="en-US" dirty="0"/>
              <a:t> data </a:t>
            </a:r>
            <a:r>
              <a:rPr lang="en-US" dirty="0" err="1"/>
              <a:t>peneriman</a:t>
            </a:r>
            <a:r>
              <a:rPr lang="en-US" dirty="0"/>
              <a:t> </a:t>
            </a:r>
            <a:r>
              <a:rPr lang="en-US" dirty="0" err="1"/>
              <a:t>brg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system: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brg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dicocokan</a:t>
            </a:r>
            <a:r>
              <a:rPr lang="en-US" dirty="0"/>
              <a:t> dg record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Sebuah</a:t>
            </a:r>
            <a:r>
              <a:rPr lang="en-US" dirty="0"/>
              <a:t> record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file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Record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pembantu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diperbarui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di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diperbaharui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Record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dirty="0" err="1"/>
              <a:t>pesanan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file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tgl</a:t>
            </a:r>
            <a:r>
              <a:rPr lang="en-US" dirty="0"/>
              <a:t> </a:t>
            </a:r>
            <a:r>
              <a:rPr lang="en-US" dirty="0" err="1"/>
              <a:t>jth</a:t>
            </a:r>
            <a:r>
              <a:rPr lang="en-US" dirty="0"/>
              <a:t> tempo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</p:txBody>
      </p:sp>
      <p:sp>
        <p:nvSpPr>
          <p:cNvPr id="6" name="Heptagon 5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Rekayasa Ulang Sistem Pembelian/Pengeluaran Kas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, field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tempo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.</a:t>
            </a:r>
          </a:p>
        </p:txBody>
      </p:sp>
      <p:sp>
        <p:nvSpPr>
          <p:cNvPr id="4" name="Heptagon 3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ptagon 3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b="1" dirty="0"/>
              <a:t>Rekayasa Ulang Sistem Pembelian/Pengeluaran Kas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data: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, </a:t>
            </a:r>
            <a:r>
              <a:rPr lang="en-US" dirty="0" err="1"/>
              <a:t>ditandatangani</a:t>
            </a:r>
            <a:r>
              <a:rPr lang="en-US" dirty="0"/>
              <a:t>, </a:t>
            </a:r>
            <a:r>
              <a:rPr lang="en-US" dirty="0" err="1"/>
              <a:t>didistribusikan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menyurat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dikrim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. EDI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file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cek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Brg2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dibyr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ditrf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file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file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tertutup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diperbarui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memerinci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diransmisikan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terminal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utg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endParaRPr lang="en-US" dirty="0"/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r>
              <a:rPr lang="en-US" dirty="0" err="1"/>
              <a:t>Berkurangnya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jeda</a:t>
            </a:r>
            <a:endParaRPr lang="en-US" dirty="0"/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wkt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kertas</a:t>
            </a: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Otomatis</a:t>
            </a:r>
            <a:r>
              <a:rPr lang="en-US" b="1" dirty="0"/>
              <a:t> VS </a:t>
            </a:r>
            <a:r>
              <a:rPr lang="en-US" b="1" dirty="0" err="1"/>
              <a:t>Sistem</a:t>
            </a:r>
            <a:r>
              <a:rPr lang="en-US" b="1" dirty="0"/>
              <a:t> Manual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924</Words>
  <Application>Microsoft Office PowerPoint</Application>
  <PresentationFormat>On-screen Show (4:3)</PresentationFormat>
  <Paragraphs>160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Franklin Gothic Demi</vt:lpstr>
      <vt:lpstr>Wingdings</vt:lpstr>
      <vt:lpstr>Office Theme</vt:lpstr>
      <vt:lpstr>Bab 9 Audit Siklus Pengeluaran</vt:lpstr>
      <vt:lpstr>Pembelian: Dengan Menggunakan BATCH PROCESSING (Step)</vt:lpstr>
      <vt:lpstr>Pengeluaran kas: BATCH PROCESSING</vt:lpstr>
      <vt:lpstr>Rekayasa Ulang Sistem Pembelian/Pengeluaran Kas</vt:lpstr>
      <vt:lpstr>Rekayasa Ulang Sistem Pembelian/Pengeluaran Kas</vt:lpstr>
      <vt:lpstr>Rekayasa Ulang Sistem Pembelian/Pengeluaran Kas</vt:lpstr>
      <vt:lpstr>Rekayasa Ulang Sistem Pembelian/Pengeluaran Kas</vt:lpstr>
      <vt:lpstr>Rekayasa Ulang Sistem Pembelian/Pengeluaran Kas</vt:lpstr>
      <vt:lpstr> Sistem Otomatis VS Sistem Manual</vt:lpstr>
      <vt:lpstr>REENGINEERED SYSTEM VS. BATCH AUTOMATED SYSTEM</vt:lpstr>
      <vt:lpstr>PAYROLL PROCEDURES</vt:lpstr>
      <vt:lpstr> Merekayasa ulang PAYROLL SYSTEM</vt:lpstr>
      <vt:lpstr> Merekayasa ulang PAYROLL SYSTEM</vt:lpstr>
      <vt:lpstr> Tujuan Audit, Pengendalian, dan Uji Pengendalian Siklus Pengeluaran</vt:lpstr>
      <vt:lpstr> Tujuan Audit, Pengendalian, dan Uji Pengendalian Siklus Pengeluaran</vt:lpstr>
      <vt:lpstr> Tujuan Audit, Pengendalian, dan Uji Pengendalian Siklus Pengeluaran</vt:lpstr>
      <vt:lpstr> Tujuan Audit, Pengendalian, dan Uji Pengendalian Siklus Pengeluaran</vt:lpstr>
      <vt:lpstr> Uji Substantif Siklus Pengeluaran</vt:lpstr>
      <vt:lpstr>  Uji Substantif Siklus Pengeluaran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 the Revenue Cycle</dc:title>
  <dc:creator>toshiba</dc:creator>
  <cp:lastModifiedBy>deni</cp:lastModifiedBy>
  <cp:revision>73</cp:revision>
  <dcterms:created xsi:type="dcterms:W3CDTF">2010-10-31T13:11:21Z</dcterms:created>
  <dcterms:modified xsi:type="dcterms:W3CDTF">2017-12-20T10:14:58Z</dcterms:modified>
</cp:coreProperties>
</file>