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4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6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AB4B-B7EC-4D6A-ADB7-0ECFD4EA4766}" type="datetimeFigureOut">
              <a:rPr lang="en-US" smtClean="0"/>
              <a:t>20/09/17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2D9B-4EF4-40C8-B8AE-45A93174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14954" y="1875692"/>
            <a:ext cx="64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444444"/>
                </a:solidFill>
                <a:effectLst/>
                <a:latin typeface="Open Sans"/>
              </a:rPr>
              <a:t>Operasi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Open Sans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Open Sans"/>
              </a:rPr>
              <a:t>KomputerBAB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Open Sans"/>
              </a:rPr>
              <a:t>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31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umum,mengevaluasi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khusus;auditor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memverifikasi</a:t>
            </a:r>
            <a:r>
              <a:rPr lang="en-US" dirty="0"/>
              <a:t>:</a:t>
            </a:r>
          </a:p>
          <a:p>
            <a:pPr marL="803275" indent="-5143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803275" indent="-514350">
              <a:buFont typeface="+mj-lt"/>
              <a:buAutoNum type="arabicPeriod"/>
            </a:pP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kelengkapan</a:t>
            </a:r>
            <a:endParaRPr lang="en-US" dirty="0"/>
          </a:p>
          <a:p>
            <a:pPr marL="803275" indent="-514350">
              <a:buFont typeface="+mj-lt"/>
              <a:buAutoNum type="arabicPeriod"/>
            </a:pPr>
            <a:r>
              <a:rPr lang="en-US" dirty="0" err="1"/>
              <a:t>Dokumentasi</a:t>
            </a:r>
            <a:r>
              <a:rPr lang="en-US" dirty="0"/>
              <a:t> operator </a:t>
            </a:r>
            <a:r>
              <a:rPr lang="en-US" dirty="0" err="1"/>
              <a:t>memadai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:</a:t>
            </a:r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kebakaran</a:t>
            </a:r>
            <a:endParaRPr lang="en-US" dirty="0"/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akses</a:t>
            </a:r>
            <a:endParaRPr lang="en-US" dirty="0"/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cadangan</a:t>
            </a:r>
            <a:endParaRPr lang="en-US" dirty="0"/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asuransi</a:t>
            </a:r>
            <a:endParaRPr lang="en-US" dirty="0"/>
          </a:p>
          <a:p>
            <a:pPr marL="914400" indent="-514350">
              <a:buFont typeface="+mj-lt"/>
              <a:buAutoNum type="arabicPeriod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operator</a:t>
            </a:r>
          </a:p>
          <a:p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9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Mengidentifikasi Aplikasi yg sangat penting</a:t>
            </a:r>
            <a:endParaRPr lang="en-US" dirty="0"/>
          </a:p>
          <a:p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bencana</a:t>
            </a:r>
            <a:endParaRPr lang="en-US" dirty="0"/>
          </a:p>
          <a:p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:</a:t>
            </a:r>
          </a:p>
          <a:p>
            <a:r>
              <a:rPr lang="en-US" dirty="0"/>
              <a:t>Hot site/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pemulihan</a:t>
            </a:r>
            <a:endParaRPr lang="en-US" dirty="0"/>
          </a:p>
          <a:p>
            <a:r>
              <a:rPr lang="en-US" dirty="0"/>
              <a:t>Cold site/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kosong</a:t>
            </a:r>
            <a:endParaRPr lang="en-US" dirty="0"/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internal</a:t>
            </a:r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lunak:sistem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lunak:aplikasi</a:t>
            </a:r>
            <a:endParaRPr lang="en-US" dirty="0"/>
          </a:p>
          <a:p>
            <a:r>
              <a:rPr lang="en-US" dirty="0"/>
              <a:t>File data </a:t>
            </a:r>
            <a:r>
              <a:rPr lang="en-US" dirty="0" err="1"/>
              <a:t>cadangan</a:t>
            </a:r>
            <a:endParaRPr lang="en-US" dirty="0"/>
          </a:p>
          <a:p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cadangan</a:t>
            </a:r>
            <a:endParaRPr lang="en-US" dirty="0"/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 &amp;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r>
              <a:rPr lang="en-US" dirty="0" err="1"/>
              <a:t>Menguji</a:t>
            </a:r>
            <a:r>
              <a:rPr lang="en-US" dirty="0"/>
              <a:t> DRP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1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Operasi</a:t>
            </a:r>
            <a:r>
              <a:rPr lang="en-US" b="1" dirty="0"/>
              <a:t> &amp;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Keseluruhan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program </a:t>
            </a:r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</a:t>
            </a:r>
          </a:p>
          <a:p>
            <a:pPr marL="969963" indent="-514350">
              <a:buFont typeface="+mj-lt"/>
              <a:buAutoNum type="arabicPeriod"/>
            </a:pP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tingklat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spt</a:t>
            </a:r>
            <a:r>
              <a:rPr lang="en-US" dirty="0"/>
              <a:t> COBOL, BASIC, </a:t>
            </a:r>
            <a:r>
              <a:rPr lang="en-US" dirty="0" err="1"/>
              <a:t>bahasa</a:t>
            </a:r>
            <a:r>
              <a:rPr lang="en-US" dirty="0"/>
              <a:t> C, </a:t>
            </a:r>
            <a:r>
              <a:rPr lang="en-US" dirty="0" err="1"/>
              <a:t>dan</a:t>
            </a:r>
            <a:r>
              <a:rPr lang="en-US" dirty="0"/>
              <a:t> SQL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marL="969963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pPr marL="969963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penjadwalan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multipemrograman.Pekerjaan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lgs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operator system</a:t>
            </a:r>
          </a:p>
          <a:p>
            <a:r>
              <a:rPr lang="en-US" dirty="0"/>
              <a:t>Dari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antrean</a:t>
            </a:r>
            <a:r>
              <a:rPr lang="en-US" dirty="0"/>
              <a:t> batch</a:t>
            </a:r>
          </a:p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5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Operasi</a:t>
            </a:r>
            <a:r>
              <a:rPr lang="en-US" b="1" dirty="0"/>
              <a:t> &amp;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Keseluruhan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andal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lima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fundamental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para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para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5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Keamanan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: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Logon,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/>
              <a:t>Access token,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megenai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ID, kata </a:t>
            </a:r>
            <a:r>
              <a:rPr lang="en-US" dirty="0" err="1"/>
              <a:t>sandi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akses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5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Ancaman thd Integritas Sistem 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disingaja</a:t>
            </a:r>
            <a:r>
              <a:rPr lang="en-US" dirty="0"/>
              <a:t>.</a:t>
            </a:r>
          </a:p>
          <a:p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: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</a:t>
            </a:r>
          </a:p>
          <a:p>
            <a:r>
              <a:rPr lang="en-US" dirty="0" err="1"/>
              <a:t>Ancamanan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: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data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. </a:t>
            </a:r>
            <a:r>
              <a:rPr lang="en-US" dirty="0" err="1"/>
              <a:t>Personel</a:t>
            </a:r>
            <a:r>
              <a:rPr lang="en-US" dirty="0"/>
              <a:t> dg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wewenangnya</a:t>
            </a:r>
            <a:r>
              <a:rPr lang="en-US" dirty="0"/>
              <a:t>. Orang-orang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menjelajahi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mengeksploitasi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keamanan.Orang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menyelipkan</a:t>
            </a:r>
            <a:r>
              <a:rPr lang="en-US" dirty="0"/>
              <a:t> virus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program </a:t>
            </a:r>
            <a:r>
              <a:rPr lang="en-US" dirty="0" err="1"/>
              <a:t>penghancur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2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Mengendalikan</a:t>
            </a:r>
            <a:r>
              <a:rPr lang="en-US" b="1" dirty="0"/>
              <a:t> </a:t>
            </a:r>
            <a:r>
              <a:rPr lang="en-US" b="1" dirty="0" err="1"/>
              <a:t>jejak</a:t>
            </a:r>
            <a:r>
              <a:rPr lang="en-US" b="1" dirty="0"/>
              <a:t> audit </a:t>
            </a:r>
            <a:r>
              <a:rPr lang="en-US" b="1" dirty="0" err="1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Jejak</a:t>
            </a:r>
            <a:r>
              <a:rPr lang="en-US" dirty="0"/>
              <a:t> audit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didesainn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r>
              <a:rPr lang="en-US" dirty="0" err="1"/>
              <a:t>Jejak</a:t>
            </a:r>
            <a:r>
              <a:rPr lang="en-US" dirty="0"/>
              <a:t> audit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data audit: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ketikan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6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system</a:t>
            </a:r>
          </a:p>
          <a:p>
            <a:r>
              <a:rPr lang="en-US" dirty="0" err="1"/>
              <a:t>Rekonstruksi</a:t>
            </a:r>
            <a:r>
              <a:rPr lang="en-US" dirty="0"/>
              <a:t> </a:t>
            </a:r>
            <a:r>
              <a:rPr lang="en-US" dirty="0" err="1"/>
              <a:t>peristiwa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personel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3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444444"/>
                </a:solidFill>
                <a:effectLst/>
                <a:latin typeface="Open Sans"/>
              </a:rPr>
              <a:t>Pemrosesan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/>
              </a:rPr>
              <a:t> Data </a:t>
            </a:r>
            <a:r>
              <a:rPr lang="en-US" b="1" i="0" dirty="0" err="1">
                <a:solidFill>
                  <a:srgbClr val="444444"/>
                </a:solidFill>
                <a:effectLst/>
                <a:latin typeface="Open Sans"/>
              </a:rPr>
              <a:t>Terpusat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45821"/>
          </a:xfrm>
        </p:spPr>
        <p:txBody>
          <a:bodyPr/>
          <a:lstStyle/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1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Pemisahan Pekerjaan yang Tidak Saling Bersesuaian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</a:t>
            </a:r>
            <a:r>
              <a:rPr lang="en-US" dirty="0"/>
              <a:t> TI,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, </a:t>
            </a:r>
            <a:r>
              <a:rPr lang="en-US" dirty="0" err="1"/>
              <a:t>memproses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.</a:t>
            </a:r>
          </a:p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basis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system</a:t>
            </a:r>
          </a:p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orang-orang dg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kompatibel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dipisah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resikonya</a:t>
            </a:r>
            <a:r>
              <a:rPr lang="en-US" dirty="0"/>
              <a:t>.</a:t>
            </a:r>
          </a:p>
          <a:p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lingk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mana hub formal, </a:t>
            </a:r>
            <a:r>
              <a:rPr lang="en-US" dirty="0" err="1"/>
              <a:t>bukan</a:t>
            </a:r>
            <a:r>
              <a:rPr lang="en-US" dirty="0"/>
              <a:t> informal,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antarpekerjaan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bersesuaian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7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Pemrosesan</a:t>
            </a:r>
            <a:r>
              <a:rPr lang="en-US" b="1" dirty="0"/>
              <a:t> Data </a:t>
            </a:r>
            <a:r>
              <a:rPr lang="en-US" b="1" dirty="0" err="1"/>
              <a:t>Terpusat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r>
              <a:rPr lang="en-US" dirty="0"/>
              <a:t>(see Hal, page 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0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Mendapat</a:t>
            </a:r>
            <a:r>
              <a:rPr lang="en-US" dirty="0"/>
              <a:t> &amp;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agar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bersesuaiain</a:t>
            </a:r>
            <a:r>
              <a:rPr lang="en-US" dirty="0"/>
              <a:t>.</a:t>
            </a:r>
          </a:p>
          <a:p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praktiknya</a:t>
            </a:r>
            <a:r>
              <a:rPr lang="en-US" dirty="0"/>
              <a:t>.</a:t>
            </a:r>
          </a:p>
          <a:p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keistimewaan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para programmer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8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Resiko</a:t>
            </a:r>
            <a:r>
              <a:rPr lang="en-US" b="1" dirty="0"/>
              <a:t> yang </a:t>
            </a:r>
            <a:r>
              <a:rPr lang="en-US" b="1" dirty="0" err="1"/>
              <a:t>Berkaitan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DDP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Model </a:t>
            </a:r>
            <a:r>
              <a:rPr lang="en-US" dirty="0" err="1"/>
              <a:t>Terdistribusi</a:t>
            </a:r>
            <a:endParaRPr lang="en-US" dirty="0"/>
          </a:p>
          <a:p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terdistribusi</a:t>
            </a:r>
            <a:r>
              <a:rPr lang="en-US" dirty="0"/>
              <a:t> (distributed data processing-DDP)</a:t>
            </a:r>
          </a:p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DDP (see Hall; page 69)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DDP</a:t>
            </a:r>
          </a:p>
          <a:p>
            <a:r>
              <a:rPr lang="en-US" dirty="0" err="1"/>
              <a:t>Ketidakefisienan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dirty="0"/>
          </a:p>
          <a:p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audit</a:t>
            </a:r>
          </a:p>
          <a:p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bersesuaian</a:t>
            </a:r>
            <a:r>
              <a:rPr lang="en-US" dirty="0"/>
              <a:t>.</a:t>
            </a:r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endParaRPr lang="en-US" dirty="0"/>
          </a:p>
          <a:p>
            <a:r>
              <a:rPr lang="en-US" dirty="0" err="1"/>
              <a:t>Kegagalan</a:t>
            </a:r>
            <a:r>
              <a:rPr lang="en-US" dirty="0"/>
              <a:t> system</a:t>
            </a:r>
          </a:p>
          <a:p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0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DDP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endParaRPr lang="en-US" dirty="0"/>
          </a:p>
          <a:p>
            <a:pPr marL="969963" indent="-51435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diedit</a:t>
            </a:r>
            <a:r>
              <a:rPr lang="en-US" dirty="0"/>
              <a:t> di area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shgg</a:t>
            </a:r>
            <a:r>
              <a:rPr lang="en-US" dirty="0"/>
              <a:t> </a:t>
            </a:r>
            <a:r>
              <a:rPr lang="en-US" dirty="0" err="1"/>
              <a:t>meniadakan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data.</a:t>
            </a:r>
          </a:p>
          <a:p>
            <a:pPr marL="969963" indent="-514350">
              <a:buFont typeface="+mj-lt"/>
              <a:buAutoNum type="arabicPeriod"/>
            </a:pPr>
            <a:r>
              <a:rPr lang="en-US" dirty="0" err="1"/>
              <a:t>Kerumitan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.</a:t>
            </a:r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tgjwb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pengguna</a:t>
            </a:r>
            <a:endParaRPr lang="en-US" dirty="0"/>
          </a:p>
          <a:p>
            <a:r>
              <a:rPr lang="en-US" dirty="0" err="1"/>
              <a:t>Fleksibelitas</a:t>
            </a:r>
            <a:r>
              <a:rPr lang="en-US" dirty="0"/>
              <a:t> </a:t>
            </a:r>
            <a:r>
              <a:rPr lang="en-US" dirty="0" err="1"/>
              <a:t>cadangan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0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pengendalianpusat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lgsg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lingk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Konstruksi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Akses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udara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Pemadam</a:t>
            </a:r>
            <a:r>
              <a:rPr lang="en-US" dirty="0"/>
              <a:t> </a:t>
            </a:r>
            <a:r>
              <a:rPr lang="en-US" dirty="0" err="1"/>
              <a:t>kebakaran</a:t>
            </a:r>
            <a:endParaRPr lang="en-US" dirty="0"/>
          </a:p>
          <a:p>
            <a:pPr marL="858838" indent="-514350">
              <a:buFont typeface="+mj-lt"/>
              <a:buAutoNum type="arabicPeriod"/>
            </a:pPr>
            <a:r>
              <a:rPr lang="en-US" dirty="0" err="1"/>
              <a:t>Pasokan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7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915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Office Theme</vt:lpstr>
      <vt:lpstr>PowerPoint Presentation</vt:lpstr>
      <vt:lpstr>Pemrosesan Data Terpusat</vt:lpstr>
      <vt:lpstr>Pemisahan Pekerjaan yang Tidak Saling Bersesuaian</vt:lpstr>
      <vt:lpstr>Tujuan Audit</vt:lpstr>
      <vt:lpstr>Pemrosesan Data Terpusat</vt:lpstr>
      <vt:lpstr>Prosedur Audit</vt:lpstr>
      <vt:lpstr>Resiko yang Berkaitan dengan DDP</vt:lpstr>
      <vt:lpstr>Kelebihan DDP</vt:lpstr>
      <vt:lpstr>Pusat Komputer</vt:lpstr>
      <vt:lpstr>Tujuan Audit</vt:lpstr>
      <vt:lpstr>Prosedur Audit</vt:lpstr>
      <vt:lpstr>Prosedur Audit</vt:lpstr>
      <vt:lpstr>Pengendalian Sistem Operasi &amp; Pengendalian Keseluruhan Sistem</vt:lpstr>
      <vt:lpstr>Pengendalian Sistem Operasi &amp; Pengendalian Keseluruhan Sistem</vt:lpstr>
      <vt:lpstr>Keamanan Sistem Operasi</vt:lpstr>
      <vt:lpstr> Ancaman thd Integritas Sistem Operasi</vt:lpstr>
      <vt:lpstr>Mengendalikan jejak audit Elektronik</vt:lpstr>
      <vt:lpstr>Tujuan Jejak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</dc:creator>
  <cp:lastModifiedBy>deni</cp:lastModifiedBy>
  <cp:revision>5</cp:revision>
  <dcterms:created xsi:type="dcterms:W3CDTF">2017-09-20T08:56:22Z</dcterms:created>
  <dcterms:modified xsi:type="dcterms:W3CDTF">2017-09-20T10:13:24Z</dcterms:modified>
</cp:coreProperties>
</file>