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63" r:id="rId3"/>
    <p:sldId id="264" r:id="rId4"/>
    <p:sldId id="269" r:id="rId5"/>
    <p:sldId id="257" r:id="rId6"/>
    <p:sldId id="270" r:id="rId7"/>
    <p:sldId id="258" r:id="rId8"/>
    <p:sldId id="267" r:id="rId9"/>
    <p:sldId id="266" r:id="rId10"/>
    <p:sldId id="271" r:id="rId11"/>
    <p:sldId id="276" r:id="rId12"/>
    <p:sldId id="272" r:id="rId13"/>
    <p:sldId id="273" r:id="rId14"/>
    <p:sldId id="277" r:id="rId15"/>
    <p:sldId id="274" r:id="rId16"/>
    <p:sldId id="275" r:id="rId17"/>
    <p:sldId id="278" r:id="rId18"/>
    <p:sldId id="279" r:id="rId19"/>
    <p:sldId id="280" r:id="rId20"/>
    <p:sldId id="281" r:id="rId21"/>
    <p:sldId id="28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750" autoAdjust="0"/>
  </p:normalViewPr>
  <p:slideViewPr>
    <p:cSldViewPr>
      <p:cViewPr varScale="1">
        <p:scale>
          <a:sx n="76" d="100"/>
          <a:sy n="76" d="100"/>
        </p:scale>
        <p:origin x="115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A8264D-5CDE-45F5-BC0A-2A4AC0A90F94}" type="doc">
      <dgm:prSet loTypeId="urn:microsoft.com/office/officeart/2005/8/layout/hierarchy2" loCatId="hierarchy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0A0ACBDB-5E71-47CE-ABD8-05DE24AE6F81}">
      <dgm:prSet phldrT="[Text]"/>
      <dgm:spPr/>
      <dgm:t>
        <a:bodyPr/>
        <a:lstStyle/>
        <a:p>
          <a:r>
            <a:rPr lang="en-US" dirty="0"/>
            <a:t>AUDIT </a:t>
          </a:r>
          <a:r>
            <a:rPr lang="en-US" dirty="0" err="1"/>
            <a:t>SIKLUS</a:t>
          </a:r>
          <a:r>
            <a:rPr lang="en-US" dirty="0"/>
            <a:t> </a:t>
          </a:r>
          <a:r>
            <a:rPr lang="en-US" dirty="0" err="1"/>
            <a:t>PENDAPATAN</a:t>
          </a:r>
          <a:endParaRPr lang="en-US" dirty="0"/>
        </a:p>
      </dgm:t>
    </dgm:pt>
    <dgm:pt modelId="{E012BBED-B728-4694-AFDC-1B627FE23449}" type="parTrans" cxnId="{BC376B12-19C5-4849-A44B-F5B81F085872}">
      <dgm:prSet/>
      <dgm:spPr/>
      <dgm:t>
        <a:bodyPr/>
        <a:lstStyle/>
        <a:p>
          <a:endParaRPr lang="en-US"/>
        </a:p>
      </dgm:t>
    </dgm:pt>
    <dgm:pt modelId="{20620865-9FF7-4701-8B97-48C98966C828}" type="sibTrans" cxnId="{BC376B12-19C5-4849-A44B-F5B81F085872}">
      <dgm:prSet/>
      <dgm:spPr/>
      <dgm:t>
        <a:bodyPr/>
        <a:lstStyle/>
        <a:p>
          <a:endParaRPr lang="en-US"/>
        </a:p>
      </dgm:t>
    </dgm:pt>
    <dgm:pt modelId="{DC70E681-1045-4509-B43C-DEBC4297A1E4}">
      <dgm:prSet phldrT="[Text]"/>
      <dgm:spPr/>
      <dgm:t>
        <a:bodyPr/>
        <a:lstStyle/>
        <a:p>
          <a:r>
            <a:rPr lang="en-US" dirty="0" err="1"/>
            <a:t>Teknologi</a:t>
          </a:r>
          <a:r>
            <a:rPr lang="en-US" dirty="0"/>
            <a:t> </a:t>
          </a:r>
          <a:r>
            <a:rPr lang="en-US" dirty="0" err="1"/>
            <a:t>Siklus</a:t>
          </a:r>
          <a:r>
            <a:rPr lang="en-US" dirty="0"/>
            <a:t> </a:t>
          </a:r>
          <a:r>
            <a:rPr lang="en-US" dirty="0" err="1"/>
            <a:t>Pendapatan</a:t>
          </a:r>
          <a:endParaRPr lang="en-US" dirty="0"/>
        </a:p>
      </dgm:t>
    </dgm:pt>
    <dgm:pt modelId="{6D9951DB-AA4D-4614-95BD-486531EC01BF}" type="parTrans" cxnId="{4FD56ADF-CDBC-4D51-869C-3CCBFF30E767}">
      <dgm:prSet/>
      <dgm:spPr/>
      <dgm:t>
        <a:bodyPr/>
        <a:lstStyle/>
        <a:p>
          <a:endParaRPr lang="en-US"/>
        </a:p>
      </dgm:t>
    </dgm:pt>
    <dgm:pt modelId="{83921A91-F1BC-46FD-A195-E2B778B709DB}" type="sibTrans" cxnId="{4FD56ADF-CDBC-4D51-869C-3CCBFF30E767}">
      <dgm:prSet/>
      <dgm:spPr/>
      <dgm:t>
        <a:bodyPr/>
        <a:lstStyle/>
        <a:p>
          <a:endParaRPr lang="en-US"/>
        </a:p>
      </dgm:t>
    </dgm:pt>
    <dgm:pt modelId="{1018C21A-645D-44F9-8EC3-A514B7E9F1E0}">
      <dgm:prSet phldrT="[Text]"/>
      <dgm:spPr/>
      <dgm:t>
        <a:bodyPr/>
        <a:lstStyle/>
        <a:p>
          <a:r>
            <a:rPr lang="en-US" dirty="0" err="1"/>
            <a:t>Uji</a:t>
          </a:r>
          <a:r>
            <a:rPr lang="en-US" dirty="0"/>
            <a:t> </a:t>
          </a:r>
          <a:r>
            <a:rPr lang="en-US" dirty="0" err="1"/>
            <a:t>substantif</a:t>
          </a:r>
          <a:r>
            <a:rPr lang="en-US" dirty="0"/>
            <a:t> </a:t>
          </a:r>
          <a:r>
            <a:rPr lang="en-US" dirty="0" err="1"/>
            <a:t>akun</a:t>
          </a:r>
          <a:r>
            <a:rPr lang="en-US" dirty="0"/>
            <a:t> </a:t>
          </a:r>
          <a:r>
            <a:rPr lang="en-US" dirty="0" err="1"/>
            <a:t>siklus</a:t>
          </a:r>
          <a:r>
            <a:rPr lang="en-US" dirty="0"/>
            <a:t> </a:t>
          </a:r>
          <a:r>
            <a:rPr lang="en-US" dirty="0" err="1"/>
            <a:t>pendapatan</a:t>
          </a:r>
          <a:endParaRPr lang="en-US" dirty="0"/>
        </a:p>
      </dgm:t>
    </dgm:pt>
    <dgm:pt modelId="{BF5076AD-ABFE-4C14-8348-C6CC557C1703}" type="parTrans" cxnId="{7FD86259-BB48-4677-82C7-5B8B2D49C154}">
      <dgm:prSet/>
      <dgm:spPr/>
      <dgm:t>
        <a:bodyPr/>
        <a:lstStyle/>
        <a:p>
          <a:endParaRPr lang="en-US"/>
        </a:p>
      </dgm:t>
    </dgm:pt>
    <dgm:pt modelId="{D90E3C6E-E87B-488A-987A-2E39CB6971E3}" type="sibTrans" cxnId="{7FD86259-BB48-4677-82C7-5B8B2D49C154}">
      <dgm:prSet/>
      <dgm:spPr/>
      <dgm:t>
        <a:bodyPr/>
        <a:lstStyle/>
        <a:p>
          <a:endParaRPr lang="en-US"/>
        </a:p>
      </dgm:t>
    </dgm:pt>
    <dgm:pt modelId="{2C16527F-6B6D-4344-9726-27C3473FB6B3}">
      <dgm:prSet phldrT="[Text]"/>
      <dgm:spPr/>
      <dgm:t>
        <a:bodyPr/>
        <a:lstStyle/>
        <a:p>
          <a:r>
            <a:rPr lang="en-US" dirty="0" err="1"/>
            <a:t>Tujuan</a:t>
          </a:r>
          <a:r>
            <a:rPr lang="en-US" dirty="0"/>
            <a:t>, </a:t>
          </a:r>
          <a:r>
            <a:rPr lang="en-US" dirty="0" err="1"/>
            <a:t>pengendalian</a:t>
          </a:r>
          <a:r>
            <a:rPr lang="en-US" dirty="0"/>
            <a:t>,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uji</a:t>
          </a:r>
          <a:r>
            <a:rPr lang="en-US" dirty="0"/>
            <a:t> </a:t>
          </a:r>
          <a:r>
            <a:rPr lang="en-US" dirty="0" err="1"/>
            <a:t>pengendalian</a:t>
          </a:r>
          <a:r>
            <a:rPr lang="en-US" dirty="0"/>
            <a:t> </a:t>
          </a:r>
          <a:r>
            <a:rPr lang="en-US" dirty="0" err="1"/>
            <a:t>siklus</a:t>
          </a:r>
          <a:r>
            <a:rPr lang="en-US" dirty="0"/>
            <a:t> </a:t>
          </a:r>
          <a:r>
            <a:rPr lang="en-US" dirty="0" err="1"/>
            <a:t>pendapatan</a:t>
          </a:r>
          <a:r>
            <a:rPr lang="en-US" dirty="0"/>
            <a:t> </a:t>
          </a:r>
        </a:p>
      </dgm:t>
    </dgm:pt>
    <dgm:pt modelId="{2A6458C5-BAB9-4EF2-9185-855A04C0C4DA}" type="parTrans" cxnId="{5413861F-49CC-47B4-881A-70D1999ECCBC}">
      <dgm:prSet/>
      <dgm:spPr/>
      <dgm:t>
        <a:bodyPr/>
        <a:lstStyle/>
        <a:p>
          <a:endParaRPr lang="en-US"/>
        </a:p>
      </dgm:t>
    </dgm:pt>
    <dgm:pt modelId="{61A607F9-A333-468B-9C72-9F48BD117A71}" type="sibTrans" cxnId="{5413861F-49CC-47B4-881A-70D1999ECCBC}">
      <dgm:prSet/>
      <dgm:spPr/>
      <dgm:t>
        <a:bodyPr/>
        <a:lstStyle/>
        <a:p>
          <a:endParaRPr lang="en-US"/>
        </a:p>
      </dgm:t>
    </dgm:pt>
    <dgm:pt modelId="{E8FE511E-65ED-4D11-BC0B-DF8F455F37D3}" type="pres">
      <dgm:prSet presAssocID="{32A8264D-5CDE-45F5-BC0A-2A4AC0A90F9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4041C2D-204A-4FE8-9C16-F18127A68320}" type="pres">
      <dgm:prSet presAssocID="{0A0ACBDB-5E71-47CE-ABD8-05DE24AE6F81}" presName="root1" presStyleCnt="0"/>
      <dgm:spPr/>
    </dgm:pt>
    <dgm:pt modelId="{14A16D98-1052-4164-A5C8-817B0F325F95}" type="pres">
      <dgm:prSet presAssocID="{0A0ACBDB-5E71-47CE-ABD8-05DE24AE6F81}" presName="LevelOneTextNode" presStyleLbl="node0" presStyleIdx="0" presStyleCnt="1">
        <dgm:presLayoutVars>
          <dgm:chPref val="3"/>
        </dgm:presLayoutVars>
      </dgm:prSet>
      <dgm:spPr/>
    </dgm:pt>
    <dgm:pt modelId="{20470564-BA71-4802-9CC4-6365AFB73FC9}" type="pres">
      <dgm:prSet presAssocID="{0A0ACBDB-5E71-47CE-ABD8-05DE24AE6F81}" presName="level2hierChild" presStyleCnt="0"/>
      <dgm:spPr/>
    </dgm:pt>
    <dgm:pt modelId="{8EC1CA75-D184-433A-8575-D1C688D2E0EB}" type="pres">
      <dgm:prSet presAssocID="{6D9951DB-AA4D-4614-95BD-486531EC01BF}" presName="conn2-1" presStyleLbl="parChTrans1D2" presStyleIdx="0" presStyleCnt="3"/>
      <dgm:spPr/>
    </dgm:pt>
    <dgm:pt modelId="{7192F7B9-8F5D-4392-B40B-F6D56F58D115}" type="pres">
      <dgm:prSet presAssocID="{6D9951DB-AA4D-4614-95BD-486531EC01BF}" presName="connTx" presStyleLbl="parChTrans1D2" presStyleIdx="0" presStyleCnt="3"/>
      <dgm:spPr/>
    </dgm:pt>
    <dgm:pt modelId="{45C88CAC-9AC7-4A80-8142-61A0CFAC77F5}" type="pres">
      <dgm:prSet presAssocID="{DC70E681-1045-4509-B43C-DEBC4297A1E4}" presName="root2" presStyleCnt="0"/>
      <dgm:spPr/>
    </dgm:pt>
    <dgm:pt modelId="{D21677B7-9AA4-4677-8BC6-1D5637E65138}" type="pres">
      <dgm:prSet presAssocID="{DC70E681-1045-4509-B43C-DEBC4297A1E4}" presName="LevelTwoTextNode" presStyleLbl="node2" presStyleIdx="0" presStyleCnt="3">
        <dgm:presLayoutVars>
          <dgm:chPref val="3"/>
        </dgm:presLayoutVars>
      </dgm:prSet>
      <dgm:spPr/>
    </dgm:pt>
    <dgm:pt modelId="{2D3624FC-6409-46D5-8151-743D14E7BA09}" type="pres">
      <dgm:prSet presAssocID="{DC70E681-1045-4509-B43C-DEBC4297A1E4}" presName="level3hierChild" presStyleCnt="0"/>
      <dgm:spPr/>
    </dgm:pt>
    <dgm:pt modelId="{FABCCCC8-F66F-49DA-9DF8-3BA6343768CB}" type="pres">
      <dgm:prSet presAssocID="{2A6458C5-BAB9-4EF2-9185-855A04C0C4DA}" presName="conn2-1" presStyleLbl="parChTrans1D2" presStyleIdx="1" presStyleCnt="3"/>
      <dgm:spPr/>
    </dgm:pt>
    <dgm:pt modelId="{08834FB0-5D95-4DC0-AD15-EBC6B1EEE87A}" type="pres">
      <dgm:prSet presAssocID="{2A6458C5-BAB9-4EF2-9185-855A04C0C4DA}" presName="connTx" presStyleLbl="parChTrans1D2" presStyleIdx="1" presStyleCnt="3"/>
      <dgm:spPr/>
    </dgm:pt>
    <dgm:pt modelId="{3899FB9F-01DE-4E39-AF3F-56F37A64B72D}" type="pres">
      <dgm:prSet presAssocID="{2C16527F-6B6D-4344-9726-27C3473FB6B3}" presName="root2" presStyleCnt="0"/>
      <dgm:spPr/>
    </dgm:pt>
    <dgm:pt modelId="{07F7A995-950F-4BA2-9CE2-4A1FB322CA41}" type="pres">
      <dgm:prSet presAssocID="{2C16527F-6B6D-4344-9726-27C3473FB6B3}" presName="LevelTwoTextNode" presStyleLbl="node2" presStyleIdx="1" presStyleCnt="3">
        <dgm:presLayoutVars>
          <dgm:chPref val="3"/>
        </dgm:presLayoutVars>
      </dgm:prSet>
      <dgm:spPr/>
    </dgm:pt>
    <dgm:pt modelId="{D1590402-C4B5-4746-AC8E-9F6B7745B0C8}" type="pres">
      <dgm:prSet presAssocID="{2C16527F-6B6D-4344-9726-27C3473FB6B3}" presName="level3hierChild" presStyleCnt="0"/>
      <dgm:spPr/>
    </dgm:pt>
    <dgm:pt modelId="{FE8A337B-8A6B-4D1E-9462-5A3F0B78A228}" type="pres">
      <dgm:prSet presAssocID="{BF5076AD-ABFE-4C14-8348-C6CC557C1703}" presName="conn2-1" presStyleLbl="parChTrans1D2" presStyleIdx="2" presStyleCnt="3"/>
      <dgm:spPr/>
    </dgm:pt>
    <dgm:pt modelId="{69A12661-0B8D-4C08-B62A-A09DAFE278FA}" type="pres">
      <dgm:prSet presAssocID="{BF5076AD-ABFE-4C14-8348-C6CC557C1703}" presName="connTx" presStyleLbl="parChTrans1D2" presStyleIdx="2" presStyleCnt="3"/>
      <dgm:spPr/>
    </dgm:pt>
    <dgm:pt modelId="{7A470E1B-CD2E-44E5-9666-485F20B71298}" type="pres">
      <dgm:prSet presAssocID="{1018C21A-645D-44F9-8EC3-A514B7E9F1E0}" presName="root2" presStyleCnt="0"/>
      <dgm:spPr/>
    </dgm:pt>
    <dgm:pt modelId="{0FDB1F9F-9463-4A11-982C-5378D0259382}" type="pres">
      <dgm:prSet presAssocID="{1018C21A-645D-44F9-8EC3-A514B7E9F1E0}" presName="LevelTwoTextNode" presStyleLbl="node2" presStyleIdx="2" presStyleCnt="3">
        <dgm:presLayoutVars>
          <dgm:chPref val="3"/>
        </dgm:presLayoutVars>
      </dgm:prSet>
      <dgm:spPr/>
    </dgm:pt>
    <dgm:pt modelId="{88874A7C-6213-48DE-9980-C77C03822EF7}" type="pres">
      <dgm:prSet presAssocID="{1018C21A-645D-44F9-8EC3-A514B7E9F1E0}" presName="level3hierChild" presStyleCnt="0"/>
      <dgm:spPr/>
    </dgm:pt>
  </dgm:ptLst>
  <dgm:cxnLst>
    <dgm:cxn modelId="{5CB41D03-3751-4D1F-8572-59E4F08B84D3}" type="presOf" srcId="{DC70E681-1045-4509-B43C-DEBC4297A1E4}" destId="{D21677B7-9AA4-4677-8BC6-1D5637E65138}" srcOrd="0" destOrd="0" presId="urn:microsoft.com/office/officeart/2005/8/layout/hierarchy2"/>
    <dgm:cxn modelId="{1F2E1504-3114-4B4C-846E-92ADEC9D5F40}" type="presOf" srcId="{2A6458C5-BAB9-4EF2-9185-855A04C0C4DA}" destId="{FABCCCC8-F66F-49DA-9DF8-3BA6343768CB}" srcOrd="0" destOrd="0" presId="urn:microsoft.com/office/officeart/2005/8/layout/hierarchy2"/>
    <dgm:cxn modelId="{CD34130E-33C4-437D-BD8B-7DA137974A95}" type="presOf" srcId="{BF5076AD-ABFE-4C14-8348-C6CC557C1703}" destId="{FE8A337B-8A6B-4D1E-9462-5A3F0B78A228}" srcOrd="0" destOrd="0" presId="urn:microsoft.com/office/officeart/2005/8/layout/hierarchy2"/>
    <dgm:cxn modelId="{BC376B12-19C5-4849-A44B-F5B81F085872}" srcId="{32A8264D-5CDE-45F5-BC0A-2A4AC0A90F94}" destId="{0A0ACBDB-5E71-47CE-ABD8-05DE24AE6F81}" srcOrd="0" destOrd="0" parTransId="{E012BBED-B728-4694-AFDC-1B627FE23449}" sibTransId="{20620865-9FF7-4701-8B97-48C98966C828}"/>
    <dgm:cxn modelId="{81282117-BEA0-48FC-8EA1-4BF0613E2299}" type="presOf" srcId="{2C16527F-6B6D-4344-9726-27C3473FB6B3}" destId="{07F7A995-950F-4BA2-9CE2-4A1FB322CA41}" srcOrd="0" destOrd="0" presId="urn:microsoft.com/office/officeart/2005/8/layout/hierarchy2"/>
    <dgm:cxn modelId="{5413861F-49CC-47B4-881A-70D1999ECCBC}" srcId="{0A0ACBDB-5E71-47CE-ABD8-05DE24AE6F81}" destId="{2C16527F-6B6D-4344-9726-27C3473FB6B3}" srcOrd="1" destOrd="0" parTransId="{2A6458C5-BAB9-4EF2-9185-855A04C0C4DA}" sibTransId="{61A607F9-A333-468B-9C72-9F48BD117A71}"/>
    <dgm:cxn modelId="{2AC4FB3E-6292-4FC9-8551-B1056C29308C}" type="presOf" srcId="{1018C21A-645D-44F9-8EC3-A514B7E9F1E0}" destId="{0FDB1F9F-9463-4A11-982C-5378D0259382}" srcOrd="0" destOrd="0" presId="urn:microsoft.com/office/officeart/2005/8/layout/hierarchy2"/>
    <dgm:cxn modelId="{51B1C46E-E912-49DD-AC04-66789066A8B3}" type="presOf" srcId="{BF5076AD-ABFE-4C14-8348-C6CC557C1703}" destId="{69A12661-0B8D-4C08-B62A-A09DAFE278FA}" srcOrd="1" destOrd="0" presId="urn:microsoft.com/office/officeart/2005/8/layout/hierarchy2"/>
    <dgm:cxn modelId="{7FD86259-BB48-4677-82C7-5B8B2D49C154}" srcId="{0A0ACBDB-5E71-47CE-ABD8-05DE24AE6F81}" destId="{1018C21A-645D-44F9-8EC3-A514B7E9F1E0}" srcOrd="2" destOrd="0" parTransId="{BF5076AD-ABFE-4C14-8348-C6CC557C1703}" sibTransId="{D90E3C6E-E87B-488A-987A-2E39CB6971E3}"/>
    <dgm:cxn modelId="{93065C90-AB6C-432D-86B4-B0822A2FDE44}" type="presOf" srcId="{6D9951DB-AA4D-4614-95BD-486531EC01BF}" destId="{7192F7B9-8F5D-4392-B40B-F6D56F58D115}" srcOrd="1" destOrd="0" presId="urn:microsoft.com/office/officeart/2005/8/layout/hierarchy2"/>
    <dgm:cxn modelId="{CB54FA98-DA73-4603-AAB2-046693E71E67}" type="presOf" srcId="{0A0ACBDB-5E71-47CE-ABD8-05DE24AE6F81}" destId="{14A16D98-1052-4164-A5C8-817B0F325F95}" srcOrd="0" destOrd="0" presId="urn:microsoft.com/office/officeart/2005/8/layout/hierarchy2"/>
    <dgm:cxn modelId="{13D93299-B946-463E-9535-BA1B4771BFEB}" type="presOf" srcId="{6D9951DB-AA4D-4614-95BD-486531EC01BF}" destId="{8EC1CA75-D184-433A-8575-D1C688D2E0EB}" srcOrd="0" destOrd="0" presId="urn:microsoft.com/office/officeart/2005/8/layout/hierarchy2"/>
    <dgm:cxn modelId="{0F187CAF-E95D-47A5-B828-F67DA14401F5}" type="presOf" srcId="{2A6458C5-BAB9-4EF2-9185-855A04C0C4DA}" destId="{08834FB0-5D95-4DC0-AD15-EBC6B1EEE87A}" srcOrd="1" destOrd="0" presId="urn:microsoft.com/office/officeart/2005/8/layout/hierarchy2"/>
    <dgm:cxn modelId="{0EFB39D8-78B1-422E-A132-8B4330826225}" type="presOf" srcId="{32A8264D-5CDE-45F5-BC0A-2A4AC0A90F94}" destId="{E8FE511E-65ED-4D11-BC0B-DF8F455F37D3}" srcOrd="0" destOrd="0" presId="urn:microsoft.com/office/officeart/2005/8/layout/hierarchy2"/>
    <dgm:cxn modelId="{4FD56ADF-CDBC-4D51-869C-3CCBFF30E767}" srcId="{0A0ACBDB-5E71-47CE-ABD8-05DE24AE6F81}" destId="{DC70E681-1045-4509-B43C-DEBC4297A1E4}" srcOrd="0" destOrd="0" parTransId="{6D9951DB-AA4D-4614-95BD-486531EC01BF}" sibTransId="{83921A91-F1BC-46FD-A195-E2B778B709DB}"/>
    <dgm:cxn modelId="{6077A338-7F4E-4FE0-B930-C712DBD39FF3}" type="presParOf" srcId="{E8FE511E-65ED-4D11-BC0B-DF8F455F37D3}" destId="{B4041C2D-204A-4FE8-9C16-F18127A68320}" srcOrd="0" destOrd="0" presId="urn:microsoft.com/office/officeart/2005/8/layout/hierarchy2"/>
    <dgm:cxn modelId="{C7A81AC2-4F93-4110-9D9C-4A9EF5EF7D63}" type="presParOf" srcId="{B4041C2D-204A-4FE8-9C16-F18127A68320}" destId="{14A16D98-1052-4164-A5C8-817B0F325F95}" srcOrd="0" destOrd="0" presId="urn:microsoft.com/office/officeart/2005/8/layout/hierarchy2"/>
    <dgm:cxn modelId="{C86C9A9E-2F4F-4C64-99C6-3156FE2D1253}" type="presParOf" srcId="{B4041C2D-204A-4FE8-9C16-F18127A68320}" destId="{20470564-BA71-4802-9CC4-6365AFB73FC9}" srcOrd="1" destOrd="0" presId="urn:microsoft.com/office/officeart/2005/8/layout/hierarchy2"/>
    <dgm:cxn modelId="{8F2D69DD-7240-435F-85B8-2AB46557F78A}" type="presParOf" srcId="{20470564-BA71-4802-9CC4-6365AFB73FC9}" destId="{8EC1CA75-D184-433A-8575-D1C688D2E0EB}" srcOrd="0" destOrd="0" presId="urn:microsoft.com/office/officeart/2005/8/layout/hierarchy2"/>
    <dgm:cxn modelId="{1B152808-18A9-4BE6-B416-68CFB1555991}" type="presParOf" srcId="{8EC1CA75-D184-433A-8575-D1C688D2E0EB}" destId="{7192F7B9-8F5D-4392-B40B-F6D56F58D115}" srcOrd="0" destOrd="0" presId="urn:microsoft.com/office/officeart/2005/8/layout/hierarchy2"/>
    <dgm:cxn modelId="{8C6A74F5-EE9A-42F1-A5F3-F1599062EA55}" type="presParOf" srcId="{20470564-BA71-4802-9CC4-6365AFB73FC9}" destId="{45C88CAC-9AC7-4A80-8142-61A0CFAC77F5}" srcOrd="1" destOrd="0" presId="urn:microsoft.com/office/officeart/2005/8/layout/hierarchy2"/>
    <dgm:cxn modelId="{B648FA56-B9F9-433D-B536-FB79AAE2CCAB}" type="presParOf" srcId="{45C88CAC-9AC7-4A80-8142-61A0CFAC77F5}" destId="{D21677B7-9AA4-4677-8BC6-1D5637E65138}" srcOrd="0" destOrd="0" presId="urn:microsoft.com/office/officeart/2005/8/layout/hierarchy2"/>
    <dgm:cxn modelId="{8F63B272-3E1F-4C97-99CD-13AC6D5E81DE}" type="presParOf" srcId="{45C88CAC-9AC7-4A80-8142-61A0CFAC77F5}" destId="{2D3624FC-6409-46D5-8151-743D14E7BA09}" srcOrd="1" destOrd="0" presId="urn:microsoft.com/office/officeart/2005/8/layout/hierarchy2"/>
    <dgm:cxn modelId="{7EFADE3C-75DD-4919-9253-C614ACD1BC50}" type="presParOf" srcId="{20470564-BA71-4802-9CC4-6365AFB73FC9}" destId="{FABCCCC8-F66F-49DA-9DF8-3BA6343768CB}" srcOrd="2" destOrd="0" presId="urn:microsoft.com/office/officeart/2005/8/layout/hierarchy2"/>
    <dgm:cxn modelId="{5FA1A5A1-D910-4CE5-8056-D628A533FA92}" type="presParOf" srcId="{FABCCCC8-F66F-49DA-9DF8-3BA6343768CB}" destId="{08834FB0-5D95-4DC0-AD15-EBC6B1EEE87A}" srcOrd="0" destOrd="0" presId="urn:microsoft.com/office/officeart/2005/8/layout/hierarchy2"/>
    <dgm:cxn modelId="{25D95D84-C765-41E3-B3F9-A1B9B8541295}" type="presParOf" srcId="{20470564-BA71-4802-9CC4-6365AFB73FC9}" destId="{3899FB9F-01DE-4E39-AF3F-56F37A64B72D}" srcOrd="3" destOrd="0" presId="urn:microsoft.com/office/officeart/2005/8/layout/hierarchy2"/>
    <dgm:cxn modelId="{8B65DB34-46E1-430F-B63F-3671E1B6B466}" type="presParOf" srcId="{3899FB9F-01DE-4E39-AF3F-56F37A64B72D}" destId="{07F7A995-950F-4BA2-9CE2-4A1FB322CA41}" srcOrd="0" destOrd="0" presId="urn:microsoft.com/office/officeart/2005/8/layout/hierarchy2"/>
    <dgm:cxn modelId="{16A20269-168D-47A3-AFFF-3ED741273E93}" type="presParOf" srcId="{3899FB9F-01DE-4E39-AF3F-56F37A64B72D}" destId="{D1590402-C4B5-4746-AC8E-9F6B7745B0C8}" srcOrd="1" destOrd="0" presId="urn:microsoft.com/office/officeart/2005/8/layout/hierarchy2"/>
    <dgm:cxn modelId="{59C8F9F0-0A31-4054-A130-50ED79EBF97D}" type="presParOf" srcId="{20470564-BA71-4802-9CC4-6365AFB73FC9}" destId="{FE8A337B-8A6B-4D1E-9462-5A3F0B78A228}" srcOrd="4" destOrd="0" presId="urn:microsoft.com/office/officeart/2005/8/layout/hierarchy2"/>
    <dgm:cxn modelId="{E200D3C5-5C2D-48D5-B084-3C7503EAD03D}" type="presParOf" srcId="{FE8A337B-8A6B-4D1E-9462-5A3F0B78A228}" destId="{69A12661-0B8D-4C08-B62A-A09DAFE278FA}" srcOrd="0" destOrd="0" presId="urn:microsoft.com/office/officeart/2005/8/layout/hierarchy2"/>
    <dgm:cxn modelId="{2B6BC565-54CA-4D37-B9AD-4CA48E0A48B9}" type="presParOf" srcId="{20470564-BA71-4802-9CC4-6365AFB73FC9}" destId="{7A470E1B-CD2E-44E5-9666-485F20B71298}" srcOrd="5" destOrd="0" presId="urn:microsoft.com/office/officeart/2005/8/layout/hierarchy2"/>
    <dgm:cxn modelId="{2CB4479B-32F3-49EF-879C-13D68181F291}" type="presParOf" srcId="{7A470E1B-CD2E-44E5-9666-485F20B71298}" destId="{0FDB1F9F-9463-4A11-982C-5378D0259382}" srcOrd="0" destOrd="0" presId="urn:microsoft.com/office/officeart/2005/8/layout/hierarchy2"/>
    <dgm:cxn modelId="{2850437D-14EB-42BE-BC37-11C83ABE1113}" type="presParOf" srcId="{7A470E1B-CD2E-44E5-9666-485F20B71298}" destId="{88874A7C-6213-48DE-9980-C77C03822EF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D73514-A679-49D0-B30F-098D764263AF}" type="doc">
      <dgm:prSet loTypeId="urn:microsoft.com/office/officeart/2005/8/layout/hierarchy1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4E27FD8A-B990-40AA-B608-90A6BA9B1D1E}">
      <dgm:prSet phldrT="[Text]"/>
      <dgm:spPr/>
      <dgm:t>
        <a:bodyPr/>
        <a:lstStyle/>
        <a:p>
          <a:r>
            <a:rPr lang="en-US" dirty="0" err="1"/>
            <a:t>Teknologi</a:t>
          </a:r>
          <a:r>
            <a:rPr lang="en-US" dirty="0"/>
            <a:t> </a:t>
          </a:r>
          <a:r>
            <a:rPr lang="en-US" dirty="0" err="1"/>
            <a:t>Siklus</a:t>
          </a:r>
          <a:r>
            <a:rPr lang="en-US" dirty="0"/>
            <a:t> </a:t>
          </a:r>
          <a:r>
            <a:rPr lang="en-US" dirty="0" err="1"/>
            <a:t>Pendapatan</a:t>
          </a:r>
          <a:endParaRPr lang="en-US" dirty="0"/>
        </a:p>
      </dgm:t>
    </dgm:pt>
    <dgm:pt modelId="{B104FF88-616B-44E6-8211-CB9B697F4905}" type="parTrans" cxnId="{8093DD57-4CCA-4E23-972F-2F83806A876F}">
      <dgm:prSet/>
      <dgm:spPr/>
      <dgm:t>
        <a:bodyPr/>
        <a:lstStyle/>
        <a:p>
          <a:endParaRPr lang="en-US"/>
        </a:p>
      </dgm:t>
    </dgm:pt>
    <dgm:pt modelId="{D29CD7DD-4536-4C3E-9554-F1E7301A5699}" type="sibTrans" cxnId="{8093DD57-4CCA-4E23-972F-2F83806A876F}">
      <dgm:prSet/>
      <dgm:spPr/>
      <dgm:t>
        <a:bodyPr/>
        <a:lstStyle/>
        <a:p>
          <a:endParaRPr lang="en-US"/>
        </a:p>
      </dgm:t>
    </dgm:pt>
    <dgm:pt modelId="{21A0EF43-ECB7-47CC-B872-804DBBF6000F}">
      <dgm:prSet phldrT="[Text]"/>
      <dgm:spPr/>
      <dgm:t>
        <a:bodyPr/>
        <a:lstStyle/>
        <a:p>
          <a:r>
            <a:rPr lang="en-US" dirty="0" err="1"/>
            <a:t>Sistem</a:t>
          </a:r>
          <a:r>
            <a:rPr lang="en-US" dirty="0"/>
            <a:t> </a:t>
          </a:r>
          <a:r>
            <a:rPr lang="en-US" dirty="0" err="1"/>
            <a:t>penerimaan</a:t>
          </a:r>
          <a:r>
            <a:rPr lang="en-US" dirty="0"/>
            <a:t> </a:t>
          </a:r>
          <a:r>
            <a:rPr lang="en-US" dirty="0" err="1"/>
            <a:t>kas</a:t>
          </a:r>
          <a:r>
            <a:rPr lang="en-US" dirty="0"/>
            <a:t> </a:t>
          </a:r>
          <a:r>
            <a:rPr lang="en-US" dirty="0" err="1"/>
            <a:t>secara</a:t>
          </a:r>
          <a:r>
            <a:rPr lang="en-US" dirty="0"/>
            <a:t> </a:t>
          </a:r>
          <a:r>
            <a:rPr lang="en-US" i="1" dirty="0"/>
            <a:t>batch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i="1" dirty="0"/>
            <a:t>file </a:t>
          </a:r>
          <a:r>
            <a:rPr lang="en-US" dirty="0" err="1"/>
            <a:t>akses</a:t>
          </a:r>
          <a:r>
            <a:rPr lang="en-US" dirty="0"/>
            <a:t> </a:t>
          </a:r>
          <a:r>
            <a:rPr lang="en-US" dirty="0" err="1"/>
            <a:t>langsung</a:t>
          </a:r>
          <a:endParaRPr lang="en-US" dirty="0"/>
        </a:p>
      </dgm:t>
    </dgm:pt>
    <dgm:pt modelId="{C6EB0C3E-2C9D-491E-94EB-F562B3340E61}" type="parTrans" cxnId="{1EBCEEF1-7ECC-4DB9-8F4B-948F9DEE4987}">
      <dgm:prSet/>
      <dgm:spPr/>
      <dgm:t>
        <a:bodyPr/>
        <a:lstStyle/>
        <a:p>
          <a:endParaRPr lang="en-US"/>
        </a:p>
      </dgm:t>
    </dgm:pt>
    <dgm:pt modelId="{EAC67AC5-F4B9-4062-913D-12584087E38B}" type="sibTrans" cxnId="{1EBCEEF1-7ECC-4DB9-8F4B-948F9DEE4987}">
      <dgm:prSet/>
      <dgm:spPr/>
      <dgm:t>
        <a:bodyPr/>
        <a:lstStyle/>
        <a:p>
          <a:endParaRPr lang="en-US"/>
        </a:p>
      </dgm:t>
    </dgm:pt>
    <dgm:pt modelId="{D1E66C77-CE6C-45D3-96E1-371994E2BD58}">
      <dgm:prSet phldrT="[Text]"/>
      <dgm:spPr/>
      <dgm:t>
        <a:bodyPr/>
        <a:lstStyle/>
        <a:p>
          <a:r>
            <a:rPr lang="en-US" dirty="0" err="1"/>
            <a:t>Pemrosesan</a:t>
          </a:r>
          <a:r>
            <a:rPr lang="en-US" dirty="0"/>
            <a:t> Batch </a:t>
          </a:r>
          <a:r>
            <a:rPr lang="en-US" dirty="0" err="1"/>
            <a:t>dengan</a:t>
          </a:r>
          <a:r>
            <a:rPr lang="en-US" dirty="0"/>
            <a:t> File </a:t>
          </a:r>
          <a:r>
            <a:rPr lang="en-US" dirty="0" err="1"/>
            <a:t>Berurutan</a:t>
          </a:r>
          <a:r>
            <a:rPr lang="en-US" dirty="0"/>
            <a:t> - </a:t>
          </a:r>
          <a:r>
            <a:rPr lang="en-US" dirty="0" err="1"/>
            <a:t>Prosedur</a:t>
          </a:r>
          <a:r>
            <a:rPr lang="en-US" dirty="0"/>
            <a:t> Manual</a:t>
          </a:r>
        </a:p>
      </dgm:t>
    </dgm:pt>
    <dgm:pt modelId="{F7B431B7-9ACA-4601-83F9-62D810E1589B}" type="parTrans" cxnId="{07094CA4-E419-4F67-8BC0-0B31D8E8EB51}">
      <dgm:prSet/>
      <dgm:spPr/>
      <dgm:t>
        <a:bodyPr/>
        <a:lstStyle/>
        <a:p>
          <a:endParaRPr lang="en-US"/>
        </a:p>
      </dgm:t>
    </dgm:pt>
    <dgm:pt modelId="{4043B2FA-A0EA-4589-86FF-D1033B5AC1BE}" type="sibTrans" cxnId="{07094CA4-E419-4F67-8BC0-0B31D8E8EB51}">
      <dgm:prSet/>
      <dgm:spPr/>
      <dgm:t>
        <a:bodyPr/>
        <a:lstStyle/>
        <a:p>
          <a:endParaRPr lang="en-US"/>
        </a:p>
      </dgm:t>
    </dgm:pt>
    <dgm:pt modelId="{91CB6023-16D8-493C-8F7B-C5E726FB6C51}">
      <dgm:prSet phldrT="[Text]"/>
      <dgm:spPr/>
      <dgm:t>
        <a:bodyPr/>
        <a:lstStyle/>
        <a:p>
          <a:r>
            <a:rPr lang="en-US" dirty="0" err="1"/>
            <a:t>Pemrosesan</a:t>
          </a:r>
          <a:r>
            <a:rPr lang="en-US" dirty="0"/>
            <a:t> Batch </a:t>
          </a:r>
          <a:r>
            <a:rPr lang="en-US" dirty="0" err="1"/>
            <a:t>menggunakan</a:t>
          </a:r>
          <a:r>
            <a:rPr lang="en-US" dirty="0"/>
            <a:t> File </a:t>
          </a:r>
          <a:r>
            <a:rPr lang="en-US" dirty="0" err="1"/>
            <a:t>Berurutan</a:t>
          </a:r>
          <a:r>
            <a:rPr lang="en-US" dirty="0"/>
            <a:t> - </a:t>
          </a:r>
          <a:r>
            <a:rPr lang="en-US" dirty="0" err="1"/>
            <a:t>Prosedur</a:t>
          </a:r>
          <a:r>
            <a:rPr lang="en-US" dirty="0"/>
            <a:t> </a:t>
          </a:r>
          <a:r>
            <a:rPr lang="en-US" dirty="0" err="1"/>
            <a:t>Otomatis</a:t>
          </a:r>
          <a:endParaRPr lang="en-US" dirty="0"/>
        </a:p>
      </dgm:t>
    </dgm:pt>
    <dgm:pt modelId="{C2A1B4B2-5CB2-42FD-B860-413E716E765F}" type="parTrans" cxnId="{FA860D89-F290-4613-AB15-D36395ABD36A}">
      <dgm:prSet/>
      <dgm:spPr/>
      <dgm:t>
        <a:bodyPr/>
        <a:lstStyle/>
        <a:p>
          <a:endParaRPr lang="en-US"/>
        </a:p>
      </dgm:t>
    </dgm:pt>
    <dgm:pt modelId="{2E6B86F1-7FA2-4B06-A675-2217FE4C67E5}" type="sibTrans" cxnId="{FA860D89-F290-4613-AB15-D36395ABD36A}">
      <dgm:prSet/>
      <dgm:spPr/>
      <dgm:t>
        <a:bodyPr/>
        <a:lstStyle/>
        <a:p>
          <a:endParaRPr lang="en-US"/>
        </a:p>
      </dgm:t>
    </dgm:pt>
    <dgm:pt modelId="{7B3F998A-6560-4FE3-BDAA-D8A5DFD322E8}" type="pres">
      <dgm:prSet presAssocID="{A5D73514-A679-49D0-B30F-098D764263A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1D43045-347A-4595-BE4B-F1F95B68CEBD}" type="pres">
      <dgm:prSet presAssocID="{4E27FD8A-B990-40AA-B608-90A6BA9B1D1E}" presName="hierRoot1" presStyleCnt="0"/>
      <dgm:spPr/>
    </dgm:pt>
    <dgm:pt modelId="{8FE31E6A-17BB-4C63-A54E-310539B05011}" type="pres">
      <dgm:prSet presAssocID="{4E27FD8A-B990-40AA-B608-90A6BA9B1D1E}" presName="composite" presStyleCnt="0"/>
      <dgm:spPr/>
    </dgm:pt>
    <dgm:pt modelId="{F04779B7-33D0-4F75-9498-52E0C07E91C5}" type="pres">
      <dgm:prSet presAssocID="{4E27FD8A-B990-40AA-B608-90A6BA9B1D1E}" presName="background" presStyleLbl="node0" presStyleIdx="0" presStyleCnt="1"/>
      <dgm:spPr/>
    </dgm:pt>
    <dgm:pt modelId="{07C4163F-DE2F-4897-8700-9553E409CB3B}" type="pres">
      <dgm:prSet presAssocID="{4E27FD8A-B990-40AA-B608-90A6BA9B1D1E}" presName="text" presStyleLbl="fgAcc0" presStyleIdx="0" presStyleCnt="1">
        <dgm:presLayoutVars>
          <dgm:chPref val="3"/>
        </dgm:presLayoutVars>
      </dgm:prSet>
      <dgm:spPr/>
    </dgm:pt>
    <dgm:pt modelId="{1AA9B233-7AEE-4C80-AE92-EEF01156A791}" type="pres">
      <dgm:prSet presAssocID="{4E27FD8A-B990-40AA-B608-90A6BA9B1D1E}" presName="hierChild2" presStyleCnt="0"/>
      <dgm:spPr/>
    </dgm:pt>
    <dgm:pt modelId="{27A77CB8-3193-427C-B84B-1CF537171D1A}" type="pres">
      <dgm:prSet presAssocID="{F7B431B7-9ACA-4601-83F9-62D810E1589B}" presName="Name10" presStyleLbl="parChTrans1D2" presStyleIdx="0" presStyleCnt="3"/>
      <dgm:spPr/>
    </dgm:pt>
    <dgm:pt modelId="{E08E76A8-026D-435A-B056-C2567303E24F}" type="pres">
      <dgm:prSet presAssocID="{D1E66C77-CE6C-45D3-96E1-371994E2BD58}" presName="hierRoot2" presStyleCnt="0"/>
      <dgm:spPr/>
    </dgm:pt>
    <dgm:pt modelId="{D94CB23D-649E-476A-BE15-65EA5CDB4266}" type="pres">
      <dgm:prSet presAssocID="{D1E66C77-CE6C-45D3-96E1-371994E2BD58}" presName="composite2" presStyleCnt="0"/>
      <dgm:spPr/>
    </dgm:pt>
    <dgm:pt modelId="{84135F34-EE9B-421A-B3C6-98F8B574E2E2}" type="pres">
      <dgm:prSet presAssocID="{D1E66C77-CE6C-45D3-96E1-371994E2BD58}" presName="background2" presStyleLbl="node2" presStyleIdx="0" presStyleCnt="3"/>
      <dgm:spPr/>
    </dgm:pt>
    <dgm:pt modelId="{20C54A5A-09F4-4FE7-9CAB-DB38D8BCEF64}" type="pres">
      <dgm:prSet presAssocID="{D1E66C77-CE6C-45D3-96E1-371994E2BD58}" presName="text2" presStyleLbl="fgAcc2" presStyleIdx="0" presStyleCnt="3">
        <dgm:presLayoutVars>
          <dgm:chPref val="3"/>
        </dgm:presLayoutVars>
      </dgm:prSet>
      <dgm:spPr/>
    </dgm:pt>
    <dgm:pt modelId="{DF9BF328-E334-4C06-818F-CB34A40B31DA}" type="pres">
      <dgm:prSet presAssocID="{D1E66C77-CE6C-45D3-96E1-371994E2BD58}" presName="hierChild3" presStyleCnt="0"/>
      <dgm:spPr/>
    </dgm:pt>
    <dgm:pt modelId="{088909A0-F248-4362-924A-040A00F51D83}" type="pres">
      <dgm:prSet presAssocID="{C2A1B4B2-5CB2-42FD-B860-413E716E765F}" presName="Name10" presStyleLbl="parChTrans1D2" presStyleIdx="1" presStyleCnt="3"/>
      <dgm:spPr/>
    </dgm:pt>
    <dgm:pt modelId="{304F57CD-D2CB-4FE9-99D7-1C9836D778AA}" type="pres">
      <dgm:prSet presAssocID="{91CB6023-16D8-493C-8F7B-C5E726FB6C51}" presName="hierRoot2" presStyleCnt="0"/>
      <dgm:spPr/>
    </dgm:pt>
    <dgm:pt modelId="{8318D256-4A7A-41B9-901B-AE8750BFD31A}" type="pres">
      <dgm:prSet presAssocID="{91CB6023-16D8-493C-8F7B-C5E726FB6C51}" presName="composite2" presStyleCnt="0"/>
      <dgm:spPr/>
    </dgm:pt>
    <dgm:pt modelId="{66E9EA4E-22C2-48F4-BE6F-BA10C113B3D8}" type="pres">
      <dgm:prSet presAssocID="{91CB6023-16D8-493C-8F7B-C5E726FB6C51}" presName="background2" presStyleLbl="node2" presStyleIdx="1" presStyleCnt="3"/>
      <dgm:spPr/>
    </dgm:pt>
    <dgm:pt modelId="{E2F13ECC-6AC1-4A84-9F38-85EC476E1BD3}" type="pres">
      <dgm:prSet presAssocID="{91CB6023-16D8-493C-8F7B-C5E726FB6C51}" presName="text2" presStyleLbl="fgAcc2" presStyleIdx="1" presStyleCnt="3">
        <dgm:presLayoutVars>
          <dgm:chPref val="3"/>
        </dgm:presLayoutVars>
      </dgm:prSet>
      <dgm:spPr/>
    </dgm:pt>
    <dgm:pt modelId="{24E9E940-A0F9-43EF-B908-71B7A776403C}" type="pres">
      <dgm:prSet presAssocID="{91CB6023-16D8-493C-8F7B-C5E726FB6C51}" presName="hierChild3" presStyleCnt="0"/>
      <dgm:spPr/>
    </dgm:pt>
    <dgm:pt modelId="{5BC8B916-E87D-45F4-BEBC-97C7F81A6DF0}" type="pres">
      <dgm:prSet presAssocID="{C6EB0C3E-2C9D-491E-94EB-F562B3340E61}" presName="Name10" presStyleLbl="parChTrans1D2" presStyleIdx="2" presStyleCnt="3"/>
      <dgm:spPr/>
    </dgm:pt>
    <dgm:pt modelId="{1D85E1EA-47EB-4D98-84BA-A1FE58D99BD3}" type="pres">
      <dgm:prSet presAssocID="{21A0EF43-ECB7-47CC-B872-804DBBF6000F}" presName="hierRoot2" presStyleCnt="0"/>
      <dgm:spPr/>
    </dgm:pt>
    <dgm:pt modelId="{A451E4D8-829E-416B-988D-222AFE4318FF}" type="pres">
      <dgm:prSet presAssocID="{21A0EF43-ECB7-47CC-B872-804DBBF6000F}" presName="composite2" presStyleCnt="0"/>
      <dgm:spPr/>
    </dgm:pt>
    <dgm:pt modelId="{97DE0DCC-C4B9-4592-9C46-33825C2E4917}" type="pres">
      <dgm:prSet presAssocID="{21A0EF43-ECB7-47CC-B872-804DBBF6000F}" presName="background2" presStyleLbl="node2" presStyleIdx="2" presStyleCnt="3"/>
      <dgm:spPr/>
    </dgm:pt>
    <dgm:pt modelId="{8F6A5A53-804C-4EEF-8B9E-A15C193EAA9A}" type="pres">
      <dgm:prSet presAssocID="{21A0EF43-ECB7-47CC-B872-804DBBF6000F}" presName="text2" presStyleLbl="fgAcc2" presStyleIdx="2" presStyleCnt="3">
        <dgm:presLayoutVars>
          <dgm:chPref val="3"/>
        </dgm:presLayoutVars>
      </dgm:prSet>
      <dgm:spPr/>
    </dgm:pt>
    <dgm:pt modelId="{A3E90766-4645-4ACD-9A6F-0686D455316E}" type="pres">
      <dgm:prSet presAssocID="{21A0EF43-ECB7-47CC-B872-804DBBF6000F}" presName="hierChild3" presStyleCnt="0"/>
      <dgm:spPr/>
    </dgm:pt>
  </dgm:ptLst>
  <dgm:cxnLst>
    <dgm:cxn modelId="{10AA7405-06A7-4045-AD96-C95D99CAA366}" type="presOf" srcId="{21A0EF43-ECB7-47CC-B872-804DBBF6000F}" destId="{8F6A5A53-804C-4EEF-8B9E-A15C193EAA9A}" srcOrd="0" destOrd="0" presId="urn:microsoft.com/office/officeart/2005/8/layout/hierarchy1"/>
    <dgm:cxn modelId="{40BD3637-7D38-414F-B587-3E697A7C8F1F}" type="presOf" srcId="{C6EB0C3E-2C9D-491E-94EB-F562B3340E61}" destId="{5BC8B916-E87D-45F4-BEBC-97C7F81A6DF0}" srcOrd="0" destOrd="0" presId="urn:microsoft.com/office/officeart/2005/8/layout/hierarchy1"/>
    <dgm:cxn modelId="{527F375B-7223-407D-924E-F1BD91337396}" type="presOf" srcId="{A5D73514-A679-49D0-B30F-098D764263AF}" destId="{7B3F998A-6560-4FE3-BDAA-D8A5DFD322E8}" srcOrd="0" destOrd="0" presId="urn:microsoft.com/office/officeart/2005/8/layout/hierarchy1"/>
    <dgm:cxn modelId="{8093DD57-4CCA-4E23-972F-2F83806A876F}" srcId="{A5D73514-A679-49D0-B30F-098D764263AF}" destId="{4E27FD8A-B990-40AA-B608-90A6BA9B1D1E}" srcOrd="0" destOrd="0" parTransId="{B104FF88-616B-44E6-8211-CB9B697F4905}" sibTransId="{D29CD7DD-4536-4C3E-9554-F1E7301A5699}"/>
    <dgm:cxn modelId="{8BB2B37A-9150-4320-BE91-8CEF297E4C2D}" type="presOf" srcId="{91CB6023-16D8-493C-8F7B-C5E726FB6C51}" destId="{E2F13ECC-6AC1-4A84-9F38-85EC476E1BD3}" srcOrd="0" destOrd="0" presId="urn:microsoft.com/office/officeart/2005/8/layout/hierarchy1"/>
    <dgm:cxn modelId="{FA860D89-F290-4613-AB15-D36395ABD36A}" srcId="{4E27FD8A-B990-40AA-B608-90A6BA9B1D1E}" destId="{91CB6023-16D8-493C-8F7B-C5E726FB6C51}" srcOrd="1" destOrd="0" parTransId="{C2A1B4B2-5CB2-42FD-B860-413E716E765F}" sibTransId="{2E6B86F1-7FA2-4B06-A675-2217FE4C67E5}"/>
    <dgm:cxn modelId="{07094CA4-E419-4F67-8BC0-0B31D8E8EB51}" srcId="{4E27FD8A-B990-40AA-B608-90A6BA9B1D1E}" destId="{D1E66C77-CE6C-45D3-96E1-371994E2BD58}" srcOrd="0" destOrd="0" parTransId="{F7B431B7-9ACA-4601-83F9-62D810E1589B}" sibTransId="{4043B2FA-A0EA-4589-86FF-D1033B5AC1BE}"/>
    <dgm:cxn modelId="{5B52E6E1-ACAF-472A-957B-C61C2CB14206}" type="presOf" srcId="{4E27FD8A-B990-40AA-B608-90A6BA9B1D1E}" destId="{07C4163F-DE2F-4897-8700-9553E409CB3B}" srcOrd="0" destOrd="0" presId="urn:microsoft.com/office/officeart/2005/8/layout/hierarchy1"/>
    <dgm:cxn modelId="{6F1695E3-4CA9-4E50-A9B8-5F66FFEC68D8}" type="presOf" srcId="{D1E66C77-CE6C-45D3-96E1-371994E2BD58}" destId="{20C54A5A-09F4-4FE7-9CAB-DB38D8BCEF64}" srcOrd="0" destOrd="0" presId="urn:microsoft.com/office/officeart/2005/8/layout/hierarchy1"/>
    <dgm:cxn modelId="{EB77EEE9-C750-4DA8-95B0-C918DD86692A}" type="presOf" srcId="{C2A1B4B2-5CB2-42FD-B860-413E716E765F}" destId="{088909A0-F248-4362-924A-040A00F51D83}" srcOrd="0" destOrd="0" presId="urn:microsoft.com/office/officeart/2005/8/layout/hierarchy1"/>
    <dgm:cxn modelId="{05BE45EC-0A8D-4749-AF12-013D4EE3A0B5}" type="presOf" srcId="{F7B431B7-9ACA-4601-83F9-62D810E1589B}" destId="{27A77CB8-3193-427C-B84B-1CF537171D1A}" srcOrd="0" destOrd="0" presId="urn:microsoft.com/office/officeart/2005/8/layout/hierarchy1"/>
    <dgm:cxn modelId="{1EBCEEF1-7ECC-4DB9-8F4B-948F9DEE4987}" srcId="{4E27FD8A-B990-40AA-B608-90A6BA9B1D1E}" destId="{21A0EF43-ECB7-47CC-B872-804DBBF6000F}" srcOrd="2" destOrd="0" parTransId="{C6EB0C3E-2C9D-491E-94EB-F562B3340E61}" sibTransId="{EAC67AC5-F4B9-4062-913D-12584087E38B}"/>
    <dgm:cxn modelId="{3A618819-66F1-49EA-A166-425D15CB9E2C}" type="presParOf" srcId="{7B3F998A-6560-4FE3-BDAA-D8A5DFD322E8}" destId="{B1D43045-347A-4595-BE4B-F1F95B68CEBD}" srcOrd="0" destOrd="0" presId="urn:microsoft.com/office/officeart/2005/8/layout/hierarchy1"/>
    <dgm:cxn modelId="{9428DFF4-F7E6-44E1-9EA1-4B4C3F1D815F}" type="presParOf" srcId="{B1D43045-347A-4595-BE4B-F1F95B68CEBD}" destId="{8FE31E6A-17BB-4C63-A54E-310539B05011}" srcOrd="0" destOrd="0" presId="urn:microsoft.com/office/officeart/2005/8/layout/hierarchy1"/>
    <dgm:cxn modelId="{A06EE9AD-9917-497F-8767-9021B5FCBD05}" type="presParOf" srcId="{8FE31E6A-17BB-4C63-A54E-310539B05011}" destId="{F04779B7-33D0-4F75-9498-52E0C07E91C5}" srcOrd="0" destOrd="0" presId="urn:microsoft.com/office/officeart/2005/8/layout/hierarchy1"/>
    <dgm:cxn modelId="{14BB4689-4BFD-461E-AB2B-49CC6C4838DF}" type="presParOf" srcId="{8FE31E6A-17BB-4C63-A54E-310539B05011}" destId="{07C4163F-DE2F-4897-8700-9553E409CB3B}" srcOrd="1" destOrd="0" presId="urn:microsoft.com/office/officeart/2005/8/layout/hierarchy1"/>
    <dgm:cxn modelId="{029E1932-0AE7-4DF5-BC16-6A97332BE91B}" type="presParOf" srcId="{B1D43045-347A-4595-BE4B-F1F95B68CEBD}" destId="{1AA9B233-7AEE-4C80-AE92-EEF01156A791}" srcOrd="1" destOrd="0" presId="urn:microsoft.com/office/officeart/2005/8/layout/hierarchy1"/>
    <dgm:cxn modelId="{225035A9-145E-429C-A804-4799F5ADAD1F}" type="presParOf" srcId="{1AA9B233-7AEE-4C80-AE92-EEF01156A791}" destId="{27A77CB8-3193-427C-B84B-1CF537171D1A}" srcOrd="0" destOrd="0" presId="urn:microsoft.com/office/officeart/2005/8/layout/hierarchy1"/>
    <dgm:cxn modelId="{4B1A170C-42FB-47A7-B501-96457E938636}" type="presParOf" srcId="{1AA9B233-7AEE-4C80-AE92-EEF01156A791}" destId="{E08E76A8-026D-435A-B056-C2567303E24F}" srcOrd="1" destOrd="0" presId="urn:microsoft.com/office/officeart/2005/8/layout/hierarchy1"/>
    <dgm:cxn modelId="{1E166E3F-1347-4571-A43C-2B61DCF39143}" type="presParOf" srcId="{E08E76A8-026D-435A-B056-C2567303E24F}" destId="{D94CB23D-649E-476A-BE15-65EA5CDB4266}" srcOrd="0" destOrd="0" presId="urn:microsoft.com/office/officeart/2005/8/layout/hierarchy1"/>
    <dgm:cxn modelId="{A84566A3-60FE-49C4-AC98-37705B55966C}" type="presParOf" srcId="{D94CB23D-649E-476A-BE15-65EA5CDB4266}" destId="{84135F34-EE9B-421A-B3C6-98F8B574E2E2}" srcOrd="0" destOrd="0" presId="urn:microsoft.com/office/officeart/2005/8/layout/hierarchy1"/>
    <dgm:cxn modelId="{BB725E04-6058-48E5-BB27-49B28D0ED87C}" type="presParOf" srcId="{D94CB23D-649E-476A-BE15-65EA5CDB4266}" destId="{20C54A5A-09F4-4FE7-9CAB-DB38D8BCEF64}" srcOrd="1" destOrd="0" presId="urn:microsoft.com/office/officeart/2005/8/layout/hierarchy1"/>
    <dgm:cxn modelId="{3F6A9A8C-BBEC-437D-9284-455A92521B90}" type="presParOf" srcId="{E08E76A8-026D-435A-B056-C2567303E24F}" destId="{DF9BF328-E334-4C06-818F-CB34A40B31DA}" srcOrd="1" destOrd="0" presId="urn:microsoft.com/office/officeart/2005/8/layout/hierarchy1"/>
    <dgm:cxn modelId="{CBE19391-492F-4A64-A3F7-9EC7DDCBD55D}" type="presParOf" srcId="{1AA9B233-7AEE-4C80-AE92-EEF01156A791}" destId="{088909A0-F248-4362-924A-040A00F51D83}" srcOrd="2" destOrd="0" presId="urn:microsoft.com/office/officeart/2005/8/layout/hierarchy1"/>
    <dgm:cxn modelId="{654A63ED-B6DA-4D6A-9C0F-CBF9969383BF}" type="presParOf" srcId="{1AA9B233-7AEE-4C80-AE92-EEF01156A791}" destId="{304F57CD-D2CB-4FE9-99D7-1C9836D778AA}" srcOrd="3" destOrd="0" presId="urn:microsoft.com/office/officeart/2005/8/layout/hierarchy1"/>
    <dgm:cxn modelId="{42F6430F-9D11-496D-9D34-E26F5CC93159}" type="presParOf" srcId="{304F57CD-D2CB-4FE9-99D7-1C9836D778AA}" destId="{8318D256-4A7A-41B9-901B-AE8750BFD31A}" srcOrd="0" destOrd="0" presId="urn:microsoft.com/office/officeart/2005/8/layout/hierarchy1"/>
    <dgm:cxn modelId="{8D5518B0-859E-4FAF-8197-FF224C38CEA0}" type="presParOf" srcId="{8318D256-4A7A-41B9-901B-AE8750BFD31A}" destId="{66E9EA4E-22C2-48F4-BE6F-BA10C113B3D8}" srcOrd="0" destOrd="0" presId="urn:microsoft.com/office/officeart/2005/8/layout/hierarchy1"/>
    <dgm:cxn modelId="{E6E51084-756C-4937-8574-29B551E7FA27}" type="presParOf" srcId="{8318D256-4A7A-41B9-901B-AE8750BFD31A}" destId="{E2F13ECC-6AC1-4A84-9F38-85EC476E1BD3}" srcOrd="1" destOrd="0" presId="urn:microsoft.com/office/officeart/2005/8/layout/hierarchy1"/>
    <dgm:cxn modelId="{B09B3B34-7DFC-41BC-AE82-BDBCCF68EB65}" type="presParOf" srcId="{304F57CD-D2CB-4FE9-99D7-1C9836D778AA}" destId="{24E9E940-A0F9-43EF-B908-71B7A776403C}" srcOrd="1" destOrd="0" presId="urn:microsoft.com/office/officeart/2005/8/layout/hierarchy1"/>
    <dgm:cxn modelId="{414C908D-5B21-4BAB-95C5-9799798AA526}" type="presParOf" srcId="{1AA9B233-7AEE-4C80-AE92-EEF01156A791}" destId="{5BC8B916-E87D-45F4-BEBC-97C7F81A6DF0}" srcOrd="4" destOrd="0" presId="urn:microsoft.com/office/officeart/2005/8/layout/hierarchy1"/>
    <dgm:cxn modelId="{8F14ACB0-D1C7-484C-9F36-614AFA77568B}" type="presParOf" srcId="{1AA9B233-7AEE-4C80-AE92-EEF01156A791}" destId="{1D85E1EA-47EB-4D98-84BA-A1FE58D99BD3}" srcOrd="5" destOrd="0" presId="urn:microsoft.com/office/officeart/2005/8/layout/hierarchy1"/>
    <dgm:cxn modelId="{0E531B03-4FF8-4D2D-B524-8D24768F69FA}" type="presParOf" srcId="{1D85E1EA-47EB-4D98-84BA-A1FE58D99BD3}" destId="{A451E4D8-829E-416B-988D-222AFE4318FF}" srcOrd="0" destOrd="0" presId="urn:microsoft.com/office/officeart/2005/8/layout/hierarchy1"/>
    <dgm:cxn modelId="{97E44306-0F65-4B42-802F-F3330496D3CA}" type="presParOf" srcId="{A451E4D8-829E-416B-988D-222AFE4318FF}" destId="{97DE0DCC-C4B9-4592-9C46-33825C2E4917}" srcOrd="0" destOrd="0" presId="urn:microsoft.com/office/officeart/2005/8/layout/hierarchy1"/>
    <dgm:cxn modelId="{C8E0883D-0257-401E-858E-B28084C5C895}" type="presParOf" srcId="{A451E4D8-829E-416B-988D-222AFE4318FF}" destId="{8F6A5A53-804C-4EEF-8B9E-A15C193EAA9A}" srcOrd="1" destOrd="0" presId="urn:microsoft.com/office/officeart/2005/8/layout/hierarchy1"/>
    <dgm:cxn modelId="{1302724C-46E9-4DA3-9DF9-0F641AA00F46}" type="presParOf" srcId="{1D85E1EA-47EB-4D98-84BA-A1FE58D99BD3}" destId="{A3E90766-4645-4ACD-9A6F-0686D455316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5D73514-A679-49D0-B30F-098D764263AF}" type="doc">
      <dgm:prSet loTypeId="urn:microsoft.com/office/officeart/2005/8/layout/hierarchy1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4E27FD8A-B990-40AA-B608-90A6BA9B1D1E}">
      <dgm:prSet phldrT="[Text]"/>
      <dgm:spPr/>
      <dgm:t>
        <a:bodyPr/>
        <a:lstStyle/>
        <a:p>
          <a:r>
            <a:rPr lang="en-US" dirty="0" err="1"/>
            <a:t>Tujuan</a:t>
          </a:r>
          <a:r>
            <a:rPr lang="en-US" dirty="0"/>
            <a:t>, </a:t>
          </a:r>
          <a:r>
            <a:rPr lang="en-US" dirty="0" err="1"/>
            <a:t>pengendalian</a:t>
          </a:r>
          <a:r>
            <a:rPr lang="en-US" dirty="0"/>
            <a:t>,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uji</a:t>
          </a:r>
          <a:r>
            <a:rPr lang="en-US" dirty="0"/>
            <a:t> </a:t>
          </a:r>
          <a:r>
            <a:rPr lang="en-US" dirty="0" err="1"/>
            <a:t>pengendalian</a:t>
          </a:r>
          <a:r>
            <a:rPr lang="en-US" dirty="0"/>
            <a:t> </a:t>
          </a:r>
          <a:r>
            <a:rPr lang="en-US" dirty="0" err="1"/>
            <a:t>siklus</a:t>
          </a:r>
          <a:r>
            <a:rPr lang="en-US" dirty="0"/>
            <a:t> </a:t>
          </a:r>
          <a:r>
            <a:rPr lang="en-US" dirty="0" err="1"/>
            <a:t>pendapatan</a:t>
          </a:r>
          <a:r>
            <a:rPr lang="en-US" dirty="0"/>
            <a:t> </a:t>
          </a:r>
        </a:p>
      </dgm:t>
    </dgm:pt>
    <dgm:pt modelId="{B104FF88-616B-44E6-8211-CB9B697F4905}" type="parTrans" cxnId="{8093DD57-4CCA-4E23-972F-2F83806A876F}">
      <dgm:prSet/>
      <dgm:spPr/>
      <dgm:t>
        <a:bodyPr/>
        <a:lstStyle/>
        <a:p>
          <a:endParaRPr lang="en-US"/>
        </a:p>
      </dgm:t>
    </dgm:pt>
    <dgm:pt modelId="{D29CD7DD-4536-4C3E-9554-F1E7301A5699}" type="sibTrans" cxnId="{8093DD57-4CCA-4E23-972F-2F83806A876F}">
      <dgm:prSet/>
      <dgm:spPr/>
      <dgm:t>
        <a:bodyPr/>
        <a:lstStyle/>
        <a:p>
          <a:endParaRPr lang="en-US"/>
        </a:p>
      </dgm:t>
    </dgm:pt>
    <dgm:pt modelId="{D1E66C77-CE6C-45D3-96E1-371994E2BD58}">
      <dgm:prSet phldrT="[Text]"/>
      <dgm:spPr/>
      <dgm:t>
        <a:bodyPr/>
        <a:lstStyle/>
        <a:p>
          <a:r>
            <a:rPr lang="en-US" dirty="0" err="1"/>
            <a:t>Tujuan</a:t>
          </a:r>
          <a:r>
            <a:rPr lang="en-US" dirty="0"/>
            <a:t> Audit </a:t>
          </a:r>
          <a:r>
            <a:rPr lang="en-US" dirty="0" err="1"/>
            <a:t>Siklus</a:t>
          </a:r>
          <a:r>
            <a:rPr lang="en-US" dirty="0"/>
            <a:t> </a:t>
          </a:r>
          <a:r>
            <a:rPr lang="en-US" dirty="0" err="1"/>
            <a:t>Pendapatan</a:t>
          </a:r>
          <a:r>
            <a:rPr lang="en-US" dirty="0"/>
            <a:t>	</a:t>
          </a:r>
        </a:p>
      </dgm:t>
    </dgm:pt>
    <dgm:pt modelId="{F7B431B7-9ACA-4601-83F9-62D810E1589B}" type="parTrans" cxnId="{07094CA4-E419-4F67-8BC0-0B31D8E8EB51}">
      <dgm:prSet/>
      <dgm:spPr/>
      <dgm:t>
        <a:bodyPr/>
        <a:lstStyle/>
        <a:p>
          <a:endParaRPr lang="en-US"/>
        </a:p>
      </dgm:t>
    </dgm:pt>
    <dgm:pt modelId="{4043B2FA-A0EA-4589-86FF-D1033B5AC1BE}" type="sibTrans" cxnId="{07094CA4-E419-4F67-8BC0-0B31D8E8EB51}">
      <dgm:prSet/>
      <dgm:spPr/>
      <dgm:t>
        <a:bodyPr/>
        <a:lstStyle/>
        <a:p>
          <a:endParaRPr lang="en-US"/>
        </a:p>
      </dgm:t>
    </dgm:pt>
    <dgm:pt modelId="{91CB6023-16D8-493C-8F7B-C5E726FB6C51}">
      <dgm:prSet phldrT="[Text]"/>
      <dgm:spPr/>
      <dgm:t>
        <a:bodyPr/>
        <a:lstStyle/>
        <a:p>
          <a:r>
            <a:rPr lang="en-US" dirty="0" err="1"/>
            <a:t>Pengendalian</a:t>
          </a:r>
          <a:r>
            <a:rPr lang="en-US" dirty="0"/>
            <a:t> 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Uji</a:t>
          </a:r>
          <a:r>
            <a:rPr lang="en-US" dirty="0"/>
            <a:t> </a:t>
          </a:r>
          <a:r>
            <a:rPr lang="en-US" dirty="0" err="1"/>
            <a:t>Pengendalian</a:t>
          </a:r>
          <a:r>
            <a:rPr lang="en-US" dirty="0"/>
            <a:t> </a:t>
          </a:r>
          <a:r>
            <a:rPr lang="en-US" dirty="0" err="1"/>
            <a:t>Siklus</a:t>
          </a:r>
          <a:r>
            <a:rPr lang="en-US" dirty="0"/>
            <a:t> </a:t>
          </a:r>
          <a:r>
            <a:rPr lang="en-US" dirty="0" err="1"/>
            <a:t>Pendapatan</a:t>
          </a:r>
          <a:endParaRPr lang="en-US" dirty="0"/>
        </a:p>
      </dgm:t>
    </dgm:pt>
    <dgm:pt modelId="{C2A1B4B2-5CB2-42FD-B860-413E716E765F}" type="parTrans" cxnId="{FA860D89-F290-4613-AB15-D36395ABD36A}">
      <dgm:prSet/>
      <dgm:spPr/>
      <dgm:t>
        <a:bodyPr/>
        <a:lstStyle/>
        <a:p>
          <a:endParaRPr lang="en-US"/>
        </a:p>
      </dgm:t>
    </dgm:pt>
    <dgm:pt modelId="{2E6B86F1-7FA2-4B06-A675-2217FE4C67E5}" type="sibTrans" cxnId="{FA860D89-F290-4613-AB15-D36395ABD36A}">
      <dgm:prSet/>
      <dgm:spPr/>
      <dgm:t>
        <a:bodyPr/>
        <a:lstStyle/>
        <a:p>
          <a:endParaRPr lang="en-US"/>
        </a:p>
      </dgm:t>
    </dgm:pt>
    <dgm:pt modelId="{7B3F998A-6560-4FE3-BDAA-D8A5DFD322E8}" type="pres">
      <dgm:prSet presAssocID="{A5D73514-A679-49D0-B30F-098D764263A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1D43045-347A-4595-BE4B-F1F95B68CEBD}" type="pres">
      <dgm:prSet presAssocID="{4E27FD8A-B990-40AA-B608-90A6BA9B1D1E}" presName="hierRoot1" presStyleCnt="0"/>
      <dgm:spPr/>
    </dgm:pt>
    <dgm:pt modelId="{8FE31E6A-17BB-4C63-A54E-310539B05011}" type="pres">
      <dgm:prSet presAssocID="{4E27FD8A-B990-40AA-B608-90A6BA9B1D1E}" presName="composite" presStyleCnt="0"/>
      <dgm:spPr/>
    </dgm:pt>
    <dgm:pt modelId="{F04779B7-33D0-4F75-9498-52E0C07E91C5}" type="pres">
      <dgm:prSet presAssocID="{4E27FD8A-B990-40AA-B608-90A6BA9B1D1E}" presName="background" presStyleLbl="node0" presStyleIdx="0" presStyleCnt="1"/>
      <dgm:spPr/>
    </dgm:pt>
    <dgm:pt modelId="{07C4163F-DE2F-4897-8700-9553E409CB3B}" type="pres">
      <dgm:prSet presAssocID="{4E27FD8A-B990-40AA-B608-90A6BA9B1D1E}" presName="text" presStyleLbl="fgAcc0" presStyleIdx="0" presStyleCnt="1">
        <dgm:presLayoutVars>
          <dgm:chPref val="3"/>
        </dgm:presLayoutVars>
      </dgm:prSet>
      <dgm:spPr/>
    </dgm:pt>
    <dgm:pt modelId="{1AA9B233-7AEE-4C80-AE92-EEF01156A791}" type="pres">
      <dgm:prSet presAssocID="{4E27FD8A-B990-40AA-B608-90A6BA9B1D1E}" presName="hierChild2" presStyleCnt="0"/>
      <dgm:spPr/>
    </dgm:pt>
    <dgm:pt modelId="{27A77CB8-3193-427C-B84B-1CF537171D1A}" type="pres">
      <dgm:prSet presAssocID="{F7B431B7-9ACA-4601-83F9-62D810E1589B}" presName="Name10" presStyleLbl="parChTrans1D2" presStyleIdx="0" presStyleCnt="2"/>
      <dgm:spPr/>
    </dgm:pt>
    <dgm:pt modelId="{E08E76A8-026D-435A-B056-C2567303E24F}" type="pres">
      <dgm:prSet presAssocID="{D1E66C77-CE6C-45D3-96E1-371994E2BD58}" presName="hierRoot2" presStyleCnt="0"/>
      <dgm:spPr/>
    </dgm:pt>
    <dgm:pt modelId="{D94CB23D-649E-476A-BE15-65EA5CDB4266}" type="pres">
      <dgm:prSet presAssocID="{D1E66C77-CE6C-45D3-96E1-371994E2BD58}" presName="composite2" presStyleCnt="0"/>
      <dgm:spPr/>
    </dgm:pt>
    <dgm:pt modelId="{84135F34-EE9B-421A-B3C6-98F8B574E2E2}" type="pres">
      <dgm:prSet presAssocID="{D1E66C77-CE6C-45D3-96E1-371994E2BD58}" presName="background2" presStyleLbl="node2" presStyleIdx="0" presStyleCnt="2"/>
      <dgm:spPr/>
    </dgm:pt>
    <dgm:pt modelId="{20C54A5A-09F4-4FE7-9CAB-DB38D8BCEF64}" type="pres">
      <dgm:prSet presAssocID="{D1E66C77-CE6C-45D3-96E1-371994E2BD58}" presName="text2" presStyleLbl="fgAcc2" presStyleIdx="0" presStyleCnt="2">
        <dgm:presLayoutVars>
          <dgm:chPref val="3"/>
        </dgm:presLayoutVars>
      </dgm:prSet>
      <dgm:spPr/>
    </dgm:pt>
    <dgm:pt modelId="{DF9BF328-E334-4C06-818F-CB34A40B31DA}" type="pres">
      <dgm:prSet presAssocID="{D1E66C77-CE6C-45D3-96E1-371994E2BD58}" presName="hierChild3" presStyleCnt="0"/>
      <dgm:spPr/>
    </dgm:pt>
    <dgm:pt modelId="{088909A0-F248-4362-924A-040A00F51D83}" type="pres">
      <dgm:prSet presAssocID="{C2A1B4B2-5CB2-42FD-B860-413E716E765F}" presName="Name10" presStyleLbl="parChTrans1D2" presStyleIdx="1" presStyleCnt="2"/>
      <dgm:spPr/>
    </dgm:pt>
    <dgm:pt modelId="{304F57CD-D2CB-4FE9-99D7-1C9836D778AA}" type="pres">
      <dgm:prSet presAssocID="{91CB6023-16D8-493C-8F7B-C5E726FB6C51}" presName="hierRoot2" presStyleCnt="0"/>
      <dgm:spPr/>
    </dgm:pt>
    <dgm:pt modelId="{8318D256-4A7A-41B9-901B-AE8750BFD31A}" type="pres">
      <dgm:prSet presAssocID="{91CB6023-16D8-493C-8F7B-C5E726FB6C51}" presName="composite2" presStyleCnt="0"/>
      <dgm:spPr/>
    </dgm:pt>
    <dgm:pt modelId="{66E9EA4E-22C2-48F4-BE6F-BA10C113B3D8}" type="pres">
      <dgm:prSet presAssocID="{91CB6023-16D8-493C-8F7B-C5E726FB6C51}" presName="background2" presStyleLbl="node2" presStyleIdx="1" presStyleCnt="2"/>
      <dgm:spPr/>
    </dgm:pt>
    <dgm:pt modelId="{E2F13ECC-6AC1-4A84-9F38-85EC476E1BD3}" type="pres">
      <dgm:prSet presAssocID="{91CB6023-16D8-493C-8F7B-C5E726FB6C51}" presName="text2" presStyleLbl="fgAcc2" presStyleIdx="1" presStyleCnt="2">
        <dgm:presLayoutVars>
          <dgm:chPref val="3"/>
        </dgm:presLayoutVars>
      </dgm:prSet>
      <dgm:spPr/>
    </dgm:pt>
    <dgm:pt modelId="{24E9E940-A0F9-43EF-B908-71B7A776403C}" type="pres">
      <dgm:prSet presAssocID="{91CB6023-16D8-493C-8F7B-C5E726FB6C51}" presName="hierChild3" presStyleCnt="0"/>
      <dgm:spPr/>
    </dgm:pt>
  </dgm:ptLst>
  <dgm:cxnLst>
    <dgm:cxn modelId="{7033B11D-FBC7-41D2-BCC7-5E295E80A2F2}" type="presOf" srcId="{91CB6023-16D8-493C-8F7B-C5E726FB6C51}" destId="{E2F13ECC-6AC1-4A84-9F38-85EC476E1BD3}" srcOrd="0" destOrd="0" presId="urn:microsoft.com/office/officeart/2005/8/layout/hierarchy1"/>
    <dgm:cxn modelId="{8384FF63-03AC-406C-96F0-AB0AA1DA804D}" type="presOf" srcId="{A5D73514-A679-49D0-B30F-098D764263AF}" destId="{7B3F998A-6560-4FE3-BDAA-D8A5DFD322E8}" srcOrd="0" destOrd="0" presId="urn:microsoft.com/office/officeart/2005/8/layout/hierarchy1"/>
    <dgm:cxn modelId="{00FB1C6D-8AD4-4988-80DA-4C16BCA5A679}" type="presOf" srcId="{F7B431B7-9ACA-4601-83F9-62D810E1589B}" destId="{27A77CB8-3193-427C-B84B-1CF537171D1A}" srcOrd="0" destOrd="0" presId="urn:microsoft.com/office/officeart/2005/8/layout/hierarchy1"/>
    <dgm:cxn modelId="{064DD16E-E211-4EE9-832C-AB1F0DE9CCBA}" type="presOf" srcId="{4E27FD8A-B990-40AA-B608-90A6BA9B1D1E}" destId="{07C4163F-DE2F-4897-8700-9553E409CB3B}" srcOrd="0" destOrd="0" presId="urn:microsoft.com/office/officeart/2005/8/layout/hierarchy1"/>
    <dgm:cxn modelId="{8093DD57-4CCA-4E23-972F-2F83806A876F}" srcId="{A5D73514-A679-49D0-B30F-098D764263AF}" destId="{4E27FD8A-B990-40AA-B608-90A6BA9B1D1E}" srcOrd="0" destOrd="0" parTransId="{B104FF88-616B-44E6-8211-CB9B697F4905}" sibTransId="{D29CD7DD-4536-4C3E-9554-F1E7301A5699}"/>
    <dgm:cxn modelId="{59DDC382-258A-4C42-A5F1-F9987FF1F9FE}" type="presOf" srcId="{C2A1B4B2-5CB2-42FD-B860-413E716E765F}" destId="{088909A0-F248-4362-924A-040A00F51D83}" srcOrd="0" destOrd="0" presId="urn:microsoft.com/office/officeart/2005/8/layout/hierarchy1"/>
    <dgm:cxn modelId="{FA860D89-F290-4613-AB15-D36395ABD36A}" srcId="{4E27FD8A-B990-40AA-B608-90A6BA9B1D1E}" destId="{91CB6023-16D8-493C-8F7B-C5E726FB6C51}" srcOrd="1" destOrd="0" parTransId="{C2A1B4B2-5CB2-42FD-B860-413E716E765F}" sibTransId="{2E6B86F1-7FA2-4B06-A675-2217FE4C67E5}"/>
    <dgm:cxn modelId="{07094CA4-E419-4F67-8BC0-0B31D8E8EB51}" srcId="{4E27FD8A-B990-40AA-B608-90A6BA9B1D1E}" destId="{D1E66C77-CE6C-45D3-96E1-371994E2BD58}" srcOrd="0" destOrd="0" parTransId="{F7B431B7-9ACA-4601-83F9-62D810E1589B}" sibTransId="{4043B2FA-A0EA-4589-86FF-D1033B5AC1BE}"/>
    <dgm:cxn modelId="{53AF85F6-3D3A-433E-8882-0DC2FA817A00}" type="presOf" srcId="{D1E66C77-CE6C-45D3-96E1-371994E2BD58}" destId="{20C54A5A-09F4-4FE7-9CAB-DB38D8BCEF64}" srcOrd="0" destOrd="0" presId="urn:microsoft.com/office/officeart/2005/8/layout/hierarchy1"/>
    <dgm:cxn modelId="{6E2A130B-8581-4F79-91C2-C4AF7349034B}" type="presParOf" srcId="{7B3F998A-6560-4FE3-BDAA-D8A5DFD322E8}" destId="{B1D43045-347A-4595-BE4B-F1F95B68CEBD}" srcOrd="0" destOrd="0" presId="urn:microsoft.com/office/officeart/2005/8/layout/hierarchy1"/>
    <dgm:cxn modelId="{D19A4A12-38CA-46E7-BDCC-08C3CAD24A98}" type="presParOf" srcId="{B1D43045-347A-4595-BE4B-F1F95B68CEBD}" destId="{8FE31E6A-17BB-4C63-A54E-310539B05011}" srcOrd="0" destOrd="0" presId="urn:microsoft.com/office/officeart/2005/8/layout/hierarchy1"/>
    <dgm:cxn modelId="{B9810E75-EAD8-4162-91D6-18E62E5074C9}" type="presParOf" srcId="{8FE31E6A-17BB-4C63-A54E-310539B05011}" destId="{F04779B7-33D0-4F75-9498-52E0C07E91C5}" srcOrd="0" destOrd="0" presId="urn:microsoft.com/office/officeart/2005/8/layout/hierarchy1"/>
    <dgm:cxn modelId="{202AC651-92B1-4C3E-95F2-049D22F46E46}" type="presParOf" srcId="{8FE31E6A-17BB-4C63-A54E-310539B05011}" destId="{07C4163F-DE2F-4897-8700-9553E409CB3B}" srcOrd="1" destOrd="0" presId="urn:microsoft.com/office/officeart/2005/8/layout/hierarchy1"/>
    <dgm:cxn modelId="{80B2E43C-1BA1-4CE0-8895-0D1BCFD478A7}" type="presParOf" srcId="{B1D43045-347A-4595-BE4B-F1F95B68CEBD}" destId="{1AA9B233-7AEE-4C80-AE92-EEF01156A791}" srcOrd="1" destOrd="0" presId="urn:microsoft.com/office/officeart/2005/8/layout/hierarchy1"/>
    <dgm:cxn modelId="{3ECDEED7-08F9-49E0-891A-38E758F154F6}" type="presParOf" srcId="{1AA9B233-7AEE-4C80-AE92-EEF01156A791}" destId="{27A77CB8-3193-427C-B84B-1CF537171D1A}" srcOrd="0" destOrd="0" presId="urn:microsoft.com/office/officeart/2005/8/layout/hierarchy1"/>
    <dgm:cxn modelId="{ADD9702A-9DD7-4794-9862-BEDD0334693A}" type="presParOf" srcId="{1AA9B233-7AEE-4C80-AE92-EEF01156A791}" destId="{E08E76A8-026D-435A-B056-C2567303E24F}" srcOrd="1" destOrd="0" presId="urn:microsoft.com/office/officeart/2005/8/layout/hierarchy1"/>
    <dgm:cxn modelId="{CD7AE32B-400C-48BB-8F02-AB9E1189A955}" type="presParOf" srcId="{E08E76A8-026D-435A-B056-C2567303E24F}" destId="{D94CB23D-649E-476A-BE15-65EA5CDB4266}" srcOrd="0" destOrd="0" presId="urn:microsoft.com/office/officeart/2005/8/layout/hierarchy1"/>
    <dgm:cxn modelId="{C17A0209-A83C-4D1C-8BCE-B606DF4F7650}" type="presParOf" srcId="{D94CB23D-649E-476A-BE15-65EA5CDB4266}" destId="{84135F34-EE9B-421A-B3C6-98F8B574E2E2}" srcOrd="0" destOrd="0" presId="urn:microsoft.com/office/officeart/2005/8/layout/hierarchy1"/>
    <dgm:cxn modelId="{7261E7F1-474F-4C6A-B1C7-D910B549F8E6}" type="presParOf" srcId="{D94CB23D-649E-476A-BE15-65EA5CDB4266}" destId="{20C54A5A-09F4-4FE7-9CAB-DB38D8BCEF64}" srcOrd="1" destOrd="0" presId="urn:microsoft.com/office/officeart/2005/8/layout/hierarchy1"/>
    <dgm:cxn modelId="{97C45F45-A17D-411B-91C4-A95AA7D0E4A3}" type="presParOf" srcId="{E08E76A8-026D-435A-B056-C2567303E24F}" destId="{DF9BF328-E334-4C06-818F-CB34A40B31DA}" srcOrd="1" destOrd="0" presId="urn:microsoft.com/office/officeart/2005/8/layout/hierarchy1"/>
    <dgm:cxn modelId="{6D64CBC0-7F61-4ED5-B0B3-560AFB1FA293}" type="presParOf" srcId="{1AA9B233-7AEE-4C80-AE92-EEF01156A791}" destId="{088909A0-F248-4362-924A-040A00F51D83}" srcOrd="2" destOrd="0" presId="urn:microsoft.com/office/officeart/2005/8/layout/hierarchy1"/>
    <dgm:cxn modelId="{77CC50F3-3F34-4527-BDF1-083009CF476C}" type="presParOf" srcId="{1AA9B233-7AEE-4C80-AE92-EEF01156A791}" destId="{304F57CD-D2CB-4FE9-99D7-1C9836D778AA}" srcOrd="3" destOrd="0" presId="urn:microsoft.com/office/officeart/2005/8/layout/hierarchy1"/>
    <dgm:cxn modelId="{4628406B-4EA1-4BB5-BB1D-F034817CD2CC}" type="presParOf" srcId="{304F57CD-D2CB-4FE9-99D7-1C9836D778AA}" destId="{8318D256-4A7A-41B9-901B-AE8750BFD31A}" srcOrd="0" destOrd="0" presId="urn:microsoft.com/office/officeart/2005/8/layout/hierarchy1"/>
    <dgm:cxn modelId="{342CD9C9-46AF-4AB7-997A-2273C7E30CB0}" type="presParOf" srcId="{8318D256-4A7A-41B9-901B-AE8750BFD31A}" destId="{66E9EA4E-22C2-48F4-BE6F-BA10C113B3D8}" srcOrd="0" destOrd="0" presId="urn:microsoft.com/office/officeart/2005/8/layout/hierarchy1"/>
    <dgm:cxn modelId="{C8615288-6257-4DBF-A2C8-D50D61703B69}" type="presParOf" srcId="{8318D256-4A7A-41B9-901B-AE8750BFD31A}" destId="{E2F13ECC-6AC1-4A84-9F38-85EC476E1BD3}" srcOrd="1" destOrd="0" presId="urn:microsoft.com/office/officeart/2005/8/layout/hierarchy1"/>
    <dgm:cxn modelId="{625CD3FF-5456-4390-915B-A113FC1B708D}" type="presParOf" srcId="{304F57CD-D2CB-4FE9-99D7-1C9836D778AA}" destId="{24E9E940-A0F9-43EF-B908-71B7A776403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5D73514-A679-49D0-B30F-098D764263AF}" type="doc">
      <dgm:prSet loTypeId="urn:microsoft.com/office/officeart/2005/8/layout/hierarchy1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4E27FD8A-B990-40AA-B608-90A6BA9B1D1E}">
      <dgm:prSet phldrT="[Text]"/>
      <dgm:spPr/>
      <dgm:t>
        <a:bodyPr/>
        <a:lstStyle/>
        <a:p>
          <a:r>
            <a:rPr lang="en-US" dirty="0" err="1"/>
            <a:t>Pengendalian</a:t>
          </a:r>
          <a:r>
            <a:rPr lang="en-US" dirty="0"/>
            <a:t> </a:t>
          </a:r>
          <a:r>
            <a:rPr lang="en-US" dirty="0" err="1"/>
            <a:t>Siklus</a:t>
          </a:r>
          <a:r>
            <a:rPr lang="en-US" dirty="0"/>
            <a:t> </a:t>
          </a:r>
          <a:r>
            <a:rPr lang="en-US" dirty="0" err="1"/>
            <a:t>Pendapatan</a:t>
          </a:r>
          <a:endParaRPr lang="en-US" dirty="0"/>
        </a:p>
      </dgm:t>
    </dgm:pt>
    <dgm:pt modelId="{B104FF88-616B-44E6-8211-CB9B697F4905}" type="parTrans" cxnId="{8093DD57-4CCA-4E23-972F-2F83806A876F}">
      <dgm:prSet/>
      <dgm:spPr/>
      <dgm:t>
        <a:bodyPr/>
        <a:lstStyle/>
        <a:p>
          <a:endParaRPr lang="en-US"/>
        </a:p>
      </dgm:t>
    </dgm:pt>
    <dgm:pt modelId="{D29CD7DD-4536-4C3E-9554-F1E7301A5699}" type="sibTrans" cxnId="{8093DD57-4CCA-4E23-972F-2F83806A876F}">
      <dgm:prSet/>
      <dgm:spPr/>
      <dgm:t>
        <a:bodyPr/>
        <a:lstStyle/>
        <a:p>
          <a:endParaRPr lang="en-US"/>
        </a:p>
      </dgm:t>
    </dgm:pt>
    <dgm:pt modelId="{21A0EF43-ECB7-47CC-B872-804DBBF6000F}">
      <dgm:prSet phldrT="[Text]"/>
      <dgm:spPr/>
      <dgm:t>
        <a:bodyPr/>
        <a:lstStyle/>
        <a:p>
          <a:r>
            <a:rPr lang="en-US" dirty="0" err="1"/>
            <a:t>Pengendalian</a:t>
          </a:r>
          <a:r>
            <a:rPr lang="en-US" dirty="0"/>
            <a:t> Output</a:t>
          </a:r>
        </a:p>
      </dgm:t>
    </dgm:pt>
    <dgm:pt modelId="{C6EB0C3E-2C9D-491E-94EB-F562B3340E61}" type="parTrans" cxnId="{1EBCEEF1-7ECC-4DB9-8F4B-948F9DEE4987}">
      <dgm:prSet/>
      <dgm:spPr/>
      <dgm:t>
        <a:bodyPr/>
        <a:lstStyle/>
        <a:p>
          <a:endParaRPr lang="en-US"/>
        </a:p>
      </dgm:t>
    </dgm:pt>
    <dgm:pt modelId="{EAC67AC5-F4B9-4062-913D-12584087E38B}" type="sibTrans" cxnId="{1EBCEEF1-7ECC-4DB9-8F4B-948F9DEE4987}">
      <dgm:prSet/>
      <dgm:spPr/>
      <dgm:t>
        <a:bodyPr/>
        <a:lstStyle/>
        <a:p>
          <a:endParaRPr lang="en-US"/>
        </a:p>
      </dgm:t>
    </dgm:pt>
    <dgm:pt modelId="{D1E66C77-CE6C-45D3-96E1-371994E2BD58}">
      <dgm:prSet phldrT="[Text]"/>
      <dgm:spPr/>
      <dgm:t>
        <a:bodyPr/>
        <a:lstStyle/>
        <a:p>
          <a:r>
            <a:rPr lang="en-US" dirty="0" err="1"/>
            <a:t>Pengendalian</a:t>
          </a:r>
          <a:r>
            <a:rPr lang="en-US" dirty="0"/>
            <a:t> Input</a:t>
          </a:r>
        </a:p>
      </dgm:t>
    </dgm:pt>
    <dgm:pt modelId="{F7B431B7-9ACA-4601-83F9-62D810E1589B}" type="parTrans" cxnId="{07094CA4-E419-4F67-8BC0-0B31D8E8EB51}">
      <dgm:prSet/>
      <dgm:spPr/>
      <dgm:t>
        <a:bodyPr/>
        <a:lstStyle/>
        <a:p>
          <a:endParaRPr lang="en-US"/>
        </a:p>
      </dgm:t>
    </dgm:pt>
    <dgm:pt modelId="{4043B2FA-A0EA-4589-86FF-D1033B5AC1BE}" type="sibTrans" cxnId="{07094CA4-E419-4F67-8BC0-0B31D8E8EB51}">
      <dgm:prSet/>
      <dgm:spPr/>
      <dgm:t>
        <a:bodyPr/>
        <a:lstStyle/>
        <a:p>
          <a:endParaRPr lang="en-US"/>
        </a:p>
      </dgm:t>
    </dgm:pt>
    <dgm:pt modelId="{91CB6023-16D8-493C-8F7B-C5E726FB6C51}">
      <dgm:prSet phldrT="[Text]"/>
      <dgm:spPr/>
      <dgm:t>
        <a:bodyPr/>
        <a:lstStyle/>
        <a:p>
          <a:r>
            <a:rPr lang="en-US" dirty="0" err="1"/>
            <a:t>Pengendalian</a:t>
          </a:r>
          <a:r>
            <a:rPr lang="en-US" dirty="0"/>
            <a:t> </a:t>
          </a:r>
          <a:r>
            <a:rPr lang="en-US" dirty="0" err="1"/>
            <a:t>Proses</a:t>
          </a:r>
          <a:endParaRPr lang="en-US" dirty="0"/>
        </a:p>
      </dgm:t>
    </dgm:pt>
    <dgm:pt modelId="{C2A1B4B2-5CB2-42FD-B860-413E716E765F}" type="parTrans" cxnId="{FA860D89-F290-4613-AB15-D36395ABD36A}">
      <dgm:prSet/>
      <dgm:spPr/>
      <dgm:t>
        <a:bodyPr/>
        <a:lstStyle/>
        <a:p>
          <a:endParaRPr lang="en-US"/>
        </a:p>
      </dgm:t>
    </dgm:pt>
    <dgm:pt modelId="{2E6B86F1-7FA2-4B06-A675-2217FE4C67E5}" type="sibTrans" cxnId="{FA860D89-F290-4613-AB15-D36395ABD36A}">
      <dgm:prSet/>
      <dgm:spPr/>
      <dgm:t>
        <a:bodyPr/>
        <a:lstStyle/>
        <a:p>
          <a:endParaRPr lang="en-US"/>
        </a:p>
      </dgm:t>
    </dgm:pt>
    <dgm:pt modelId="{7B3F998A-6560-4FE3-BDAA-D8A5DFD322E8}" type="pres">
      <dgm:prSet presAssocID="{A5D73514-A679-49D0-B30F-098D764263A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1D43045-347A-4595-BE4B-F1F95B68CEBD}" type="pres">
      <dgm:prSet presAssocID="{4E27FD8A-B990-40AA-B608-90A6BA9B1D1E}" presName="hierRoot1" presStyleCnt="0"/>
      <dgm:spPr/>
    </dgm:pt>
    <dgm:pt modelId="{8FE31E6A-17BB-4C63-A54E-310539B05011}" type="pres">
      <dgm:prSet presAssocID="{4E27FD8A-B990-40AA-B608-90A6BA9B1D1E}" presName="composite" presStyleCnt="0"/>
      <dgm:spPr/>
    </dgm:pt>
    <dgm:pt modelId="{F04779B7-33D0-4F75-9498-52E0C07E91C5}" type="pres">
      <dgm:prSet presAssocID="{4E27FD8A-B990-40AA-B608-90A6BA9B1D1E}" presName="background" presStyleLbl="node0" presStyleIdx="0" presStyleCnt="1"/>
      <dgm:spPr/>
    </dgm:pt>
    <dgm:pt modelId="{07C4163F-DE2F-4897-8700-9553E409CB3B}" type="pres">
      <dgm:prSet presAssocID="{4E27FD8A-B990-40AA-B608-90A6BA9B1D1E}" presName="text" presStyleLbl="fgAcc0" presStyleIdx="0" presStyleCnt="1">
        <dgm:presLayoutVars>
          <dgm:chPref val="3"/>
        </dgm:presLayoutVars>
      </dgm:prSet>
      <dgm:spPr/>
    </dgm:pt>
    <dgm:pt modelId="{1AA9B233-7AEE-4C80-AE92-EEF01156A791}" type="pres">
      <dgm:prSet presAssocID="{4E27FD8A-B990-40AA-B608-90A6BA9B1D1E}" presName="hierChild2" presStyleCnt="0"/>
      <dgm:spPr/>
    </dgm:pt>
    <dgm:pt modelId="{27A77CB8-3193-427C-B84B-1CF537171D1A}" type="pres">
      <dgm:prSet presAssocID="{F7B431B7-9ACA-4601-83F9-62D810E1589B}" presName="Name10" presStyleLbl="parChTrans1D2" presStyleIdx="0" presStyleCnt="3"/>
      <dgm:spPr/>
    </dgm:pt>
    <dgm:pt modelId="{E08E76A8-026D-435A-B056-C2567303E24F}" type="pres">
      <dgm:prSet presAssocID="{D1E66C77-CE6C-45D3-96E1-371994E2BD58}" presName="hierRoot2" presStyleCnt="0"/>
      <dgm:spPr/>
    </dgm:pt>
    <dgm:pt modelId="{D94CB23D-649E-476A-BE15-65EA5CDB4266}" type="pres">
      <dgm:prSet presAssocID="{D1E66C77-CE6C-45D3-96E1-371994E2BD58}" presName="composite2" presStyleCnt="0"/>
      <dgm:spPr/>
    </dgm:pt>
    <dgm:pt modelId="{84135F34-EE9B-421A-B3C6-98F8B574E2E2}" type="pres">
      <dgm:prSet presAssocID="{D1E66C77-CE6C-45D3-96E1-371994E2BD58}" presName="background2" presStyleLbl="node2" presStyleIdx="0" presStyleCnt="3"/>
      <dgm:spPr/>
    </dgm:pt>
    <dgm:pt modelId="{20C54A5A-09F4-4FE7-9CAB-DB38D8BCEF64}" type="pres">
      <dgm:prSet presAssocID="{D1E66C77-CE6C-45D3-96E1-371994E2BD58}" presName="text2" presStyleLbl="fgAcc2" presStyleIdx="0" presStyleCnt="3">
        <dgm:presLayoutVars>
          <dgm:chPref val="3"/>
        </dgm:presLayoutVars>
      </dgm:prSet>
      <dgm:spPr/>
    </dgm:pt>
    <dgm:pt modelId="{DF9BF328-E334-4C06-818F-CB34A40B31DA}" type="pres">
      <dgm:prSet presAssocID="{D1E66C77-CE6C-45D3-96E1-371994E2BD58}" presName="hierChild3" presStyleCnt="0"/>
      <dgm:spPr/>
    </dgm:pt>
    <dgm:pt modelId="{088909A0-F248-4362-924A-040A00F51D83}" type="pres">
      <dgm:prSet presAssocID="{C2A1B4B2-5CB2-42FD-B860-413E716E765F}" presName="Name10" presStyleLbl="parChTrans1D2" presStyleIdx="1" presStyleCnt="3"/>
      <dgm:spPr/>
    </dgm:pt>
    <dgm:pt modelId="{304F57CD-D2CB-4FE9-99D7-1C9836D778AA}" type="pres">
      <dgm:prSet presAssocID="{91CB6023-16D8-493C-8F7B-C5E726FB6C51}" presName="hierRoot2" presStyleCnt="0"/>
      <dgm:spPr/>
    </dgm:pt>
    <dgm:pt modelId="{8318D256-4A7A-41B9-901B-AE8750BFD31A}" type="pres">
      <dgm:prSet presAssocID="{91CB6023-16D8-493C-8F7B-C5E726FB6C51}" presName="composite2" presStyleCnt="0"/>
      <dgm:spPr/>
    </dgm:pt>
    <dgm:pt modelId="{66E9EA4E-22C2-48F4-BE6F-BA10C113B3D8}" type="pres">
      <dgm:prSet presAssocID="{91CB6023-16D8-493C-8F7B-C5E726FB6C51}" presName="background2" presStyleLbl="node2" presStyleIdx="1" presStyleCnt="3"/>
      <dgm:spPr/>
    </dgm:pt>
    <dgm:pt modelId="{E2F13ECC-6AC1-4A84-9F38-85EC476E1BD3}" type="pres">
      <dgm:prSet presAssocID="{91CB6023-16D8-493C-8F7B-C5E726FB6C51}" presName="text2" presStyleLbl="fgAcc2" presStyleIdx="1" presStyleCnt="3">
        <dgm:presLayoutVars>
          <dgm:chPref val="3"/>
        </dgm:presLayoutVars>
      </dgm:prSet>
      <dgm:spPr/>
    </dgm:pt>
    <dgm:pt modelId="{24E9E940-A0F9-43EF-B908-71B7A776403C}" type="pres">
      <dgm:prSet presAssocID="{91CB6023-16D8-493C-8F7B-C5E726FB6C51}" presName="hierChild3" presStyleCnt="0"/>
      <dgm:spPr/>
    </dgm:pt>
    <dgm:pt modelId="{5BC8B916-E87D-45F4-BEBC-97C7F81A6DF0}" type="pres">
      <dgm:prSet presAssocID="{C6EB0C3E-2C9D-491E-94EB-F562B3340E61}" presName="Name10" presStyleLbl="parChTrans1D2" presStyleIdx="2" presStyleCnt="3"/>
      <dgm:spPr/>
    </dgm:pt>
    <dgm:pt modelId="{1D85E1EA-47EB-4D98-84BA-A1FE58D99BD3}" type="pres">
      <dgm:prSet presAssocID="{21A0EF43-ECB7-47CC-B872-804DBBF6000F}" presName="hierRoot2" presStyleCnt="0"/>
      <dgm:spPr/>
    </dgm:pt>
    <dgm:pt modelId="{A451E4D8-829E-416B-988D-222AFE4318FF}" type="pres">
      <dgm:prSet presAssocID="{21A0EF43-ECB7-47CC-B872-804DBBF6000F}" presName="composite2" presStyleCnt="0"/>
      <dgm:spPr/>
    </dgm:pt>
    <dgm:pt modelId="{97DE0DCC-C4B9-4592-9C46-33825C2E4917}" type="pres">
      <dgm:prSet presAssocID="{21A0EF43-ECB7-47CC-B872-804DBBF6000F}" presName="background2" presStyleLbl="node2" presStyleIdx="2" presStyleCnt="3"/>
      <dgm:spPr/>
    </dgm:pt>
    <dgm:pt modelId="{8F6A5A53-804C-4EEF-8B9E-A15C193EAA9A}" type="pres">
      <dgm:prSet presAssocID="{21A0EF43-ECB7-47CC-B872-804DBBF6000F}" presName="text2" presStyleLbl="fgAcc2" presStyleIdx="2" presStyleCnt="3">
        <dgm:presLayoutVars>
          <dgm:chPref val="3"/>
        </dgm:presLayoutVars>
      </dgm:prSet>
      <dgm:spPr/>
    </dgm:pt>
    <dgm:pt modelId="{A3E90766-4645-4ACD-9A6F-0686D455316E}" type="pres">
      <dgm:prSet presAssocID="{21A0EF43-ECB7-47CC-B872-804DBBF6000F}" presName="hierChild3" presStyleCnt="0"/>
      <dgm:spPr/>
    </dgm:pt>
  </dgm:ptLst>
  <dgm:cxnLst>
    <dgm:cxn modelId="{1A2CAE62-8BC7-45E3-997E-6772FDD6EBED}" type="presOf" srcId="{A5D73514-A679-49D0-B30F-098D764263AF}" destId="{7B3F998A-6560-4FE3-BDAA-D8A5DFD322E8}" srcOrd="0" destOrd="0" presId="urn:microsoft.com/office/officeart/2005/8/layout/hierarchy1"/>
    <dgm:cxn modelId="{11E53264-9729-4B2B-8335-D171FE5B31D2}" type="presOf" srcId="{91CB6023-16D8-493C-8F7B-C5E726FB6C51}" destId="{E2F13ECC-6AC1-4A84-9F38-85EC476E1BD3}" srcOrd="0" destOrd="0" presId="urn:microsoft.com/office/officeart/2005/8/layout/hierarchy1"/>
    <dgm:cxn modelId="{5CC88670-D9CA-42D9-B587-D9E59CD3A266}" type="presOf" srcId="{F7B431B7-9ACA-4601-83F9-62D810E1589B}" destId="{27A77CB8-3193-427C-B84B-1CF537171D1A}" srcOrd="0" destOrd="0" presId="urn:microsoft.com/office/officeart/2005/8/layout/hierarchy1"/>
    <dgm:cxn modelId="{A8DA7A52-6F65-40AA-A715-B87E611F8287}" type="presOf" srcId="{C6EB0C3E-2C9D-491E-94EB-F562B3340E61}" destId="{5BC8B916-E87D-45F4-BEBC-97C7F81A6DF0}" srcOrd="0" destOrd="0" presId="urn:microsoft.com/office/officeart/2005/8/layout/hierarchy1"/>
    <dgm:cxn modelId="{8093DD57-4CCA-4E23-972F-2F83806A876F}" srcId="{A5D73514-A679-49D0-B30F-098D764263AF}" destId="{4E27FD8A-B990-40AA-B608-90A6BA9B1D1E}" srcOrd="0" destOrd="0" parTransId="{B104FF88-616B-44E6-8211-CB9B697F4905}" sibTransId="{D29CD7DD-4536-4C3E-9554-F1E7301A5699}"/>
    <dgm:cxn modelId="{FA860D89-F290-4613-AB15-D36395ABD36A}" srcId="{4E27FD8A-B990-40AA-B608-90A6BA9B1D1E}" destId="{91CB6023-16D8-493C-8F7B-C5E726FB6C51}" srcOrd="1" destOrd="0" parTransId="{C2A1B4B2-5CB2-42FD-B860-413E716E765F}" sibTransId="{2E6B86F1-7FA2-4B06-A675-2217FE4C67E5}"/>
    <dgm:cxn modelId="{07094CA4-E419-4F67-8BC0-0B31D8E8EB51}" srcId="{4E27FD8A-B990-40AA-B608-90A6BA9B1D1E}" destId="{D1E66C77-CE6C-45D3-96E1-371994E2BD58}" srcOrd="0" destOrd="0" parTransId="{F7B431B7-9ACA-4601-83F9-62D810E1589B}" sibTransId="{4043B2FA-A0EA-4589-86FF-D1033B5AC1BE}"/>
    <dgm:cxn modelId="{A557AADE-F3DE-4CE9-9E44-E3A595CF4CF9}" type="presOf" srcId="{4E27FD8A-B990-40AA-B608-90A6BA9B1D1E}" destId="{07C4163F-DE2F-4897-8700-9553E409CB3B}" srcOrd="0" destOrd="0" presId="urn:microsoft.com/office/officeart/2005/8/layout/hierarchy1"/>
    <dgm:cxn modelId="{0F3F19E9-E7C6-454D-844E-CF2D2F75EAB8}" type="presOf" srcId="{21A0EF43-ECB7-47CC-B872-804DBBF6000F}" destId="{8F6A5A53-804C-4EEF-8B9E-A15C193EAA9A}" srcOrd="0" destOrd="0" presId="urn:microsoft.com/office/officeart/2005/8/layout/hierarchy1"/>
    <dgm:cxn modelId="{3ECDC8F0-3B2A-4C55-AF04-32B5421AA36C}" type="presOf" srcId="{D1E66C77-CE6C-45D3-96E1-371994E2BD58}" destId="{20C54A5A-09F4-4FE7-9CAB-DB38D8BCEF64}" srcOrd="0" destOrd="0" presId="urn:microsoft.com/office/officeart/2005/8/layout/hierarchy1"/>
    <dgm:cxn modelId="{1EBCEEF1-7ECC-4DB9-8F4B-948F9DEE4987}" srcId="{4E27FD8A-B990-40AA-B608-90A6BA9B1D1E}" destId="{21A0EF43-ECB7-47CC-B872-804DBBF6000F}" srcOrd="2" destOrd="0" parTransId="{C6EB0C3E-2C9D-491E-94EB-F562B3340E61}" sibTransId="{EAC67AC5-F4B9-4062-913D-12584087E38B}"/>
    <dgm:cxn modelId="{48B1BAFE-6E1F-431F-9A8F-7BED3E7A6B27}" type="presOf" srcId="{C2A1B4B2-5CB2-42FD-B860-413E716E765F}" destId="{088909A0-F248-4362-924A-040A00F51D83}" srcOrd="0" destOrd="0" presId="urn:microsoft.com/office/officeart/2005/8/layout/hierarchy1"/>
    <dgm:cxn modelId="{F3E15DF6-7928-478A-B5D9-4171F6C7E966}" type="presParOf" srcId="{7B3F998A-6560-4FE3-BDAA-D8A5DFD322E8}" destId="{B1D43045-347A-4595-BE4B-F1F95B68CEBD}" srcOrd="0" destOrd="0" presId="urn:microsoft.com/office/officeart/2005/8/layout/hierarchy1"/>
    <dgm:cxn modelId="{2DA398F3-8470-40E3-9F68-C5D89D845D65}" type="presParOf" srcId="{B1D43045-347A-4595-BE4B-F1F95B68CEBD}" destId="{8FE31E6A-17BB-4C63-A54E-310539B05011}" srcOrd="0" destOrd="0" presId="urn:microsoft.com/office/officeart/2005/8/layout/hierarchy1"/>
    <dgm:cxn modelId="{38C47F90-0F84-4222-82D8-4D23F94AC9CC}" type="presParOf" srcId="{8FE31E6A-17BB-4C63-A54E-310539B05011}" destId="{F04779B7-33D0-4F75-9498-52E0C07E91C5}" srcOrd="0" destOrd="0" presId="urn:microsoft.com/office/officeart/2005/8/layout/hierarchy1"/>
    <dgm:cxn modelId="{385BBCDD-D0E2-417A-B62D-8569C5D4B858}" type="presParOf" srcId="{8FE31E6A-17BB-4C63-A54E-310539B05011}" destId="{07C4163F-DE2F-4897-8700-9553E409CB3B}" srcOrd="1" destOrd="0" presId="urn:microsoft.com/office/officeart/2005/8/layout/hierarchy1"/>
    <dgm:cxn modelId="{D2A4BCFE-9276-4EDE-B7D0-24D13EBD2641}" type="presParOf" srcId="{B1D43045-347A-4595-BE4B-F1F95B68CEBD}" destId="{1AA9B233-7AEE-4C80-AE92-EEF01156A791}" srcOrd="1" destOrd="0" presId="urn:microsoft.com/office/officeart/2005/8/layout/hierarchy1"/>
    <dgm:cxn modelId="{491D6B33-AB06-4A66-BC84-4FB3EE22D697}" type="presParOf" srcId="{1AA9B233-7AEE-4C80-AE92-EEF01156A791}" destId="{27A77CB8-3193-427C-B84B-1CF537171D1A}" srcOrd="0" destOrd="0" presId="urn:microsoft.com/office/officeart/2005/8/layout/hierarchy1"/>
    <dgm:cxn modelId="{B8BBBFF7-4006-4C35-ABAD-EDBC6739BB88}" type="presParOf" srcId="{1AA9B233-7AEE-4C80-AE92-EEF01156A791}" destId="{E08E76A8-026D-435A-B056-C2567303E24F}" srcOrd="1" destOrd="0" presId="urn:microsoft.com/office/officeart/2005/8/layout/hierarchy1"/>
    <dgm:cxn modelId="{CE27624A-E645-469E-82C1-A22C61FF1C30}" type="presParOf" srcId="{E08E76A8-026D-435A-B056-C2567303E24F}" destId="{D94CB23D-649E-476A-BE15-65EA5CDB4266}" srcOrd="0" destOrd="0" presId="urn:microsoft.com/office/officeart/2005/8/layout/hierarchy1"/>
    <dgm:cxn modelId="{78DFF2FA-8145-4C00-BCDE-6B3F18E7C02D}" type="presParOf" srcId="{D94CB23D-649E-476A-BE15-65EA5CDB4266}" destId="{84135F34-EE9B-421A-B3C6-98F8B574E2E2}" srcOrd="0" destOrd="0" presId="urn:microsoft.com/office/officeart/2005/8/layout/hierarchy1"/>
    <dgm:cxn modelId="{75F17783-F068-4633-A6BE-014B26CB2599}" type="presParOf" srcId="{D94CB23D-649E-476A-BE15-65EA5CDB4266}" destId="{20C54A5A-09F4-4FE7-9CAB-DB38D8BCEF64}" srcOrd="1" destOrd="0" presId="urn:microsoft.com/office/officeart/2005/8/layout/hierarchy1"/>
    <dgm:cxn modelId="{A613A620-D086-468E-90A5-DA43326F8530}" type="presParOf" srcId="{E08E76A8-026D-435A-B056-C2567303E24F}" destId="{DF9BF328-E334-4C06-818F-CB34A40B31DA}" srcOrd="1" destOrd="0" presId="urn:microsoft.com/office/officeart/2005/8/layout/hierarchy1"/>
    <dgm:cxn modelId="{1990E96D-FDC6-424A-9DE8-39712BA3881C}" type="presParOf" srcId="{1AA9B233-7AEE-4C80-AE92-EEF01156A791}" destId="{088909A0-F248-4362-924A-040A00F51D83}" srcOrd="2" destOrd="0" presId="urn:microsoft.com/office/officeart/2005/8/layout/hierarchy1"/>
    <dgm:cxn modelId="{103728E2-1912-47DE-A2FF-7F105B311190}" type="presParOf" srcId="{1AA9B233-7AEE-4C80-AE92-EEF01156A791}" destId="{304F57CD-D2CB-4FE9-99D7-1C9836D778AA}" srcOrd="3" destOrd="0" presId="urn:microsoft.com/office/officeart/2005/8/layout/hierarchy1"/>
    <dgm:cxn modelId="{D01045AC-9D26-43F0-94EC-56A777101898}" type="presParOf" srcId="{304F57CD-D2CB-4FE9-99D7-1C9836D778AA}" destId="{8318D256-4A7A-41B9-901B-AE8750BFD31A}" srcOrd="0" destOrd="0" presId="urn:microsoft.com/office/officeart/2005/8/layout/hierarchy1"/>
    <dgm:cxn modelId="{A263137A-C937-43D7-B4E5-B1DFD4EC4482}" type="presParOf" srcId="{8318D256-4A7A-41B9-901B-AE8750BFD31A}" destId="{66E9EA4E-22C2-48F4-BE6F-BA10C113B3D8}" srcOrd="0" destOrd="0" presId="urn:microsoft.com/office/officeart/2005/8/layout/hierarchy1"/>
    <dgm:cxn modelId="{3B1FFC00-4C58-482B-AC46-A7A591D491EE}" type="presParOf" srcId="{8318D256-4A7A-41B9-901B-AE8750BFD31A}" destId="{E2F13ECC-6AC1-4A84-9F38-85EC476E1BD3}" srcOrd="1" destOrd="0" presId="urn:microsoft.com/office/officeart/2005/8/layout/hierarchy1"/>
    <dgm:cxn modelId="{19A5739D-C4ED-49E9-9A2A-9B7DD50CC29F}" type="presParOf" srcId="{304F57CD-D2CB-4FE9-99D7-1C9836D778AA}" destId="{24E9E940-A0F9-43EF-B908-71B7A776403C}" srcOrd="1" destOrd="0" presId="urn:microsoft.com/office/officeart/2005/8/layout/hierarchy1"/>
    <dgm:cxn modelId="{48E4B291-3146-4A37-837F-B0A48556AE9B}" type="presParOf" srcId="{1AA9B233-7AEE-4C80-AE92-EEF01156A791}" destId="{5BC8B916-E87D-45F4-BEBC-97C7F81A6DF0}" srcOrd="4" destOrd="0" presId="urn:microsoft.com/office/officeart/2005/8/layout/hierarchy1"/>
    <dgm:cxn modelId="{ECC3182F-2C0E-45E5-BBB5-78DF85E006CE}" type="presParOf" srcId="{1AA9B233-7AEE-4C80-AE92-EEF01156A791}" destId="{1D85E1EA-47EB-4D98-84BA-A1FE58D99BD3}" srcOrd="5" destOrd="0" presId="urn:microsoft.com/office/officeart/2005/8/layout/hierarchy1"/>
    <dgm:cxn modelId="{78C66C22-4D00-4018-8CD2-8C30123FC2E2}" type="presParOf" srcId="{1D85E1EA-47EB-4D98-84BA-A1FE58D99BD3}" destId="{A451E4D8-829E-416B-988D-222AFE4318FF}" srcOrd="0" destOrd="0" presId="urn:microsoft.com/office/officeart/2005/8/layout/hierarchy1"/>
    <dgm:cxn modelId="{82DA6644-A793-44EA-8400-802D6897830F}" type="presParOf" srcId="{A451E4D8-829E-416B-988D-222AFE4318FF}" destId="{97DE0DCC-C4B9-4592-9C46-33825C2E4917}" srcOrd="0" destOrd="0" presId="urn:microsoft.com/office/officeart/2005/8/layout/hierarchy1"/>
    <dgm:cxn modelId="{B44C0340-3EB7-4638-BEEA-003B8631C661}" type="presParOf" srcId="{A451E4D8-829E-416B-988D-222AFE4318FF}" destId="{8F6A5A53-804C-4EEF-8B9E-A15C193EAA9A}" srcOrd="1" destOrd="0" presId="urn:microsoft.com/office/officeart/2005/8/layout/hierarchy1"/>
    <dgm:cxn modelId="{8FA36796-2597-44B3-817B-AE7ED9CC85B0}" type="presParOf" srcId="{1D85E1EA-47EB-4D98-84BA-A1FE58D99BD3}" destId="{A3E90766-4645-4ACD-9A6F-0686D455316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A16D98-1052-4164-A5C8-817B0F325F95}">
      <dsp:nvSpPr>
        <dsp:cNvPr id="0" name=""/>
        <dsp:cNvSpPr/>
      </dsp:nvSpPr>
      <dsp:spPr>
        <a:xfrm>
          <a:off x="35718" y="1664791"/>
          <a:ext cx="2891234" cy="1445617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AUDIT </a:t>
          </a:r>
          <a:r>
            <a:rPr lang="en-US" sz="2400" kern="1200" dirty="0" err="1"/>
            <a:t>SIKLUS</a:t>
          </a:r>
          <a:r>
            <a:rPr lang="en-US" sz="2400" kern="1200" dirty="0"/>
            <a:t> </a:t>
          </a:r>
          <a:r>
            <a:rPr lang="en-US" sz="2400" kern="1200" dirty="0" err="1"/>
            <a:t>PENDAPATAN</a:t>
          </a:r>
          <a:endParaRPr lang="en-US" sz="2400" kern="1200" dirty="0"/>
        </a:p>
      </dsp:txBody>
      <dsp:txXfrm>
        <a:off x="78059" y="1707132"/>
        <a:ext cx="2806552" cy="1360935"/>
      </dsp:txXfrm>
    </dsp:sp>
    <dsp:sp modelId="{8EC1CA75-D184-433A-8575-D1C688D2E0EB}">
      <dsp:nvSpPr>
        <dsp:cNvPr id="0" name=""/>
        <dsp:cNvSpPr/>
      </dsp:nvSpPr>
      <dsp:spPr>
        <a:xfrm rot="18289469">
          <a:off x="2492622" y="1529124"/>
          <a:ext cx="2025154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025154" y="27246"/>
              </a:lnTo>
            </a:path>
          </a:pathLst>
        </a:custGeom>
        <a:noFill/>
        <a:ln w="2540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3454571" y="1505741"/>
        <a:ext cx="101257" cy="101257"/>
      </dsp:txXfrm>
    </dsp:sp>
    <dsp:sp modelId="{D21677B7-9AA4-4677-8BC6-1D5637E65138}">
      <dsp:nvSpPr>
        <dsp:cNvPr id="0" name=""/>
        <dsp:cNvSpPr/>
      </dsp:nvSpPr>
      <dsp:spPr>
        <a:xfrm>
          <a:off x="4083446" y="2331"/>
          <a:ext cx="2891234" cy="1445617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Teknologi</a:t>
          </a:r>
          <a:r>
            <a:rPr lang="en-US" sz="2400" kern="1200" dirty="0"/>
            <a:t> </a:t>
          </a:r>
          <a:r>
            <a:rPr lang="en-US" sz="2400" kern="1200" dirty="0" err="1"/>
            <a:t>Siklus</a:t>
          </a:r>
          <a:r>
            <a:rPr lang="en-US" sz="2400" kern="1200" dirty="0"/>
            <a:t> </a:t>
          </a:r>
          <a:r>
            <a:rPr lang="en-US" sz="2400" kern="1200" dirty="0" err="1"/>
            <a:t>Pendapatan</a:t>
          </a:r>
          <a:endParaRPr lang="en-US" sz="2400" kern="1200" dirty="0"/>
        </a:p>
      </dsp:txBody>
      <dsp:txXfrm>
        <a:off x="4125787" y="44672"/>
        <a:ext cx="2806552" cy="1360935"/>
      </dsp:txXfrm>
    </dsp:sp>
    <dsp:sp modelId="{FABCCCC8-F66F-49DA-9DF8-3BA6343768CB}">
      <dsp:nvSpPr>
        <dsp:cNvPr id="0" name=""/>
        <dsp:cNvSpPr/>
      </dsp:nvSpPr>
      <dsp:spPr>
        <a:xfrm>
          <a:off x="2926953" y="2360353"/>
          <a:ext cx="1156493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156493" y="27246"/>
              </a:lnTo>
            </a:path>
          </a:pathLst>
        </a:custGeom>
        <a:noFill/>
        <a:ln w="2540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76287" y="2358687"/>
        <a:ext cx="57824" cy="57824"/>
      </dsp:txXfrm>
    </dsp:sp>
    <dsp:sp modelId="{07F7A995-950F-4BA2-9CE2-4A1FB322CA41}">
      <dsp:nvSpPr>
        <dsp:cNvPr id="0" name=""/>
        <dsp:cNvSpPr/>
      </dsp:nvSpPr>
      <dsp:spPr>
        <a:xfrm>
          <a:off x="4083446" y="1664791"/>
          <a:ext cx="2891234" cy="1445617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Tujuan</a:t>
          </a:r>
          <a:r>
            <a:rPr lang="en-US" sz="2400" kern="1200" dirty="0"/>
            <a:t>, </a:t>
          </a:r>
          <a:r>
            <a:rPr lang="en-US" sz="2400" kern="1200" dirty="0" err="1"/>
            <a:t>pengendalian</a:t>
          </a:r>
          <a:r>
            <a:rPr lang="en-US" sz="2400" kern="1200" dirty="0"/>
            <a:t>, </a:t>
          </a:r>
          <a:r>
            <a:rPr lang="en-US" sz="2400" kern="1200" dirty="0" err="1"/>
            <a:t>dan</a:t>
          </a:r>
          <a:r>
            <a:rPr lang="en-US" sz="2400" kern="1200" dirty="0"/>
            <a:t> </a:t>
          </a:r>
          <a:r>
            <a:rPr lang="en-US" sz="2400" kern="1200" dirty="0" err="1"/>
            <a:t>uji</a:t>
          </a:r>
          <a:r>
            <a:rPr lang="en-US" sz="2400" kern="1200" dirty="0"/>
            <a:t> </a:t>
          </a:r>
          <a:r>
            <a:rPr lang="en-US" sz="2400" kern="1200" dirty="0" err="1"/>
            <a:t>pengendalian</a:t>
          </a:r>
          <a:r>
            <a:rPr lang="en-US" sz="2400" kern="1200" dirty="0"/>
            <a:t> </a:t>
          </a:r>
          <a:r>
            <a:rPr lang="en-US" sz="2400" kern="1200" dirty="0" err="1"/>
            <a:t>siklus</a:t>
          </a:r>
          <a:r>
            <a:rPr lang="en-US" sz="2400" kern="1200" dirty="0"/>
            <a:t> </a:t>
          </a:r>
          <a:r>
            <a:rPr lang="en-US" sz="2400" kern="1200" dirty="0" err="1"/>
            <a:t>pendapatan</a:t>
          </a:r>
          <a:r>
            <a:rPr lang="en-US" sz="2400" kern="1200" dirty="0"/>
            <a:t> </a:t>
          </a:r>
        </a:p>
      </dsp:txBody>
      <dsp:txXfrm>
        <a:off x="4125787" y="1707132"/>
        <a:ext cx="2806552" cy="1360935"/>
      </dsp:txXfrm>
    </dsp:sp>
    <dsp:sp modelId="{FE8A337B-8A6B-4D1E-9462-5A3F0B78A228}">
      <dsp:nvSpPr>
        <dsp:cNvPr id="0" name=""/>
        <dsp:cNvSpPr/>
      </dsp:nvSpPr>
      <dsp:spPr>
        <a:xfrm rot="3310531">
          <a:off x="2492622" y="3191583"/>
          <a:ext cx="2025154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025154" y="27246"/>
              </a:lnTo>
            </a:path>
          </a:pathLst>
        </a:custGeom>
        <a:noFill/>
        <a:ln w="2540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3454571" y="3168201"/>
        <a:ext cx="101257" cy="101257"/>
      </dsp:txXfrm>
    </dsp:sp>
    <dsp:sp modelId="{0FDB1F9F-9463-4A11-982C-5378D0259382}">
      <dsp:nvSpPr>
        <dsp:cNvPr id="0" name=""/>
        <dsp:cNvSpPr/>
      </dsp:nvSpPr>
      <dsp:spPr>
        <a:xfrm>
          <a:off x="4083446" y="3327251"/>
          <a:ext cx="2891234" cy="1445617"/>
        </a:xfrm>
        <a:prstGeom prst="roundRect">
          <a:avLst>
            <a:gd name="adj" fmla="val 10000"/>
          </a:avLst>
        </a:prstGeom>
        <a:solidFill>
          <a:schemeClr val="accent3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Uji</a:t>
          </a:r>
          <a:r>
            <a:rPr lang="en-US" sz="2400" kern="1200" dirty="0"/>
            <a:t> </a:t>
          </a:r>
          <a:r>
            <a:rPr lang="en-US" sz="2400" kern="1200" dirty="0" err="1"/>
            <a:t>substantif</a:t>
          </a:r>
          <a:r>
            <a:rPr lang="en-US" sz="2400" kern="1200" dirty="0"/>
            <a:t> </a:t>
          </a:r>
          <a:r>
            <a:rPr lang="en-US" sz="2400" kern="1200" dirty="0" err="1"/>
            <a:t>akun</a:t>
          </a:r>
          <a:r>
            <a:rPr lang="en-US" sz="2400" kern="1200" dirty="0"/>
            <a:t> </a:t>
          </a:r>
          <a:r>
            <a:rPr lang="en-US" sz="2400" kern="1200" dirty="0" err="1"/>
            <a:t>siklus</a:t>
          </a:r>
          <a:r>
            <a:rPr lang="en-US" sz="2400" kern="1200" dirty="0"/>
            <a:t> </a:t>
          </a:r>
          <a:r>
            <a:rPr lang="en-US" sz="2400" kern="1200" dirty="0" err="1"/>
            <a:t>pendapatan</a:t>
          </a:r>
          <a:endParaRPr lang="en-US" sz="2400" kern="1200" dirty="0"/>
        </a:p>
      </dsp:txBody>
      <dsp:txXfrm>
        <a:off x="4125787" y="3369592"/>
        <a:ext cx="2806552" cy="13609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C8B916-E87D-45F4-BEBC-97C7F81A6DF0}">
      <dsp:nvSpPr>
        <dsp:cNvPr id="0" name=""/>
        <dsp:cNvSpPr/>
      </dsp:nvSpPr>
      <dsp:spPr>
        <a:xfrm>
          <a:off x="3506390" y="2492082"/>
          <a:ext cx="2488406" cy="592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3517"/>
              </a:lnTo>
              <a:lnTo>
                <a:pt x="2488406" y="403517"/>
              </a:lnTo>
              <a:lnTo>
                <a:pt x="2488406" y="592127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8909A0-F248-4362-924A-040A00F51D83}">
      <dsp:nvSpPr>
        <dsp:cNvPr id="0" name=""/>
        <dsp:cNvSpPr/>
      </dsp:nvSpPr>
      <dsp:spPr>
        <a:xfrm>
          <a:off x="3460670" y="2492082"/>
          <a:ext cx="91440" cy="5921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2127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77CB8-3193-427C-B84B-1CF537171D1A}">
      <dsp:nvSpPr>
        <dsp:cNvPr id="0" name=""/>
        <dsp:cNvSpPr/>
      </dsp:nvSpPr>
      <dsp:spPr>
        <a:xfrm>
          <a:off x="1017984" y="2492082"/>
          <a:ext cx="2488406" cy="592127"/>
        </a:xfrm>
        <a:custGeom>
          <a:avLst/>
          <a:gdLst/>
          <a:ahLst/>
          <a:cxnLst/>
          <a:rect l="0" t="0" r="0" b="0"/>
          <a:pathLst>
            <a:path>
              <a:moveTo>
                <a:pt x="2488406" y="0"/>
              </a:moveTo>
              <a:lnTo>
                <a:pt x="2488406" y="403517"/>
              </a:lnTo>
              <a:lnTo>
                <a:pt x="0" y="403517"/>
              </a:lnTo>
              <a:lnTo>
                <a:pt x="0" y="592127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4779B7-33D0-4F75-9498-52E0C07E91C5}">
      <dsp:nvSpPr>
        <dsp:cNvPr id="0" name=""/>
        <dsp:cNvSpPr/>
      </dsp:nvSpPr>
      <dsp:spPr>
        <a:xfrm>
          <a:off x="2488406" y="1199242"/>
          <a:ext cx="2035968" cy="129284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C4163F-DE2F-4897-8700-9553E409CB3B}">
      <dsp:nvSpPr>
        <dsp:cNvPr id="0" name=""/>
        <dsp:cNvSpPr/>
      </dsp:nvSpPr>
      <dsp:spPr>
        <a:xfrm>
          <a:off x="2714625" y="1414149"/>
          <a:ext cx="2035968" cy="1292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Teknologi</a:t>
          </a:r>
          <a:r>
            <a:rPr lang="en-US" sz="1800" kern="1200" dirty="0"/>
            <a:t> </a:t>
          </a:r>
          <a:r>
            <a:rPr lang="en-US" sz="1800" kern="1200" dirty="0" err="1"/>
            <a:t>Siklus</a:t>
          </a:r>
          <a:r>
            <a:rPr lang="en-US" sz="1800" kern="1200" dirty="0"/>
            <a:t> </a:t>
          </a:r>
          <a:r>
            <a:rPr lang="en-US" sz="1800" kern="1200" dirty="0" err="1"/>
            <a:t>Pendapatan</a:t>
          </a:r>
          <a:endParaRPr lang="en-US" sz="1800" kern="1200" dirty="0"/>
        </a:p>
      </dsp:txBody>
      <dsp:txXfrm>
        <a:off x="2752491" y="1452015"/>
        <a:ext cx="1960236" cy="1217108"/>
      </dsp:txXfrm>
    </dsp:sp>
    <dsp:sp modelId="{84135F34-EE9B-421A-B3C6-98F8B574E2E2}">
      <dsp:nvSpPr>
        <dsp:cNvPr id="0" name=""/>
        <dsp:cNvSpPr/>
      </dsp:nvSpPr>
      <dsp:spPr>
        <a:xfrm>
          <a:off x="0" y="3084209"/>
          <a:ext cx="2035968" cy="129284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C54A5A-09F4-4FE7-9CAB-DB38D8BCEF64}">
      <dsp:nvSpPr>
        <dsp:cNvPr id="0" name=""/>
        <dsp:cNvSpPr/>
      </dsp:nvSpPr>
      <dsp:spPr>
        <a:xfrm>
          <a:off x="226218" y="3299117"/>
          <a:ext cx="2035968" cy="1292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Pemrosesan</a:t>
          </a:r>
          <a:r>
            <a:rPr lang="en-US" sz="1800" kern="1200" dirty="0"/>
            <a:t> Batch </a:t>
          </a:r>
          <a:r>
            <a:rPr lang="en-US" sz="1800" kern="1200" dirty="0" err="1"/>
            <a:t>dengan</a:t>
          </a:r>
          <a:r>
            <a:rPr lang="en-US" sz="1800" kern="1200" dirty="0"/>
            <a:t> File </a:t>
          </a:r>
          <a:r>
            <a:rPr lang="en-US" sz="1800" kern="1200" dirty="0" err="1"/>
            <a:t>Berurutan</a:t>
          </a:r>
          <a:r>
            <a:rPr lang="en-US" sz="1800" kern="1200" dirty="0"/>
            <a:t> - </a:t>
          </a:r>
          <a:r>
            <a:rPr lang="en-US" sz="1800" kern="1200" dirty="0" err="1"/>
            <a:t>Prosedur</a:t>
          </a:r>
          <a:r>
            <a:rPr lang="en-US" sz="1800" kern="1200" dirty="0"/>
            <a:t> Manual</a:t>
          </a:r>
        </a:p>
      </dsp:txBody>
      <dsp:txXfrm>
        <a:off x="264084" y="3336983"/>
        <a:ext cx="1960236" cy="1217108"/>
      </dsp:txXfrm>
    </dsp:sp>
    <dsp:sp modelId="{66E9EA4E-22C2-48F4-BE6F-BA10C113B3D8}">
      <dsp:nvSpPr>
        <dsp:cNvPr id="0" name=""/>
        <dsp:cNvSpPr/>
      </dsp:nvSpPr>
      <dsp:spPr>
        <a:xfrm>
          <a:off x="2488406" y="3084209"/>
          <a:ext cx="2035968" cy="129284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F13ECC-6AC1-4A84-9F38-85EC476E1BD3}">
      <dsp:nvSpPr>
        <dsp:cNvPr id="0" name=""/>
        <dsp:cNvSpPr/>
      </dsp:nvSpPr>
      <dsp:spPr>
        <a:xfrm>
          <a:off x="2714624" y="3299117"/>
          <a:ext cx="2035968" cy="1292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Pemrosesan</a:t>
          </a:r>
          <a:r>
            <a:rPr lang="en-US" sz="1800" kern="1200" dirty="0"/>
            <a:t> Batch </a:t>
          </a:r>
          <a:r>
            <a:rPr lang="en-US" sz="1800" kern="1200" dirty="0" err="1"/>
            <a:t>menggunakan</a:t>
          </a:r>
          <a:r>
            <a:rPr lang="en-US" sz="1800" kern="1200" dirty="0"/>
            <a:t> File </a:t>
          </a:r>
          <a:r>
            <a:rPr lang="en-US" sz="1800" kern="1200" dirty="0" err="1"/>
            <a:t>Berurutan</a:t>
          </a:r>
          <a:r>
            <a:rPr lang="en-US" sz="1800" kern="1200" dirty="0"/>
            <a:t> - </a:t>
          </a:r>
          <a:r>
            <a:rPr lang="en-US" sz="1800" kern="1200" dirty="0" err="1"/>
            <a:t>Prosedur</a:t>
          </a:r>
          <a:r>
            <a:rPr lang="en-US" sz="1800" kern="1200" dirty="0"/>
            <a:t> </a:t>
          </a:r>
          <a:r>
            <a:rPr lang="en-US" sz="1800" kern="1200" dirty="0" err="1"/>
            <a:t>Otomatis</a:t>
          </a:r>
          <a:endParaRPr lang="en-US" sz="1800" kern="1200" dirty="0"/>
        </a:p>
      </dsp:txBody>
      <dsp:txXfrm>
        <a:off x="2752490" y="3336983"/>
        <a:ext cx="1960236" cy="1217108"/>
      </dsp:txXfrm>
    </dsp:sp>
    <dsp:sp modelId="{97DE0DCC-C4B9-4592-9C46-33825C2E4917}">
      <dsp:nvSpPr>
        <dsp:cNvPr id="0" name=""/>
        <dsp:cNvSpPr/>
      </dsp:nvSpPr>
      <dsp:spPr>
        <a:xfrm>
          <a:off x="4976812" y="3084209"/>
          <a:ext cx="2035968" cy="129284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6A5A53-804C-4EEF-8B9E-A15C193EAA9A}">
      <dsp:nvSpPr>
        <dsp:cNvPr id="0" name=""/>
        <dsp:cNvSpPr/>
      </dsp:nvSpPr>
      <dsp:spPr>
        <a:xfrm>
          <a:off x="5203031" y="3299117"/>
          <a:ext cx="2035968" cy="1292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Sistem</a:t>
          </a:r>
          <a:r>
            <a:rPr lang="en-US" sz="1800" kern="1200" dirty="0"/>
            <a:t> </a:t>
          </a:r>
          <a:r>
            <a:rPr lang="en-US" sz="1800" kern="1200" dirty="0" err="1"/>
            <a:t>penerimaan</a:t>
          </a:r>
          <a:r>
            <a:rPr lang="en-US" sz="1800" kern="1200" dirty="0"/>
            <a:t> </a:t>
          </a:r>
          <a:r>
            <a:rPr lang="en-US" sz="1800" kern="1200" dirty="0" err="1"/>
            <a:t>kas</a:t>
          </a:r>
          <a:r>
            <a:rPr lang="en-US" sz="1800" kern="1200" dirty="0"/>
            <a:t> </a:t>
          </a:r>
          <a:r>
            <a:rPr lang="en-US" sz="1800" kern="1200" dirty="0" err="1"/>
            <a:t>secara</a:t>
          </a:r>
          <a:r>
            <a:rPr lang="en-US" sz="1800" kern="1200" dirty="0"/>
            <a:t> </a:t>
          </a:r>
          <a:r>
            <a:rPr lang="en-US" sz="1800" i="1" kern="1200" dirty="0"/>
            <a:t>batch</a:t>
          </a:r>
          <a:r>
            <a:rPr lang="en-US" sz="1800" kern="1200" dirty="0"/>
            <a:t> </a:t>
          </a:r>
          <a:r>
            <a:rPr lang="en-US" sz="1800" kern="1200" dirty="0" err="1"/>
            <a:t>dengan</a:t>
          </a:r>
          <a:r>
            <a:rPr lang="en-US" sz="1800" kern="1200" dirty="0"/>
            <a:t> </a:t>
          </a:r>
          <a:r>
            <a:rPr lang="en-US" sz="1800" i="1" kern="1200" dirty="0"/>
            <a:t>file </a:t>
          </a:r>
          <a:r>
            <a:rPr lang="en-US" sz="1800" kern="1200" dirty="0" err="1"/>
            <a:t>akses</a:t>
          </a:r>
          <a:r>
            <a:rPr lang="en-US" sz="1800" kern="1200" dirty="0"/>
            <a:t> </a:t>
          </a:r>
          <a:r>
            <a:rPr lang="en-US" sz="1800" kern="1200" dirty="0" err="1"/>
            <a:t>langsung</a:t>
          </a:r>
          <a:endParaRPr lang="en-US" sz="1800" kern="1200" dirty="0"/>
        </a:p>
      </dsp:txBody>
      <dsp:txXfrm>
        <a:off x="5240897" y="3336983"/>
        <a:ext cx="1960236" cy="12171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8909A0-F248-4362-924A-040A00F51D83}">
      <dsp:nvSpPr>
        <dsp:cNvPr id="0" name=""/>
        <dsp:cNvSpPr/>
      </dsp:nvSpPr>
      <dsp:spPr>
        <a:xfrm>
          <a:off x="3447184" y="2280866"/>
          <a:ext cx="1895465" cy="9020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4733"/>
              </a:lnTo>
              <a:lnTo>
                <a:pt x="1895465" y="614733"/>
              </a:lnTo>
              <a:lnTo>
                <a:pt x="1895465" y="902069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77CB8-3193-427C-B84B-1CF537171D1A}">
      <dsp:nvSpPr>
        <dsp:cNvPr id="0" name=""/>
        <dsp:cNvSpPr/>
      </dsp:nvSpPr>
      <dsp:spPr>
        <a:xfrm>
          <a:off x="1551719" y="2280866"/>
          <a:ext cx="1895465" cy="902069"/>
        </a:xfrm>
        <a:custGeom>
          <a:avLst/>
          <a:gdLst/>
          <a:ahLst/>
          <a:cxnLst/>
          <a:rect l="0" t="0" r="0" b="0"/>
          <a:pathLst>
            <a:path>
              <a:moveTo>
                <a:pt x="1895465" y="0"/>
              </a:moveTo>
              <a:lnTo>
                <a:pt x="1895465" y="614733"/>
              </a:lnTo>
              <a:lnTo>
                <a:pt x="0" y="614733"/>
              </a:lnTo>
              <a:lnTo>
                <a:pt x="0" y="902069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4779B7-33D0-4F75-9498-52E0C07E91C5}">
      <dsp:nvSpPr>
        <dsp:cNvPr id="0" name=""/>
        <dsp:cNvSpPr/>
      </dsp:nvSpPr>
      <dsp:spPr>
        <a:xfrm>
          <a:off x="1896349" y="311304"/>
          <a:ext cx="3101671" cy="19695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C4163F-DE2F-4897-8700-9553E409CB3B}">
      <dsp:nvSpPr>
        <dsp:cNvPr id="0" name=""/>
        <dsp:cNvSpPr/>
      </dsp:nvSpPr>
      <dsp:spPr>
        <a:xfrm>
          <a:off x="2240979" y="638703"/>
          <a:ext cx="3101671" cy="19695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Tujuan</a:t>
          </a:r>
          <a:r>
            <a:rPr lang="en-US" sz="2900" kern="1200" dirty="0"/>
            <a:t>, </a:t>
          </a:r>
          <a:r>
            <a:rPr lang="en-US" sz="2900" kern="1200" dirty="0" err="1"/>
            <a:t>pengendalian</a:t>
          </a:r>
          <a:r>
            <a:rPr lang="en-US" sz="2900" kern="1200" dirty="0"/>
            <a:t>, </a:t>
          </a:r>
          <a:r>
            <a:rPr lang="en-US" sz="2900" kern="1200" dirty="0" err="1"/>
            <a:t>dan</a:t>
          </a:r>
          <a:r>
            <a:rPr lang="en-US" sz="2900" kern="1200" dirty="0"/>
            <a:t> </a:t>
          </a:r>
          <a:r>
            <a:rPr lang="en-US" sz="2900" kern="1200" dirty="0" err="1"/>
            <a:t>uji</a:t>
          </a:r>
          <a:r>
            <a:rPr lang="en-US" sz="2900" kern="1200" dirty="0"/>
            <a:t> </a:t>
          </a:r>
          <a:r>
            <a:rPr lang="en-US" sz="2900" kern="1200" dirty="0" err="1"/>
            <a:t>pengendalian</a:t>
          </a:r>
          <a:r>
            <a:rPr lang="en-US" sz="2900" kern="1200" dirty="0"/>
            <a:t> </a:t>
          </a:r>
          <a:r>
            <a:rPr lang="en-US" sz="2900" kern="1200" dirty="0" err="1"/>
            <a:t>siklus</a:t>
          </a:r>
          <a:r>
            <a:rPr lang="en-US" sz="2900" kern="1200" dirty="0"/>
            <a:t> </a:t>
          </a:r>
          <a:r>
            <a:rPr lang="en-US" sz="2900" kern="1200" dirty="0" err="1"/>
            <a:t>pendapatan</a:t>
          </a:r>
          <a:r>
            <a:rPr lang="en-US" sz="2900" kern="1200" dirty="0"/>
            <a:t> </a:t>
          </a:r>
        </a:p>
      </dsp:txBody>
      <dsp:txXfrm>
        <a:off x="2298665" y="696389"/>
        <a:ext cx="2986299" cy="1854189"/>
      </dsp:txXfrm>
    </dsp:sp>
    <dsp:sp modelId="{84135F34-EE9B-421A-B3C6-98F8B574E2E2}">
      <dsp:nvSpPr>
        <dsp:cNvPr id="0" name=""/>
        <dsp:cNvSpPr/>
      </dsp:nvSpPr>
      <dsp:spPr>
        <a:xfrm>
          <a:off x="883" y="3182935"/>
          <a:ext cx="3101671" cy="19695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C54A5A-09F4-4FE7-9CAB-DB38D8BCEF64}">
      <dsp:nvSpPr>
        <dsp:cNvPr id="0" name=""/>
        <dsp:cNvSpPr/>
      </dsp:nvSpPr>
      <dsp:spPr>
        <a:xfrm>
          <a:off x="345513" y="3510333"/>
          <a:ext cx="3101671" cy="19695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Tujuan</a:t>
          </a:r>
          <a:r>
            <a:rPr lang="en-US" sz="2900" kern="1200" dirty="0"/>
            <a:t> Audit </a:t>
          </a:r>
          <a:r>
            <a:rPr lang="en-US" sz="2900" kern="1200" dirty="0" err="1"/>
            <a:t>Siklus</a:t>
          </a:r>
          <a:r>
            <a:rPr lang="en-US" sz="2900" kern="1200" dirty="0"/>
            <a:t> </a:t>
          </a:r>
          <a:r>
            <a:rPr lang="en-US" sz="2900" kern="1200" dirty="0" err="1"/>
            <a:t>Pendapatan</a:t>
          </a:r>
          <a:r>
            <a:rPr lang="en-US" sz="2900" kern="1200" dirty="0"/>
            <a:t>	</a:t>
          </a:r>
        </a:p>
      </dsp:txBody>
      <dsp:txXfrm>
        <a:off x="403199" y="3568019"/>
        <a:ext cx="2986299" cy="1854189"/>
      </dsp:txXfrm>
    </dsp:sp>
    <dsp:sp modelId="{66E9EA4E-22C2-48F4-BE6F-BA10C113B3D8}">
      <dsp:nvSpPr>
        <dsp:cNvPr id="0" name=""/>
        <dsp:cNvSpPr/>
      </dsp:nvSpPr>
      <dsp:spPr>
        <a:xfrm>
          <a:off x="3791815" y="3182935"/>
          <a:ext cx="3101671" cy="19695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F13ECC-6AC1-4A84-9F38-85EC476E1BD3}">
      <dsp:nvSpPr>
        <dsp:cNvPr id="0" name=""/>
        <dsp:cNvSpPr/>
      </dsp:nvSpPr>
      <dsp:spPr>
        <a:xfrm>
          <a:off x="4136445" y="3510333"/>
          <a:ext cx="3101671" cy="19695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Pengendalian</a:t>
          </a:r>
          <a:r>
            <a:rPr lang="en-US" sz="2900" kern="1200" dirty="0"/>
            <a:t>  </a:t>
          </a:r>
          <a:r>
            <a:rPr lang="en-US" sz="2900" kern="1200" dirty="0" err="1"/>
            <a:t>dan</a:t>
          </a:r>
          <a:r>
            <a:rPr lang="en-US" sz="2900" kern="1200" dirty="0"/>
            <a:t> </a:t>
          </a:r>
          <a:r>
            <a:rPr lang="en-US" sz="2900" kern="1200" dirty="0" err="1"/>
            <a:t>Uji</a:t>
          </a:r>
          <a:r>
            <a:rPr lang="en-US" sz="2900" kern="1200" dirty="0"/>
            <a:t> </a:t>
          </a:r>
          <a:r>
            <a:rPr lang="en-US" sz="2900" kern="1200" dirty="0" err="1"/>
            <a:t>Pengendalian</a:t>
          </a:r>
          <a:r>
            <a:rPr lang="en-US" sz="2900" kern="1200" dirty="0"/>
            <a:t> </a:t>
          </a:r>
          <a:r>
            <a:rPr lang="en-US" sz="2900" kern="1200" dirty="0" err="1"/>
            <a:t>Siklus</a:t>
          </a:r>
          <a:r>
            <a:rPr lang="en-US" sz="2900" kern="1200" dirty="0"/>
            <a:t> </a:t>
          </a:r>
          <a:r>
            <a:rPr lang="en-US" sz="2900" kern="1200" dirty="0" err="1"/>
            <a:t>Pendapatan</a:t>
          </a:r>
          <a:endParaRPr lang="en-US" sz="2900" kern="1200" dirty="0"/>
        </a:p>
      </dsp:txBody>
      <dsp:txXfrm>
        <a:off x="4194131" y="3568019"/>
        <a:ext cx="2986299" cy="18541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C8B916-E87D-45F4-BEBC-97C7F81A6DF0}">
      <dsp:nvSpPr>
        <dsp:cNvPr id="0" name=""/>
        <dsp:cNvSpPr/>
      </dsp:nvSpPr>
      <dsp:spPr>
        <a:xfrm>
          <a:off x="3506390" y="2492082"/>
          <a:ext cx="2488406" cy="592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3517"/>
              </a:lnTo>
              <a:lnTo>
                <a:pt x="2488406" y="403517"/>
              </a:lnTo>
              <a:lnTo>
                <a:pt x="2488406" y="592127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8909A0-F248-4362-924A-040A00F51D83}">
      <dsp:nvSpPr>
        <dsp:cNvPr id="0" name=""/>
        <dsp:cNvSpPr/>
      </dsp:nvSpPr>
      <dsp:spPr>
        <a:xfrm>
          <a:off x="3460670" y="2492082"/>
          <a:ext cx="91440" cy="5921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2127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77CB8-3193-427C-B84B-1CF537171D1A}">
      <dsp:nvSpPr>
        <dsp:cNvPr id="0" name=""/>
        <dsp:cNvSpPr/>
      </dsp:nvSpPr>
      <dsp:spPr>
        <a:xfrm>
          <a:off x="1017984" y="2492082"/>
          <a:ext cx="2488406" cy="592127"/>
        </a:xfrm>
        <a:custGeom>
          <a:avLst/>
          <a:gdLst/>
          <a:ahLst/>
          <a:cxnLst/>
          <a:rect l="0" t="0" r="0" b="0"/>
          <a:pathLst>
            <a:path>
              <a:moveTo>
                <a:pt x="2488406" y="0"/>
              </a:moveTo>
              <a:lnTo>
                <a:pt x="2488406" y="403517"/>
              </a:lnTo>
              <a:lnTo>
                <a:pt x="0" y="403517"/>
              </a:lnTo>
              <a:lnTo>
                <a:pt x="0" y="592127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4779B7-33D0-4F75-9498-52E0C07E91C5}">
      <dsp:nvSpPr>
        <dsp:cNvPr id="0" name=""/>
        <dsp:cNvSpPr/>
      </dsp:nvSpPr>
      <dsp:spPr>
        <a:xfrm>
          <a:off x="2488406" y="1199242"/>
          <a:ext cx="2035968" cy="129284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C4163F-DE2F-4897-8700-9553E409CB3B}">
      <dsp:nvSpPr>
        <dsp:cNvPr id="0" name=""/>
        <dsp:cNvSpPr/>
      </dsp:nvSpPr>
      <dsp:spPr>
        <a:xfrm>
          <a:off x="2714624" y="1414149"/>
          <a:ext cx="2035968" cy="1292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Pengendalian</a:t>
          </a:r>
          <a:r>
            <a:rPr lang="en-US" sz="2400" kern="1200" dirty="0"/>
            <a:t> </a:t>
          </a:r>
          <a:r>
            <a:rPr lang="en-US" sz="2400" kern="1200" dirty="0" err="1"/>
            <a:t>Siklus</a:t>
          </a:r>
          <a:r>
            <a:rPr lang="en-US" sz="2400" kern="1200" dirty="0"/>
            <a:t> </a:t>
          </a:r>
          <a:r>
            <a:rPr lang="en-US" sz="2400" kern="1200" dirty="0" err="1"/>
            <a:t>Pendapatan</a:t>
          </a:r>
          <a:endParaRPr lang="en-US" sz="2400" kern="1200" dirty="0"/>
        </a:p>
      </dsp:txBody>
      <dsp:txXfrm>
        <a:off x="2752490" y="1452015"/>
        <a:ext cx="1960236" cy="1217108"/>
      </dsp:txXfrm>
    </dsp:sp>
    <dsp:sp modelId="{84135F34-EE9B-421A-B3C6-98F8B574E2E2}">
      <dsp:nvSpPr>
        <dsp:cNvPr id="0" name=""/>
        <dsp:cNvSpPr/>
      </dsp:nvSpPr>
      <dsp:spPr>
        <a:xfrm>
          <a:off x="0" y="3084209"/>
          <a:ext cx="2035968" cy="129284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C54A5A-09F4-4FE7-9CAB-DB38D8BCEF64}">
      <dsp:nvSpPr>
        <dsp:cNvPr id="0" name=""/>
        <dsp:cNvSpPr/>
      </dsp:nvSpPr>
      <dsp:spPr>
        <a:xfrm>
          <a:off x="226218" y="3299117"/>
          <a:ext cx="2035968" cy="1292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Pengendalian</a:t>
          </a:r>
          <a:r>
            <a:rPr lang="en-US" sz="2400" kern="1200" dirty="0"/>
            <a:t> Input</a:t>
          </a:r>
        </a:p>
      </dsp:txBody>
      <dsp:txXfrm>
        <a:off x="264084" y="3336983"/>
        <a:ext cx="1960236" cy="1217108"/>
      </dsp:txXfrm>
    </dsp:sp>
    <dsp:sp modelId="{66E9EA4E-22C2-48F4-BE6F-BA10C113B3D8}">
      <dsp:nvSpPr>
        <dsp:cNvPr id="0" name=""/>
        <dsp:cNvSpPr/>
      </dsp:nvSpPr>
      <dsp:spPr>
        <a:xfrm>
          <a:off x="2488406" y="3084209"/>
          <a:ext cx="2035968" cy="129284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F13ECC-6AC1-4A84-9F38-85EC476E1BD3}">
      <dsp:nvSpPr>
        <dsp:cNvPr id="0" name=""/>
        <dsp:cNvSpPr/>
      </dsp:nvSpPr>
      <dsp:spPr>
        <a:xfrm>
          <a:off x="2714624" y="3299117"/>
          <a:ext cx="2035968" cy="1292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Pengendalian</a:t>
          </a:r>
          <a:r>
            <a:rPr lang="en-US" sz="2400" kern="1200" dirty="0"/>
            <a:t> </a:t>
          </a:r>
          <a:r>
            <a:rPr lang="en-US" sz="2400" kern="1200" dirty="0" err="1"/>
            <a:t>Proses</a:t>
          </a:r>
          <a:endParaRPr lang="en-US" sz="2400" kern="1200" dirty="0"/>
        </a:p>
      </dsp:txBody>
      <dsp:txXfrm>
        <a:off x="2752490" y="3336983"/>
        <a:ext cx="1960236" cy="1217108"/>
      </dsp:txXfrm>
    </dsp:sp>
    <dsp:sp modelId="{97DE0DCC-C4B9-4592-9C46-33825C2E4917}">
      <dsp:nvSpPr>
        <dsp:cNvPr id="0" name=""/>
        <dsp:cNvSpPr/>
      </dsp:nvSpPr>
      <dsp:spPr>
        <a:xfrm>
          <a:off x="4976812" y="3084209"/>
          <a:ext cx="2035968" cy="129284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6A5A53-804C-4EEF-8B9E-A15C193EAA9A}">
      <dsp:nvSpPr>
        <dsp:cNvPr id="0" name=""/>
        <dsp:cNvSpPr/>
      </dsp:nvSpPr>
      <dsp:spPr>
        <a:xfrm>
          <a:off x="5203031" y="3299117"/>
          <a:ext cx="2035968" cy="1292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Pengendalian</a:t>
          </a:r>
          <a:r>
            <a:rPr lang="en-US" sz="2400" kern="1200" dirty="0"/>
            <a:t> Output</a:t>
          </a:r>
        </a:p>
      </dsp:txBody>
      <dsp:txXfrm>
        <a:off x="5240897" y="3336983"/>
        <a:ext cx="1960236" cy="12171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7083-EC48-42ED-886C-B505810EB3D1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5865-35EE-421F-A49A-020820216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7083-EC48-42ED-886C-B505810EB3D1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5865-35EE-421F-A49A-020820216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7083-EC48-42ED-886C-B505810EB3D1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5865-35EE-421F-A49A-020820216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7083-EC48-42ED-886C-B505810EB3D1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5865-35EE-421F-A49A-020820216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7083-EC48-42ED-886C-B505810EB3D1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5865-35EE-421F-A49A-020820216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7083-EC48-42ED-886C-B505810EB3D1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5865-35EE-421F-A49A-020820216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7083-EC48-42ED-886C-B505810EB3D1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5865-35EE-421F-A49A-020820216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7083-EC48-42ED-886C-B505810EB3D1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5865-35EE-421F-A49A-020820216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7083-EC48-42ED-886C-B505810EB3D1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5865-35EE-421F-A49A-020820216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7083-EC48-42ED-886C-B505810EB3D1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5865-35EE-421F-A49A-020820216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7083-EC48-42ED-886C-B505810EB3D1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F5865-35EE-421F-A49A-020820216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17083-EC48-42ED-886C-B505810EB3D1}" type="datetimeFigureOut">
              <a:rPr lang="en-US" smtClean="0"/>
              <a:pPr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F5865-35EE-421F-A49A-020820216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C128D-C2A2-44A4-98D0-9B1B51AC33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230505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Demi" panose="020B0703020102020204" pitchFamily="34" charset="0"/>
              </a:rPr>
              <a:t>Bab 9</a:t>
            </a:r>
            <a:b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Demi" panose="020B0703020102020204" pitchFamily="34" charset="0"/>
              </a:rPr>
            </a:b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Demi" panose="020B0703020102020204" pitchFamily="34" charset="0"/>
              </a:rPr>
              <a:t>Audit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Franklin Gothic Demi" panose="020B0703020102020204" pitchFamily="34" charset="0"/>
              </a:rPr>
              <a:t>Siklus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Demi" panose="020B0703020102020204" pitchFamily="34" charset="0"/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Franklin Gothic Demi" panose="020B0703020102020204" pitchFamily="34" charset="0"/>
              </a:rPr>
              <a:t>Pendapatan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9E1107-2191-45D7-954D-A16501D001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56844"/>
      </p:ext>
    </p:extLst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9504" y="145085"/>
            <a:ext cx="1371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Kantor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Kontroler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lowchart: Off-page Connector 2"/>
          <p:cNvSpPr/>
          <p:nvPr/>
        </p:nvSpPr>
        <p:spPr>
          <a:xfrm>
            <a:off x="1600200" y="508376"/>
            <a:ext cx="182880" cy="182880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C</a:t>
            </a:r>
          </a:p>
        </p:txBody>
      </p:sp>
      <p:sp>
        <p:nvSpPr>
          <p:cNvPr id="4" name="Flowchart: Document 3"/>
          <p:cNvSpPr/>
          <p:nvPr/>
        </p:nvSpPr>
        <p:spPr>
          <a:xfrm>
            <a:off x="1143000" y="990600"/>
            <a:ext cx="1097280" cy="4366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Pembayaran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Arrow Connector 5"/>
          <p:cNvCxnSpPr>
            <a:stCxn id="3" idx="2"/>
            <a:endCxn id="4" idx="0"/>
          </p:cNvCxnSpPr>
          <p:nvPr/>
        </p:nvCxnSpPr>
        <p:spPr>
          <a:xfrm>
            <a:off x="1691640" y="691256"/>
            <a:ext cx="0" cy="2993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590800" y="990600"/>
            <a:ext cx="609600" cy="228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Bank</a:t>
            </a:r>
          </a:p>
        </p:txBody>
      </p:sp>
      <p:sp>
        <p:nvSpPr>
          <p:cNvPr id="8" name="Flowchart: Document 7"/>
          <p:cNvSpPr/>
          <p:nvPr/>
        </p:nvSpPr>
        <p:spPr>
          <a:xfrm>
            <a:off x="2514600" y="1447800"/>
            <a:ext cx="838200" cy="4366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Slip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Penyimpanan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lowchart: Manual Operation 8"/>
          <p:cNvSpPr/>
          <p:nvPr/>
        </p:nvSpPr>
        <p:spPr>
          <a:xfrm>
            <a:off x="2057400" y="2209800"/>
            <a:ext cx="533400" cy="457200"/>
          </a:xfrm>
          <a:prstGeom prst="flowChartManualOperat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133600" y="1371600"/>
            <a:ext cx="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8" idx="2"/>
            <a:endCxn id="9" idx="0"/>
          </p:cNvCxnSpPr>
          <p:nvPr/>
        </p:nvCxnSpPr>
        <p:spPr>
          <a:xfrm rot="5400000">
            <a:off x="2451795" y="1727895"/>
            <a:ext cx="354210" cy="609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hape 14"/>
          <p:cNvCxnSpPr>
            <a:stCxn id="9" idx="2"/>
          </p:cNvCxnSpPr>
          <p:nvPr/>
        </p:nvCxnSpPr>
        <p:spPr>
          <a:xfrm rot="16200000" flipH="1">
            <a:off x="2688336" y="2302764"/>
            <a:ext cx="76200" cy="80467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hape 23"/>
          <p:cNvCxnSpPr>
            <a:stCxn id="9" idx="2"/>
          </p:cNvCxnSpPr>
          <p:nvPr/>
        </p:nvCxnSpPr>
        <p:spPr>
          <a:xfrm rot="5400000">
            <a:off x="1885950" y="2305050"/>
            <a:ext cx="76200" cy="8001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124200" y="2743200"/>
            <a:ext cx="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524000" y="2743200"/>
            <a:ext cx="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520690" y="2759102"/>
            <a:ext cx="1625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err="1">
                <a:latin typeface="Arial" pitchFamily="34" charset="0"/>
                <a:cs typeface="Arial" pitchFamily="34" charset="0"/>
              </a:rPr>
              <a:t>Staf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administrasi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merekonsiliasi</a:t>
            </a:r>
            <a:endParaRPr lang="en-US" sz="800" dirty="0">
              <a:latin typeface="Arial" pitchFamily="34" charset="0"/>
              <a:cs typeface="Arial" pitchFamily="34" charset="0"/>
            </a:endParaRPr>
          </a:p>
          <a:p>
            <a:r>
              <a:rPr lang="en-US" sz="800" dirty="0">
                <a:latin typeface="Arial" pitchFamily="34" charset="0"/>
                <a:cs typeface="Arial" pitchFamily="34" charset="0"/>
              </a:rPr>
              <a:t>Slip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penyimpanan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bank</a:t>
            </a:r>
          </a:p>
          <a:p>
            <a:r>
              <a:rPr lang="en-US" sz="8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endParaRPr lang="en-US" sz="800" dirty="0">
              <a:latin typeface="Arial" pitchFamily="34" charset="0"/>
              <a:cs typeface="Arial" pitchFamily="34" charset="0"/>
            </a:endParaRPr>
          </a:p>
          <a:p>
            <a:r>
              <a:rPr lang="en-US" sz="800" dirty="0" err="1">
                <a:latin typeface="Arial" pitchFamily="34" charset="0"/>
                <a:cs typeface="Arial" pitchFamily="34" charset="0"/>
              </a:rPr>
              <a:t>Pembayaran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penerimaan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kas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Heptagon 15"/>
          <p:cNvSpPr/>
          <p:nvPr/>
        </p:nvSpPr>
        <p:spPr>
          <a:xfrm>
            <a:off x="8001000" y="2286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1.c</a:t>
            </a:r>
          </a:p>
        </p:txBody>
      </p:sp>
      <p:cxnSp>
        <p:nvCxnSpPr>
          <p:cNvPr id="18" name="Straight Connector 17"/>
          <p:cNvCxnSpPr>
            <a:stCxn id="7" idx="4"/>
            <a:endCxn id="8" idx="0"/>
          </p:cNvCxnSpPr>
          <p:nvPr/>
        </p:nvCxnSpPr>
        <p:spPr>
          <a:xfrm>
            <a:off x="2895600" y="12192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ptagon 1"/>
          <p:cNvSpPr/>
          <p:nvPr/>
        </p:nvSpPr>
        <p:spPr>
          <a:xfrm>
            <a:off x="228600" y="3048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graphicFrame>
        <p:nvGraphicFramePr>
          <p:cNvPr id="3" name="Diagram 2"/>
          <p:cNvGraphicFramePr/>
          <p:nvPr/>
        </p:nvGraphicFramePr>
        <p:xfrm>
          <a:off x="990600" y="304800"/>
          <a:ext cx="72390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715962"/>
          </a:xfrm>
        </p:spPr>
        <p:txBody>
          <a:bodyPr>
            <a:normAutofit/>
          </a:bodyPr>
          <a:lstStyle/>
          <a:p>
            <a:pPr algn="l"/>
            <a:r>
              <a:rPr lang="en-US" sz="2000" dirty="0" err="1"/>
              <a:t>Tujuan</a:t>
            </a:r>
            <a:r>
              <a:rPr lang="en-US" sz="2000" dirty="0"/>
              <a:t> Audit </a:t>
            </a:r>
            <a:r>
              <a:rPr lang="en-US" sz="2000" dirty="0" err="1"/>
              <a:t>Siklus</a:t>
            </a:r>
            <a:r>
              <a:rPr lang="en-US" sz="2000" dirty="0"/>
              <a:t> </a:t>
            </a:r>
            <a:r>
              <a:rPr lang="en-US" sz="2000" dirty="0" err="1"/>
              <a:t>Pendapatan</a:t>
            </a:r>
            <a:r>
              <a:rPr lang="en-US" sz="2000" dirty="0"/>
              <a:t> :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5415394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3302">
                <a:tc>
                  <a:txBody>
                    <a:bodyPr/>
                    <a:lstStyle/>
                    <a:p>
                      <a:r>
                        <a:rPr lang="en-US" sz="1250" b="1" kern="1200" dirty="0" err="1">
                          <a:latin typeface="Arial" pitchFamily="34" charset="0"/>
                          <a:cs typeface="Arial" pitchFamily="34" charset="0"/>
                        </a:rPr>
                        <a:t>Penilaian</a:t>
                      </a:r>
                      <a:r>
                        <a:rPr lang="en-US" sz="1250" b="1" kern="12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kern="1200" dirty="0" err="1">
                          <a:latin typeface="Arial" pitchFamily="34" charset="0"/>
                          <a:cs typeface="Arial" pitchFamily="34" charset="0"/>
                        </a:rPr>
                        <a:t>Pihak</a:t>
                      </a:r>
                      <a:r>
                        <a:rPr lang="en-US" sz="1250" b="1" kern="12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kern="1200" dirty="0" err="1">
                          <a:latin typeface="Arial" pitchFamily="34" charset="0"/>
                          <a:cs typeface="Arial" pitchFamily="34" charset="0"/>
                        </a:rPr>
                        <a:t>Manajemen</a:t>
                      </a:r>
                      <a:endParaRPr lang="en-US" sz="12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50" b="1" kern="1200" dirty="0" err="1">
                          <a:latin typeface="Arial" pitchFamily="34" charset="0"/>
                          <a:cs typeface="Arial" pitchFamily="34" charset="0"/>
                        </a:rPr>
                        <a:t>Tujuan</a:t>
                      </a:r>
                      <a:r>
                        <a:rPr lang="en-US" sz="1250" b="1" kern="1200" dirty="0">
                          <a:latin typeface="Arial" pitchFamily="34" charset="0"/>
                          <a:cs typeface="Arial" pitchFamily="34" charset="0"/>
                        </a:rPr>
                        <a:t> Audit </a:t>
                      </a:r>
                      <a:r>
                        <a:rPr lang="en-US" sz="1250" b="1" kern="1200" dirty="0" err="1">
                          <a:latin typeface="Arial" pitchFamily="34" charset="0"/>
                          <a:cs typeface="Arial" pitchFamily="34" charset="0"/>
                        </a:rPr>
                        <a:t>Siklus</a:t>
                      </a:r>
                      <a:r>
                        <a:rPr lang="en-US" sz="1250" b="1" kern="12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kern="1200" dirty="0" err="1">
                          <a:latin typeface="Arial" pitchFamily="34" charset="0"/>
                          <a:cs typeface="Arial" pitchFamily="34" charset="0"/>
                        </a:rPr>
                        <a:t>Pendapatan</a:t>
                      </a:r>
                      <a:endParaRPr lang="en-US" sz="125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6661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Keberadaan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atau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kejadian</a:t>
                      </a:r>
                      <a:endParaRPr lang="en-US" sz="1250" b="1" dirty="0"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Memverivikasi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bahwa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saldo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akun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piutang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usaha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mewakili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yang benar-2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dipinjam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perusahaan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pada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tanggal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laporan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posisi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keuangan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terkait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Memastikan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bahwa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pendapatan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dari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berbagai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transaksi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penjualan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mewakili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barang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dikirim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jasa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diberikan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selama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periode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termasuk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dalam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laporan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keuangan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1250" b="1" dirty="0"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0931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Kelengkapan</a:t>
                      </a:r>
                      <a:endParaRPr lang="en-US" sz="1250" b="1" dirty="0"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Menentukan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bahwa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semua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dipinjam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perusahaan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pada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tanggal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laporan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posisi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keuangan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telah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tercermin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dalam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piutang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usaha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Memverifikasi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bahwa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semua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penjualan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barang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dikirim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semua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jasa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diberikan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semua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retur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kompensasi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untuk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periode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terkait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telah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tercermin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dalam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laporan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keuangan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1250" b="1" dirty="0"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0931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Akurasi</a:t>
                      </a:r>
                      <a:endParaRPr lang="en-US" sz="1250" b="1" dirty="0"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Memverifikasi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bahwa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transaksi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pendapatan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dihitung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secara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akurat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didasarkan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pada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harga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terkini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dengan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benar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Memastikan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bahwa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buku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pembantu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piutang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usaha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, file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Faktur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Penjualan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file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Pemberitahuan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Pengiriman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Uang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secara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matematis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benar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sesuai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dengan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akun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terkait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pada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buku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50" b="1" dirty="0" err="1">
                          <a:latin typeface="Arial" pitchFamily="34" charset="0"/>
                          <a:cs typeface="Arial" pitchFamily="34" charset="0"/>
                        </a:rPr>
                        <a:t>besar</a:t>
                      </a:r>
                      <a:r>
                        <a:rPr lang="en-US" sz="1250" b="1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1250" b="1" dirty="0"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Heptagon 3"/>
          <p:cNvSpPr/>
          <p:nvPr/>
        </p:nvSpPr>
        <p:spPr>
          <a:xfrm>
            <a:off x="8001000" y="2286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2.a</a:t>
            </a:r>
          </a:p>
        </p:txBody>
      </p:sp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304800"/>
          <a:ext cx="8382000" cy="371856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Penilaian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Pihak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Manajemen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Tujuan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Audit </a:t>
                      </a: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Siklus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Pendapatan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Hak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Kewajiban</a:t>
                      </a:r>
                      <a:endParaRPr lang="en-US" sz="1400" b="1" dirty="0"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Menentukan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bahwa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perusahaan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memiliki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hak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legal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untuk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mencatat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piutang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usaha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yang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dicatatnya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.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Akun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pelanggan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yang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telah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dijual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atau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telah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dipindahtangankan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memang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telah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dikeluarkan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dari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saldo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piutang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usaha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Penilaian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atau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alokasi</a:t>
                      </a:r>
                      <a:endParaRPr lang="en-US" sz="1400" b="1" dirty="0"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Menentukan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bahwa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saldo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piutang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usaha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menyatakan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nilai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bersih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yang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dapat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direalisasikan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.</a:t>
                      </a:r>
                    </a:p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Memastikan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bahwa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alokasi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atas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akun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piutang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tak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tertagih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telah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tepat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Penyajian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Pengungkapan</a:t>
                      </a:r>
                      <a:endParaRPr lang="en-US" sz="1400" b="1" dirty="0">
                        <a:latin typeface="Arial" pitchFamily="34" charset="0"/>
                        <a:ea typeface="SimSu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Memverifikasi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piutang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usaha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pendapatan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yang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dilaporkan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untuk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periode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terkait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,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telah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dijelaskan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dengan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benar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dimasukkan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dalam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laporan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keuangan</a:t>
                      </a:r>
                      <a:r>
                        <a:rPr lang="en-US" sz="1400" b="1" dirty="0">
                          <a:latin typeface="Arial" pitchFamily="34" charset="0"/>
                          <a:ea typeface="SimSun"/>
                          <a:cs typeface="Arial" pitchFamily="34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990600" y="304800"/>
          <a:ext cx="72390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Heptagon 2"/>
          <p:cNvSpPr/>
          <p:nvPr/>
        </p:nvSpPr>
        <p:spPr>
          <a:xfrm>
            <a:off x="8001000" y="2286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2.b</a:t>
            </a:r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Pengendalian</a:t>
            </a:r>
            <a:r>
              <a:rPr lang="en-US" b="1" dirty="0"/>
              <a:t>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Dirancang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valid, </a:t>
            </a:r>
            <a:r>
              <a:rPr lang="en-US" dirty="0" err="1"/>
              <a:t>akurat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lengkap</a:t>
            </a:r>
            <a:r>
              <a:rPr lang="en-US" dirty="0"/>
              <a:t>,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:</a:t>
            </a:r>
          </a:p>
          <a:p>
            <a:pPr marL="804863" lvl="0" indent="-463550">
              <a:buFont typeface="+mj-lt"/>
              <a:buAutoNum type="arabicPeriod"/>
            </a:pP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Otorisasi</a:t>
            </a:r>
            <a:r>
              <a:rPr lang="en-US" dirty="0"/>
              <a:t> </a:t>
            </a:r>
            <a:r>
              <a:rPr lang="en-US" dirty="0" err="1"/>
              <a:t>Kredit</a:t>
            </a:r>
            <a:endParaRPr lang="en-US" dirty="0"/>
          </a:p>
          <a:p>
            <a:pPr marL="804863" lvl="0" indent="-463550">
              <a:buFont typeface="+mj-lt"/>
              <a:buAutoNum type="arabicPeriod"/>
            </a:pPr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Kredit</a:t>
            </a:r>
            <a:endParaRPr lang="en-US" dirty="0"/>
          </a:p>
          <a:p>
            <a:pPr marL="804863" lvl="0" indent="-463550">
              <a:buFont typeface="+mj-lt"/>
              <a:buAutoNum type="arabicPeriod"/>
            </a:pP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Validasi</a:t>
            </a:r>
            <a:r>
              <a:rPr lang="en-US" dirty="0"/>
              <a:t> Data</a:t>
            </a:r>
          </a:p>
          <a:p>
            <a:pPr marL="804863" lvl="0" indent="-463550">
              <a:buFont typeface="+mj-lt"/>
              <a:buAutoNum type="arabicPeriod"/>
            </a:pPr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Validasi</a:t>
            </a:r>
            <a:endParaRPr lang="en-US" dirty="0"/>
          </a:p>
          <a:p>
            <a:pPr marL="804863" lvl="0" indent="-463550">
              <a:buFont typeface="+mj-lt"/>
              <a:buAutoNum type="arabicPeriod"/>
            </a:pPr>
            <a:r>
              <a:rPr lang="en-US" dirty="0" err="1"/>
              <a:t>Pengendalian</a:t>
            </a:r>
            <a:r>
              <a:rPr lang="en-US" dirty="0"/>
              <a:t> Batch</a:t>
            </a:r>
          </a:p>
        </p:txBody>
      </p:sp>
      <p:sp>
        <p:nvSpPr>
          <p:cNvPr id="4" name="Heptagon 3"/>
          <p:cNvSpPr/>
          <p:nvPr/>
        </p:nvSpPr>
        <p:spPr>
          <a:xfrm>
            <a:off x="8001000" y="2286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2.b</a:t>
            </a:r>
          </a:p>
        </p:txBody>
      </p:sp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Pengendalian</a:t>
            </a:r>
            <a:r>
              <a:rPr lang="en-US" b="1" dirty="0"/>
              <a:t> </a:t>
            </a:r>
            <a:r>
              <a:rPr lang="en-US" b="1" dirty="0" err="1"/>
              <a:t>Proses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terkomputerisasi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pembaharuan</a:t>
            </a:r>
            <a:r>
              <a:rPr lang="en-US" dirty="0"/>
              <a:t> file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pembatasan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data.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:</a:t>
            </a:r>
          </a:p>
          <a:p>
            <a:pPr marL="804863" lvl="0" indent="-341313">
              <a:buFont typeface="+mj-lt"/>
              <a:buAutoNum type="arabicPeriod"/>
            </a:pP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Pembaharuan</a:t>
            </a:r>
            <a:r>
              <a:rPr lang="en-US" dirty="0"/>
              <a:t> File</a:t>
            </a:r>
          </a:p>
          <a:p>
            <a:pPr marL="804863" lvl="0" indent="-341313">
              <a:buFont typeface="+mj-lt"/>
              <a:buAutoNum type="arabicPeriod"/>
            </a:pP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akses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6" name="Heptagon 5"/>
          <p:cNvSpPr/>
          <p:nvPr/>
        </p:nvSpPr>
        <p:spPr>
          <a:xfrm>
            <a:off x="8001000" y="2286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2.b</a:t>
            </a:r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Pengendalian</a:t>
            </a:r>
            <a:r>
              <a:rPr lang="en-US" b="1" dirty="0"/>
              <a:t>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hilang</a:t>
            </a:r>
            <a:r>
              <a:rPr lang="en-US" dirty="0"/>
              <a:t>,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rusak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 yang </a:t>
            </a:r>
            <a:r>
              <a:rPr lang="en-US" dirty="0" err="1"/>
              <a:t>diharapkan</a:t>
            </a:r>
            <a:r>
              <a:rPr lang="en-US" dirty="0"/>
              <a:t>.</a:t>
            </a:r>
          </a:p>
          <a:p>
            <a:pPr marL="463550" indent="-463550">
              <a:buNone/>
            </a:pP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jejak</a:t>
            </a:r>
            <a:r>
              <a:rPr lang="en-US" dirty="0"/>
              <a:t> audit </a:t>
            </a:r>
            <a:r>
              <a:rPr lang="en-US" dirty="0" err="1"/>
              <a:t>pengendalian</a:t>
            </a:r>
            <a:r>
              <a:rPr lang="en-US" dirty="0"/>
              <a:t> output </a:t>
            </a:r>
            <a:r>
              <a:rPr lang="en-US" dirty="0" err="1"/>
              <a:t>diantaranya</a:t>
            </a:r>
            <a:r>
              <a:rPr lang="en-US" dirty="0"/>
              <a:t> :</a:t>
            </a:r>
          </a:p>
          <a:p>
            <a:pPr marL="977900" lvl="0" indent="-514350">
              <a:buFont typeface="+mj-lt"/>
              <a:buAutoNum type="arabicPeriod"/>
            </a:pP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Piutang</a:t>
            </a:r>
            <a:r>
              <a:rPr lang="en-US" dirty="0"/>
              <a:t> Usaha</a:t>
            </a:r>
          </a:p>
          <a:p>
            <a:pPr marL="977900" lvl="0" indent="-514350">
              <a:buFont typeface="+mj-lt"/>
              <a:buAutoNum type="arabicPeriod"/>
            </a:pP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transaksi</a:t>
            </a:r>
            <a:endParaRPr lang="en-US" dirty="0"/>
          </a:p>
          <a:p>
            <a:pPr marL="977900" lvl="0" indent="-514350">
              <a:buFont typeface="+mj-lt"/>
              <a:buAutoNum type="arabicPeriod"/>
            </a:pPr>
            <a:r>
              <a:rPr lang="en-US" dirty="0" err="1"/>
              <a:t>Catatan</a:t>
            </a:r>
            <a:r>
              <a:rPr lang="en-US" dirty="0"/>
              <a:t> </a:t>
            </a:r>
            <a:r>
              <a:rPr lang="en-US" dirty="0" err="1"/>
              <a:t>transaksi</a:t>
            </a:r>
            <a:endParaRPr lang="en-US" dirty="0"/>
          </a:p>
          <a:p>
            <a:pPr marL="977900" lvl="0" indent="-514350">
              <a:buFont typeface="+mj-lt"/>
              <a:buAutoNum type="arabicPeriod"/>
            </a:pP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Otomatis</a:t>
            </a:r>
            <a:endParaRPr lang="en-US" dirty="0"/>
          </a:p>
          <a:p>
            <a:pPr marL="977900" lvl="0" indent="-514350">
              <a:buFont typeface="+mj-lt"/>
              <a:buAutoNum type="arabicPeriod"/>
            </a:pPr>
            <a:r>
              <a:rPr lang="en-US" dirty="0" err="1"/>
              <a:t>Pengidentifikasian</a:t>
            </a:r>
            <a:r>
              <a:rPr lang="en-US" dirty="0"/>
              <a:t> </a:t>
            </a:r>
            <a:r>
              <a:rPr lang="en-US" dirty="0" err="1"/>
              <a:t>unik</a:t>
            </a:r>
            <a:r>
              <a:rPr lang="en-US" dirty="0"/>
              <a:t> </a:t>
            </a:r>
            <a:r>
              <a:rPr lang="en-US" dirty="0" err="1"/>
              <a:t>transaksi</a:t>
            </a:r>
            <a:endParaRPr lang="en-US" dirty="0"/>
          </a:p>
          <a:p>
            <a:pPr marL="977900" lvl="0" indent="-514350">
              <a:buFont typeface="+mj-lt"/>
              <a:buAutoNum type="arabicPeriod"/>
            </a:pPr>
            <a:r>
              <a:rPr lang="en-US" dirty="0" err="1"/>
              <a:t>Pencatatan</a:t>
            </a:r>
            <a:r>
              <a:rPr lang="en-US" dirty="0"/>
              <a:t> </a:t>
            </a:r>
            <a:r>
              <a:rPr lang="en-US" dirty="0" err="1"/>
              <a:t>kesalahan</a:t>
            </a:r>
            <a:endParaRPr lang="en-US" dirty="0"/>
          </a:p>
          <a:p>
            <a:pPr marL="977900" lvl="0" indent="-514350">
              <a:buFont typeface="+mj-lt"/>
              <a:buAutoNum type="arabicPeriod"/>
            </a:pPr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Output</a:t>
            </a:r>
          </a:p>
          <a:p>
            <a:endParaRPr lang="en-US" dirty="0"/>
          </a:p>
        </p:txBody>
      </p:sp>
      <p:sp>
        <p:nvSpPr>
          <p:cNvPr id="4" name="Heptagon 3"/>
          <p:cNvSpPr/>
          <p:nvPr/>
        </p:nvSpPr>
        <p:spPr>
          <a:xfrm>
            <a:off x="8001000" y="2286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2.b</a:t>
            </a:r>
          </a:p>
        </p:txBody>
      </p:sp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ptagon 3"/>
          <p:cNvSpPr/>
          <p:nvPr/>
        </p:nvSpPr>
        <p:spPr>
          <a:xfrm>
            <a:off x="152400" y="1524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Uji</a:t>
            </a:r>
            <a:r>
              <a:rPr lang="en-US" b="1" dirty="0"/>
              <a:t> </a:t>
            </a:r>
            <a:r>
              <a:rPr lang="en-US" b="1" dirty="0" err="1"/>
              <a:t>substantif</a:t>
            </a:r>
            <a:r>
              <a:rPr lang="en-US" b="1" dirty="0"/>
              <a:t> </a:t>
            </a:r>
            <a:r>
              <a:rPr lang="en-US" b="1" dirty="0" err="1"/>
              <a:t>akun</a:t>
            </a:r>
            <a:r>
              <a:rPr lang="en-US" b="1" dirty="0"/>
              <a:t> </a:t>
            </a:r>
            <a:r>
              <a:rPr lang="en-US" b="1" dirty="0" err="1"/>
              <a:t>siklus</a:t>
            </a:r>
            <a:r>
              <a:rPr lang="en-US" b="1" dirty="0"/>
              <a:t> </a:t>
            </a:r>
            <a:r>
              <a:rPr lang="en-US" b="1" dirty="0" err="1"/>
              <a:t>pendapatan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Kekhawatiran</a:t>
            </a:r>
            <a:r>
              <a:rPr lang="en-US" dirty="0"/>
              <a:t> auditor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siklus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potensi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kelebihan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salah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saji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pendapatan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piutang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usaha</a:t>
            </a:r>
            <a:r>
              <a:rPr lang="en-US" dirty="0"/>
              <a:t>. </a:t>
            </a:r>
            <a:r>
              <a:rPr lang="en-US" dirty="0" err="1"/>
              <a:t>Kelebihan</a:t>
            </a:r>
            <a:r>
              <a:rPr lang="en-US" dirty="0"/>
              <a:t> </a:t>
            </a:r>
            <a:r>
              <a:rPr lang="en-US" dirty="0" err="1"/>
              <a:t>saji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akun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material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pemrosesan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normal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sepanjang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. </a:t>
            </a:r>
            <a:r>
              <a:rPr lang="en-US" dirty="0">
                <a:solidFill>
                  <a:srgbClr val="FF0000"/>
                </a:solidFill>
              </a:rPr>
              <a:t>Auditor </a:t>
            </a:r>
            <a:r>
              <a:rPr lang="en-US" dirty="0" err="1">
                <a:solidFill>
                  <a:srgbClr val="FF0000"/>
                </a:solidFill>
              </a:rPr>
              <a:t>harus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memfokuskan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perhatian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pada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berbagai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transaksi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besar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tidak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biasa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atau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terjadi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dekat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akhir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periode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Memahami</a:t>
            </a:r>
            <a:r>
              <a:rPr lang="en-US" dirty="0"/>
              <a:t> Data</a:t>
            </a:r>
          </a:p>
          <a:p>
            <a:pPr lvl="1"/>
            <a:r>
              <a:rPr lang="en-US" dirty="0"/>
              <a:t>File </a:t>
            </a:r>
            <a:r>
              <a:rPr lang="en-US" dirty="0" err="1"/>
              <a:t>pelanggan</a:t>
            </a:r>
            <a:endParaRPr lang="en-US" dirty="0"/>
          </a:p>
          <a:p>
            <a:pPr lvl="1"/>
            <a:r>
              <a:rPr lang="en-US" dirty="0"/>
              <a:t>File </a:t>
            </a:r>
            <a:r>
              <a:rPr lang="en-US" dirty="0" err="1"/>
              <a:t>Faktur</a:t>
            </a:r>
            <a:r>
              <a:rPr lang="en-US" dirty="0"/>
              <a:t> </a:t>
            </a:r>
            <a:r>
              <a:rPr lang="en-US" dirty="0" err="1"/>
              <a:t>Penjualan</a:t>
            </a:r>
            <a:endParaRPr lang="en-US" dirty="0"/>
          </a:p>
          <a:p>
            <a:pPr lvl="1"/>
            <a:r>
              <a:rPr lang="en-US" dirty="0"/>
              <a:t>File </a:t>
            </a:r>
            <a:r>
              <a:rPr lang="en-US" dirty="0" err="1"/>
              <a:t>Barang</a:t>
            </a:r>
            <a:endParaRPr lang="en-US" dirty="0"/>
          </a:p>
          <a:p>
            <a:pPr lvl="1"/>
            <a:r>
              <a:rPr lang="en-US" dirty="0"/>
              <a:t>File </a:t>
            </a:r>
            <a:r>
              <a:rPr lang="en-US" dirty="0" err="1"/>
              <a:t>Persediaan</a:t>
            </a:r>
            <a:endParaRPr lang="en-US" dirty="0"/>
          </a:p>
          <a:p>
            <a:pPr lvl="1"/>
            <a:r>
              <a:rPr lang="en-US" dirty="0"/>
              <a:t>File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Pengiriman</a:t>
            </a:r>
            <a:endParaRPr lang="en-US" dirty="0"/>
          </a:p>
          <a:p>
            <a:pPr lvl="1"/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Persiapan</a:t>
            </a:r>
            <a:r>
              <a:rPr lang="en-US" dirty="0"/>
              <a:t> Data</a:t>
            </a:r>
          </a:p>
          <a:p>
            <a:endParaRPr lang="en-US" dirty="0"/>
          </a:p>
        </p:txBody>
      </p:sp>
      <p:sp>
        <p:nvSpPr>
          <p:cNvPr id="6" name="Heptagon 5"/>
          <p:cNvSpPr/>
          <p:nvPr/>
        </p:nvSpPr>
        <p:spPr>
          <a:xfrm>
            <a:off x="152400" y="1524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7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Uji</a:t>
            </a:r>
            <a:r>
              <a:rPr lang="en-US" b="1" dirty="0"/>
              <a:t> </a:t>
            </a:r>
            <a:r>
              <a:rPr lang="en-US" b="1" dirty="0" err="1"/>
              <a:t>substantif</a:t>
            </a:r>
            <a:r>
              <a:rPr lang="en-US" b="1" dirty="0"/>
              <a:t> </a:t>
            </a:r>
            <a:r>
              <a:rPr lang="en-US" b="1" dirty="0" err="1"/>
              <a:t>akun</a:t>
            </a:r>
            <a:r>
              <a:rPr lang="en-US" b="1" dirty="0"/>
              <a:t> </a:t>
            </a:r>
            <a:r>
              <a:rPr lang="en-US" b="1" dirty="0" err="1"/>
              <a:t>siklus</a:t>
            </a:r>
            <a:r>
              <a:rPr lang="en-US" b="1" dirty="0"/>
              <a:t> </a:t>
            </a:r>
            <a:r>
              <a:rPr lang="en-US" b="1" dirty="0" err="1"/>
              <a:t>pendapatan</a:t>
            </a:r>
            <a:endParaRPr lang="en-US" b="1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990600" y="685800"/>
          <a:ext cx="7010400" cy="477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 startAt="2"/>
            </a:pPr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Akurasi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Kelengkapan</a:t>
            </a:r>
            <a:endParaRPr lang="en-US" dirty="0"/>
          </a:p>
          <a:p>
            <a:pPr lvl="1"/>
            <a:r>
              <a:rPr lang="en-US" dirty="0" err="1"/>
              <a:t>Mengkaji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faktur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trend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wajar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pengecualian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Mengkaji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 file </a:t>
            </a:r>
            <a:r>
              <a:rPr lang="en-US" dirty="0" err="1"/>
              <a:t>faktur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pengiriman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yang </a:t>
            </a:r>
            <a:r>
              <a:rPr lang="en-US" dirty="0" err="1"/>
              <a:t>hilang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terduplikasi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Mengkaji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file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persediaan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akurasi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jual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Menguji</a:t>
            </a:r>
            <a:r>
              <a:rPr lang="en-US" dirty="0"/>
              <a:t> Record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sesuai</a:t>
            </a:r>
            <a:endParaRPr lang="en-US" dirty="0"/>
          </a:p>
          <a:p>
            <a:endParaRPr lang="en-US" dirty="0"/>
          </a:p>
        </p:txBody>
      </p:sp>
      <p:sp>
        <p:nvSpPr>
          <p:cNvPr id="6" name="Heptagon 5"/>
          <p:cNvSpPr/>
          <p:nvPr/>
        </p:nvSpPr>
        <p:spPr>
          <a:xfrm>
            <a:off x="152400" y="1524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7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Uji</a:t>
            </a:r>
            <a:r>
              <a:rPr lang="en-US" b="1" dirty="0"/>
              <a:t> </a:t>
            </a:r>
            <a:r>
              <a:rPr lang="en-US" b="1" dirty="0" err="1"/>
              <a:t>substantif</a:t>
            </a:r>
            <a:r>
              <a:rPr lang="en-US" b="1" dirty="0"/>
              <a:t> </a:t>
            </a:r>
            <a:r>
              <a:rPr lang="en-US" b="1" dirty="0" err="1"/>
              <a:t>akun</a:t>
            </a:r>
            <a:r>
              <a:rPr lang="en-US" b="1" dirty="0"/>
              <a:t> </a:t>
            </a:r>
            <a:r>
              <a:rPr lang="en-US" b="1" dirty="0" err="1"/>
              <a:t>siklus</a:t>
            </a:r>
            <a:r>
              <a:rPr lang="en-US" b="1" dirty="0"/>
              <a:t> </a:t>
            </a:r>
            <a:r>
              <a:rPr lang="en-US" b="1" dirty="0" err="1"/>
              <a:t>pendapatan</a:t>
            </a:r>
            <a:endParaRPr lang="en-US" b="1" dirty="0"/>
          </a:p>
        </p:txBody>
      </p:sp>
    </p:spTree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 startAt="3"/>
            </a:pPr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keberadaan</a:t>
            </a:r>
            <a:endParaRPr lang="en-US" dirty="0"/>
          </a:p>
          <a:p>
            <a:pPr lvl="1"/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akun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dikonfirm</a:t>
            </a:r>
            <a:endParaRPr lang="en-US" dirty="0"/>
          </a:p>
          <a:p>
            <a:pPr lvl="1"/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permohonan</a:t>
            </a:r>
            <a:r>
              <a:rPr lang="en-US" dirty="0"/>
              <a:t> </a:t>
            </a:r>
            <a:r>
              <a:rPr lang="en-US" dirty="0" err="1"/>
              <a:t>konfirmasi</a:t>
            </a:r>
            <a:endParaRPr lang="en-US" dirty="0"/>
          </a:p>
          <a:p>
            <a:pPr lvl="1"/>
            <a:r>
              <a:rPr lang="en-US" dirty="0" err="1"/>
              <a:t>Mengevaluasi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mengendalikan</a:t>
            </a:r>
            <a:r>
              <a:rPr lang="en-US" dirty="0"/>
              <a:t> </a:t>
            </a:r>
            <a:r>
              <a:rPr lang="en-US" dirty="0" err="1"/>
              <a:t>respon</a:t>
            </a:r>
            <a:endParaRPr lang="en-US" dirty="0"/>
          </a:p>
          <a:p>
            <a:pPr marL="514350" lvl="0" indent="-514350">
              <a:buFont typeface="+mj-lt"/>
              <a:buAutoNum type="arabicPeriod" startAt="4"/>
            </a:pPr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/ </a:t>
            </a:r>
            <a:r>
              <a:rPr lang="en-US" dirty="0" err="1"/>
              <a:t>Alokasi</a:t>
            </a:r>
            <a:endParaRPr lang="en-US" dirty="0"/>
          </a:p>
          <a:p>
            <a:pPr marL="519113" lvl="1" indent="0">
              <a:buNone/>
            </a:pPr>
            <a:r>
              <a:rPr lang="en-US" dirty="0" err="1"/>
              <a:t>Tujuan</a:t>
            </a:r>
            <a:r>
              <a:rPr lang="en-US" dirty="0"/>
              <a:t> audit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alokasi</a:t>
            </a:r>
            <a:r>
              <a:rPr lang="en-US" dirty="0"/>
              <a:t> yang 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membenarkan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menyangkal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piutang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bersih</a:t>
            </a:r>
            <a:r>
              <a:rPr lang="en-US" dirty="0"/>
              <a:t> yang </a:t>
            </a:r>
            <a:r>
              <a:rPr lang="en-US" dirty="0" err="1"/>
              <a:t>diterima</a:t>
            </a:r>
            <a:r>
              <a:rPr lang="en-US" dirty="0"/>
              <a:t>.</a:t>
            </a:r>
          </a:p>
          <a:p>
            <a:pPr marL="519113" lvl="1" indent="0">
              <a:buNone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auditor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mengkaji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perhitungan</a:t>
            </a:r>
            <a:r>
              <a:rPr lang="en-US" dirty="0"/>
              <a:t> </a:t>
            </a:r>
            <a:r>
              <a:rPr lang="en-US" dirty="0" err="1"/>
              <a:t>umur</a:t>
            </a:r>
            <a:r>
              <a:rPr lang="en-US" dirty="0"/>
              <a:t> </a:t>
            </a:r>
            <a:r>
              <a:rPr lang="en-US" dirty="0" err="1"/>
              <a:t>piutang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cadangan</a:t>
            </a:r>
            <a:r>
              <a:rPr lang="en-US" dirty="0"/>
              <a:t> </a:t>
            </a:r>
            <a:r>
              <a:rPr lang="en-US" dirty="0" err="1"/>
              <a:t>piutang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tertagih</a:t>
            </a:r>
            <a:r>
              <a:rPr lang="en-US" dirty="0"/>
              <a:t> </a:t>
            </a:r>
            <a:r>
              <a:rPr lang="en-US" dirty="0" err="1"/>
              <a:t>memang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6" name="Heptagon 5"/>
          <p:cNvSpPr/>
          <p:nvPr/>
        </p:nvSpPr>
        <p:spPr>
          <a:xfrm>
            <a:off x="152400" y="1524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7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Uji</a:t>
            </a:r>
            <a:r>
              <a:rPr lang="en-US" b="1" dirty="0"/>
              <a:t> </a:t>
            </a:r>
            <a:r>
              <a:rPr lang="en-US" b="1" dirty="0" err="1"/>
              <a:t>substantif</a:t>
            </a:r>
            <a:r>
              <a:rPr lang="en-US" b="1" dirty="0"/>
              <a:t> </a:t>
            </a:r>
            <a:r>
              <a:rPr lang="en-US" b="1" dirty="0" err="1"/>
              <a:t>akun</a:t>
            </a:r>
            <a:r>
              <a:rPr lang="en-US" b="1" dirty="0"/>
              <a:t> </a:t>
            </a:r>
            <a:r>
              <a:rPr lang="en-US" b="1" dirty="0" err="1"/>
              <a:t>siklus</a:t>
            </a:r>
            <a:r>
              <a:rPr lang="en-US" b="1" dirty="0"/>
              <a:t> </a:t>
            </a:r>
            <a:r>
              <a:rPr lang="en-US" b="1" dirty="0" err="1"/>
              <a:t>pendapatan</a:t>
            </a:r>
            <a:endParaRPr lang="en-US" b="1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990600" y="304800"/>
          <a:ext cx="72390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Heptagon 2"/>
          <p:cNvSpPr/>
          <p:nvPr/>
        </p:nvSpPr>
        <p:spPr>
          <a:xfrm>
            <a:off x="228600" y="3048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Pemrosesan</a:t>
            </a:r>
            <a:r>
              <a:rPr lang="en-US" b="1" dirty="0"/>
              <a:t> Batch </a:t>
            </a:r>
            <a:r>
              <a:rPr lang="en-US" b="1" dirty="0" err="1"/>
              <a:t>Dengan</a:t>
            </a:r>
            <a:r>
              <a:rPr lang="en-US" b="1" dirty="0"/>
              <a:t> File </a:t>
            </a:r>
            <a:r>
              <a:rPr lang="en-US" b="1" dirty="0" err="1"/>
              <a:t>Berurutan</a:t>
            </a:r>
            <a:r>
              <a:rPr lang="en-US" b="1" dirty="0"/>
              <a:t> </a:t>
            </a:r>
            <a:r>
              <a:rPr lang="en-US" b="1" dirty="0" err="1"/>
              <a:t>Prosedur</a:t>
            </a:r>
            <a:r>
              <a:rPr lang="en-US" b="1" dirty="0"/>
              <a:t> Manual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pencatatan</a:t>
            </a:r>
            <a:r>
              <a:rPr lang="en-US" dirty="0"/>
              <a:t> </a:t>
            </a:r>
            <a:r>
              <a:rPr lang="en-US" dirty="0" err="1"/>
              <a:t>pesanan</a:t>
            </a:r>
            <a:r>
              <a:rPr lang="en-US" dirty="0"/>
              <a:t>, </a:t>
            </a: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, </a:t>
            </a:r>
            <a:r>
              <a:rPr lang="en-US" dirty="0" err="1"/>
              <a:t>penggudangan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manual.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Heptagon 3"/>
          <p:cNvSpPr/>
          <p:nvPr/>
        </p:nvSpPr>
        <p:spPr>
          <a:xfrm>
            <a:off x="228600" y="3048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1.a</a:t>
            </a: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Connector 4"/>
          <p:cNvSpPr/>
          <p:nvPr/>
        </p:nvSpPr>
        <p:spPr>
          <a:xfrm>
            <a:off x="304800" y="1219200"/>
            <a:ext cx="1524000" cy="381000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Customer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41838" y="228600"/>
            <a:ext cx="5825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Pemrosesan</a:t>
            </a:r>
            <a:r>
              <a:rPr lang="en-US" b="1" dirty="0"/>
              <a:t> Batch </a:t>
            </a:r>
            <a:r>
              <a:rPr lang="en-US" b="1" dirty="0" err="1"/>
              <a:t>Dengan</a:t>
            </a:r>
            <a:r>
              <a:rPr lang="en-US" b="1" dirty="0"/>
              <a:t> File </a:t>
            </a:r>
            <a:r>
              <a:rPr lang="en-US" b="1" dirty="0" err="1"/>
              <a:t>Berurutan</a:t>
            </a:r>
            <a:r>
              <a:rPr lang="en-US" b="1" dirty="0"/>
              <a:t> </a:t>
            </a:r>
            <a:r>
              <a:rPr lang="en-US" b="1" dirty="0" err="1"/>
              <a:t>Prosedur</a:t>
            </a:r>
            <a:r>
              <a:rPr lang="en-US" b="1" dirty="0"/>
              <a:t> Manual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4437" y="762000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Sales</a:t>
            </a:r>
          </a:p>
        </p:txBody>
      </p:sp>
      <p:cxnSp>
        <p:nvCxnSpPr>
          <p:cNvPr id="9" name="Straight Arrow Connector 8"/>
          <p:cNvCxnSpPr>
            <a:stCxn id="5" idx="4"/>
          </p:cNvCxnSpPr>
          <p:nvPr/>
        </p:nvCxnSpPr>
        <p:spPr>
          <a:xfrm rot="5400000">
            <a:off x="929640" y="1737360"/>
            <a:ext cx="2743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Document 9"/>
          <p:cNvSpPr/>
          <p:nvPr/>
        </p:nvSpPr>
        <p:spPr>
          <a:xfrm>
            <a:off x="343437" y="1891047"/>
            <a:ext cx="144780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Customer Order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931228" y="2459649"/>
            <a:ext cx="2743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Manual Operation 11"/>
          <p:cNvSpPr/>
          <p:nvPr/>
        </p:nvSpPr>
        <p:spPr>
          <a:xfrm>
            <a:off x="76200" y="2599383"/>
            <a:ext cx="2006958" cy="838200"/>
          </a:xfrm>
          <a:prstGeom prst="flowChartManualOperatio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Receive Customer Order &amp; Prepare Sales Order</a:t>
            </a:r>
          </a:p>
        </p:txBody>
      </p:sp>
      <p:sp>
        <p:nvSpPr>
          <p:cNvPr id="15" name="Flowchart: Document 14"/>
          <p:cNvSpPr/>
          <p:nvPr/>
        </p:nvSpPr>
        <p:spPr>
          <a:xfrm>
            <a:off x="609600" y="3719847"/>
            <a:ext cx="1447800" cy="6096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Customer copy</a:t>
            </a:r>
          </a:p>
        </p:txBody>
      </p:sp>
      <p:sp>
        <p:nvSpPr>
          <p:cNvPr id="14" name="Flowchart: Document 13"/>
          <p:cNvSpPr/>
          <p:nvPr/>
        </p:nvSpPr>
        <p:spPr>
          <a:xfrm>
            <a:off x="457200" y="3948447"/>
            <a:ext cx="1447800" cy="6096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Credit Copy</a:t>
            </a:r>
          </a:p>
        </p:txBody>
      </p:sp>
      <p:sp>
        <p:nvSpPr>
          <p:cNvPr id="17" name="Flowchart: Document 16"/>
          <p:cNvSpPr/>
          <p:nvPr/>
        </p:nvSpPr>
        <p:spPr>
          <a:xfrm>
            <a:off x="304800" y="4177047"/>
            <a:ext cx="1447800" cy="6096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Stock Release</a:t>
            </a:r>
          </a:p>
        </p:txBody>
      </p:sp>
      <p:sp>
        <p:nvSpPr>
          <p:cNvPr id="16" name="Flowchart: Document 15"/>
          <p:cNvSpPr/>
          <p:nvPr/>
        </p:nvSpPr>
        <p:spPr>
          <a:xfrm>
            <a:off x="152400" y="4405647"/>
            <a:ext cx="1447800" cy="6096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Packing Slip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931228" y="3577965"/>
            <a:ext cx="2743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lowchart: Document 19"/>
          <p:cNvSpPr/>
          <p:nvPr/>
        </p:nvSpPr>
        <p:spPr>
          <a:xfrm>
            <a:off x="458274" y="5189109"/>
            <a:ext cx="144780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Shipping Notice</a:t>
            </a:r>
          </a:p>
        </p:txBody>
      </p:sp>
      <p:sp>
        <p:nvSpPr>
          <p:cNvPr id="21" name="Flowchart: Document 20"/>
          <p:cNvSpPr/>
          <p:nvPr/>
        </p:nvSpPr>
        <p:spPr>
          <a:xfrm>
            <a:off x="305874" y="5393025"/>
            <a:ext cx="144780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File Copy</a:t>
            </a:r>
          </a:p>
        </p:txBody>
      </p:sp>
      <p:sp>
        <p:nvSpPr>
          <p:cNvPr id="22" name="Flowchart: Document 21"/>
          <p:cNvSpPr/>
          <p:nvPr/>
        </p:nvSpPr>
        <p:spPr>
          <a:xfrm>
            <a:off x="153474" y="5608746"/>
            <a:ext cx="144780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Customer Order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rot="5400000">
            <a:off x="929640" y="5044440"/>
            <a:ext cx="2743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25" idx="0"/>
          </p:cNvCxnSpPr>
          <p:nvPr/>
        </p:nvCxnSpPr>
        <p:spPr>
          <a:xfrm rot="16200000" flipH="1">
            <a:off x="864977" y="6188782"/>
            <a:ext cx="414915" cy="112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owchart: Merge 24"/>
          <p:cNvSpPr/>
          <p:nvPr/>
        </p:nvSpPr>
        <p:spPr>
          <a:xfrm>
            <a:off x="658968" y="6401874"/>
            <a:ext cx="838200" cy="381000"/>
          </a:xfrm>
          <a:prstGeom prst="flowChartMerg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File</a:t>
            </a:r>
          </a:p>
        </p:txBody>
      </p:sp>
      <p:cxnSp>
        <p:nvCxnSpPr>
          <p:cNvPr id="27" name="Shape 26"/>
          <p:cNvCxnSpPr>
            <a:stCxn id="15" idx="3"/>
            <a:endCxn id="5" idx="6"/>
          </p:cNvCxnSpPr>
          <p:nvPr/>
        </p:nvCxnSpPr>
        <p:spPr>
          <a:xfrm flipH="1" flipV="1">
            <a:off x="1828800" y="1409700"/>
            <a:ext cx="228600" cy="2614947"/>
          </a:xfrm>
          <a:prstGeom prst="bentConnector3">
            <a:avLst>
              <a:gd name="adj1" fmla="val -1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hape 30"/>
          <p:cNvCxnSpPr>
            <a:stCxn id="17" idx="3"/>
          </p:cNvCxnSpPr>
          <p:nvPr/>
        </p:nvCxnSpPr>
        <p:spPr>
          <a:xfrm>
            <a:off x="1752600" y="4481847"/>
            <a:ext cx="609600" cy="130935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6" idx="3"/>
          </p:cNvCxnSpPr>
          <p:nvPr/>
        </p:nvCxnSpPr>
        <p:spPr>
          <a:xfrm>
            <a:off x="1600200" y="4710446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0" idx="3"/>
          </p:cNvCxnSpPr>
          <p:nvPr/>
        </p:nvCxnSpPr>
        <p:spPr>
          <a:xfrm flipV="1">
            <a:off x="1906074" y="5410200"/>
            <a:ext cx="4561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1" idx="3"/>
          </p:cNvCxnSpPr>
          <p:nvPr/>
        </p:nvCxnSpPr>
        <p:spPr>
          <a:xfrm>
            <a:off x="1753674" y="5621625"/>
            <a:ext cx="6085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lowchart: Connector 38"/>
          <p:cNvSpPr/>
          <p:nvPr/>
        </p:nvSpPr>
        <p:spPr>
          <a:xfrm>
            <a:off x="2172237" y="5813736"/>
            <a:ext cx="381000" cy="3810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049214" y="762000"/>
            <a:ext cx="760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Credit</a:t>
            </a:r>
          </a:p>
        </p:txBody>
      </p:sp>
      <p:cxnSp>
        <p:nvCxnSpPr>
          <p:cNvPr id="42" name="Shape 41"/>
          <p:cNvCxnSpPr>
            <a:stCxn id="14" idx="3"/>
            <a:endCxn id="43" idx="1"/>
          </p:cNvCxnSpPr>
          <p:nvPr/>
        </p:nvCxnSpPr>
        <p:spPr>
          <a:xfrm flipV="1">
            <a:off x="1905000" y="1417320"/>
            <a:ext cx="927279" cy="283592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lowchart: Document 42"/>
          <p:cNvSpPr/>
          <p:nvPr/>
        </p:nvSpPr>
        <p:spPr>
          <a:xfrm>
            <a:off x="2832279" y="1143000"/>
            <a:ext cx="1097280" cy="54864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Credit Copy</a:t>
            </a:r>
          </a:p>
        </p:txBody>
      </p:sp>
      <p:sp>
        <p:nvSpPr>
          <p:cNvPr id="45" name="Flowchart: Manual Operation 44"/>
          <p:cNvSpPr/>
          <p:nvPr/>
        </p:nvSpPr>
        <p:spPr>
          <a:xfrm>
            <a:off x="2779689" y="1953294"/>
            <a:ext cx="1097280" cy="548640"/>
          </a:xfrm>
          <a:prstGeom prst="flowChartManualOperatio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Check Credit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rot="5400000">
            <a:off x="3189882" y="1800681"/>
            <a:ext cx="2743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lowchart: Document 47"/>
          <p:cNvSpPr/>
          <p:nvPr/>
        </p:nvSpPr>
        <p:spPr>
          <a:xfrm>
            <a:off x="2832279" y="2800938"/>
            <a:ext cx="1097280" cy="54864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Credit Copy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3190956" y="2635668"/>
            <a:ext cx="2743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/>
          <p:nvPr/>
        </p:nvCxnSpPr>
        <p:spPr>
          <a:xfrm rot="5400000">
            <a:off x="794414" y="3788536"/>
            <a:ext cx="3087493" cy="2085519"/>
          </a:xfrm>
          <a:prstGeom prst="bentConnector3">
            <a:avLst>
              <a:gd name="adj1" fmla="val 9505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573214" y="762000"/>
            <a:ext cx="127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Warehouse</a:t>
            </a:r>
          </a:p>
        </p:txBody>
      </p:sp>
      <p:sp>
        <p:nvSpPr>
          <p:cNvPr id="59" name="Flowchart: Connector 58"/>
          <p:cNvSpPr/>
          <p:nvPr/>
        </p:nvSpPr>
        <p:spPr>
          <a:xfrm>
            <a:off x="4495800" y="2819400"/>
            <a:ext cx="381000" cy="3810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60" name="Flowchart: Document 59"/>
          <p:cNvSpPr/>
          <p:nvPr/>
        </p:nvSpPr>
        <p:spPr>
          <a:xfrm>
            <a:off x="4953000" y="1955442"/>
            <a:ext cx="109728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Stock Release</a:t>
            </a:r>
          </a:p>
        </p:txBody>
      </p:sp>
      <p:sp>
        <p:nvSpPr>
          <p:cNvPr id="62" name="Flowchart: Document 61"/>
          <p:cNvSpPr/>
          <p:nvPr/>
        </p:nvSpPr>
        <p:spPr>
          <a:xfrm>
            <a:off x="7239000" y="1163388"/>
            <a:ext cx="118872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Shipping Notice</a:t>
            </a:r>
          </a:p>
        </p:txBody>
      </p:sp>
      <p:sp>
        <p:nvSpPr>
          <p:cNvPr id="63" name="Flowchart: Document 62"/>
          <p:cNvSpPr/>
          <p:nvPr/>
        </p:nvSpPr>
        <p:spPr>
          <a:xfrm>
            <a:off x="7086600" y="1393062"/>
            <a:ext cx="118872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File Copy</a:t>
            </a:r>
          </a:p>
        </p:txBody>
      </p:sp>
      <p:sp>
        <p:nvSpPr>
          <p:cNvPr id="61" name="Flowchart: Document 60"/>
          <p:cNvSpPr/>
          <p:nvPr/>
        </p:nvSpPr>
        <p:spPr>
          <a:xfrm>
            <a:off x="6933126" y="1613079"/>
            <a:ext cx="118872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Packing Slip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262577" y="762000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Shipping</a:t>
            </a:r>
          </a:p>
        </p:txBody>
      </p:sp>
      <p:cxnSp>
        <p:nvCxnSpPr>
          <p:cNvPr id="66" name="Shape 65"/>
          <p:cNvCxnSpPr>
            <a:stCxn id="59" idx="0"/>
          </p:cNvCxnSpPr>
          <p:nvPr/>
        </p:nvCxnSpPr>
        <p:spPr>
          <a:xfrm rot="5400000" flipH="1" flipV="1">
            <a:off x="5162550" y="742950"/>
            <a:ext cx="1600200" cy="25527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endCxn id="60" idx="1"/>
          </p:cNvCxnSpPr>
          <p:nvPr/>
        </p:nvCxnSpPr>
        <p:spPr>
          <a:xfrm>
            <a:off x="4685763" y="2133600"/>
            <a:ext cx="2672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hape 71"/>
          <p:cNvCxnSpPr/>
          <p:nvPr/>
        </p:nvCxnSpPr>
        <p:spPr>
          <a:xfrm>
            <a:off x="6324600" y="1232079"/>
            <a:ext cx="609600" cy="520521"/>
          </a:xfrm>
          <a:prstGeom prst="bentConnector3">
            <a:avLst>
              <a:gd name="adj1" fmla="val 140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6324600" y="15240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5400000">
            <a:off x="5273040" y="2512239"/>
            <a:ext cx="2743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Flowchart: Manual Operation 75"/>
          <p:cNvSpPr/>
          <p:nvPr/>
        </p:nvSpPr>
        <p:spPr>
          <a:xfrm>
            <a:off x="4832367" y="2654121"/>
            <a:ext cx="1280160" cy="822960"/>
          </a:xfrm>
          <a:prstGeom prst="flowChartManualOperatio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Pick Goods &amp; Send to Shipping</a:t>
            </a:r>
          </a:p>
        </p:txBody>
      </p:sp>
      <p:sp>
        <p:nvSpPr>
          <p:cNvPr id="77" name="Flowchart: Document 76"/>
          <p:cNvSpPr/>
          <p:nvPr/>
        </p:nvSpPr>
        <p:spPr>
          <a:xfrm>
            <a:off x="4953000" y="3733800"/>
            <a:ext cx="109728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Stock Release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 rot="5400000">
            <a:off x="5273040" y="3603723"/>
            <a:ext cx="2743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Flowchart: Document 78"/>
          <p:cNvSpPr/>
          <p:nvPr/>
        </p:nvSpPr>
        <p:spPr>
          <a:xfrm>
            <a:off x="6780726" y="1842753"/>
            <a:ext cx="118872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Stock Release</a:t>
            </a:r>
          </a:p>
        </p:txBody>
      </p:sp>
      <p:sp>
        <p:nvSpPr>
          <p:cNvPr id="82" name="Flowchart: Manual Operation 81"/>
          <p:cNvSpPr/>
          <p:nvPr/>
        </p:nvSpPr>
        <p:spPr>
          <a:xfrm>
            <a:off x="6797040" y="2642316"/>
            <a:ext cx="2011680" cy="1005840"/>
          </a:xfrm>
          <a:prstGeom prst="flowChartManualOperatio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Reconcile Documents &amp; Goods, Sign Shipping Notice, &amp; prepare BOL</a:t>
            </a:r>
          </a:p>
        </p:txBody>
      </p:sp>
      <p:cxnSp>
        <p:nvCxnSpPr>
          <p:cNvPr id="83" name="Straight Arrow Connector 82"/>
          <p:cNvCxnSpPr/>
          <p:nvPr/>
        </p:nvCxnSpPr>
        <p:spPr>
          <a:xfrm rot="16200000" flipH="1">
            <a:off x="7406640" y="2423159"/>
            <a:ext cx="4267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stCxn id="77" idx="3"/>
            <a:endCxn id="79" idx="1"/>
          </p:cNvCxnSpPr>
          <p:nvPr/>
        </p:nvCxnSpPr>
        <p:spPr>
          <a:xfrm flipV="1">
            <a:off x="6050280" y="2071353"/>
            <a:ext cx="730446" cy="189104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Flowchart: Document 86"/>
          <p:cNvSpPr/>
          <p:nvPr/>
        </p:nvSpPr>
        <p:spPr>
          <a:xfrm>
            <a:off x="7213242" y="3962400"/>
            <a:ext cx="118872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Shipping Notice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 rot="16200000" flipH="1">
            <a:off x="7444740" y="3800019"/>
            <a:ext cx="350522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Flowchart: Document 89"/>
          <p:cNvSpPr/>
          <p:nvPr/>
        </p:nvSpPr>
        <p:spPr>
          <a:xfrm>
            <a:off x="7802880" y="5098956"/>
            <a:ext cx="118872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File Copy</a:t>
            </a:r>
          </a:p>
        </p:txBody>
      </p:sp>
      <p:sp>
        <p:nvSpPr>
          <p:cNvPr id="91" name="Flowchart: Document 90"/>
          <p:cNvSpPr/>
          <p:nvPr/>
        </p:nvSpPr>
        <p:spPr>
          <a:xfrm>
            <a:off x="7649406" y="5318973"/>
            <a:ext cx="118872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Stock Release</a:t>
            </a:r>
          </a:p>
        </p:txBody>
      </p:sp>
      <p:sp>
        <p:nvSpPr>
          <p:cNvPr id="92" name="Flowchart: Document 91"/>
          <p:cNvSpPr/>
          <p:nvPr/>
        </p:nvSpPr>
        <p:spPr>
          <a:xfrm>
            <a:off x="7497006" y="5548647"/>
            <a:ext cx="118872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BOL</a:t>
            </a:r>
          </a:p>
        </p:txBody>
      </p:sp>
      <p:cxnSp>
        <p:nvCxnSpPr>
          <p:cNvPr id="94" name="Shape 93"/>
          <p:cNvCxnSpPr>
            <a:stCxn id="82" idx="3"/>
          </p:cNvCxnSpPr>
          <p:nvPr/>
        </p:nvCxnSpPr>
        <p:spPr>
          <a:xfrm>
            <a:off x="8607552" y="3145236"/>
            <a:ext cx="231648" cy="196016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Flowchart: Document 94"/>
          <p:cNvSpPr/>
          <p:nvPr/>
        </p:nvSpPr>
        <p:spPr>
          <a:xfrm>
            <a:off x="6173274" y="4761963"/>
            <a:ext cx="914400" cy="36576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BOL</a:t>
            </a:r>
          </a:p>
        </p:txBody>
      </p:sp>
      <p:sp>
        <p:nvSpPr>
          <p:cNvPr id="97" name="Flowchart: Document 96"/>
          <p:cNvSpPr/>
          <p:nvPr/>
        </p:nvSpPr>
        <p:spPr>
          <a:xfrm>
            <a:off x="6295194" y="4988415"/>
            <a:ext cx="914400" cy="36576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BOL</a:t>
            </a:r>
          </a:p>
        </p:txBody>
      </p:sp>
      <p:sp>
        <p:nvSpPr>
          <p:cNvPr id="96" name="Flowchart: Document 95"/>
          <p:cNvSpPr/>
          <p:nvPr/>
        </p:nvSpPr>
        <p:spPr>
          <a:xfrm>
            <a:off x="6478074" y="5207358"/>
            <a:ext cx="914400" cy="36576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Packing Slip</a:t>
            </a:r>
          </a:p>
        </p:txBody>
      </p:sp>
      <p:cxnSp>
        <p:nvCxnSpPr>
          <p:cNvPr id="99" name="Shape 98"/>
          <p:cNvCxnSpPr>
            <a:stCxn id="82" idx="1"/>
            <a:endCxn id="95" idx="0"/>
          </p:cNvCxnSpPr>
          <p:nvPr/>
        </p:nvCxnSpPr>
        <p:spPr>
          <a:xfrm rot="10800000" flipV="1">
            <a:off x="6630474" y="3145235"/>
            <a:ext cx="367734" cy="161672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Flowchart: Connector 99"/>
          <p:cNvSpPr/>
          <p:nvPr/>
        </p:nvSpPr>
        <p:spPr>
          <a:xfrm>
            <a:off x="6383199" y="5867400"/>
            <a:ext cx="1188720" cy="381000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Carrier</a:t>
            </a:r>
          </a:p>
        </p:txBody>
      </p:sp>
      <p:sp>
        <p:nvSpPr>
          <p:cNvPr id="101" name="Flowchart: Merge 100"/>
          <p:cNvSpPr/>
          <p:nvPr/>
        </p:nvSpPr>
        <p:spPr>
          <a:xfrm>
            <a:off x="7696200" y="6413679"/>
            <a:ext cx="838200" cy="381000"/>
          </a:xfrm>
          <a:prstGeom prst="flowChartMerg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File</a:t>
            </a:r>
          </a:p>
        </p:txBody>
      </p:sp>
      <p:cxnSp>
        <p:nvCxnSpPr>
          <p:cNvPr id="103" name="Straight Arrow Connector 102"/>
          <p:cNvCxnSpPr>
            <a:stCxn id="96" idx="2"/>
            <a:endCxn id="100" idx="0"/>
          </p:cNvCxnSpPr>
          <p:nvPr/>
        </p:nvCxnSpPr>
        <p:spPr>
          <a:xfrm rot="16200000" flipH="1">
            <a:off x="6776043" y="5708167"/>
            <a:ext cx="3184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92" idx="2"/>
            <a:endCxn id="101" idx="0"/>
          </p:cNvCxnSpPr>
          <p:nvPr/>
        </p:nvCxnSpPr>
        <p:spPr>
          <a:xfrm rot="16200000" flipH="1">
            <a:off x="7872337" y="6194650"/>
            <a:ext cx="4380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Flowchart: Off-page Connector 108"/>
          <p:cNvSpPr/>
          <p:nvPr/>
        </p:nvSpPr>
        <p:spPr>
          <a:xfrm>
            <a:off x="7543800" y="4724400"/>
            <a:ext cx="357390" cy="316605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</a:t>
            </a:r>
          </a:p>
        </p:txBody>
      </p:sp>
      <p:cxnSp>
        <p:nvCxnSpPr>
          <p:cNvPr id="111" name="Straight Arrow Connector 110"/>
          <p:cNvCxnSpPr/>
          <p:nvPr/>
        </p:nvCxnSpPr>
        <p:spPr>
          <a:xfrm rot="16200000" flipH="1">
            <a:off x="7467600" y="45720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Heptagon 68"/>
          <p:cNvSpPr/>
          <p:nvPr/>
        </p:nvSpPr>
        <p:spPr>
          <a:xfrm>
            <a:off x="228600" y="1524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1.a</a:t>
            </a: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Pemrosesan</a:t>
            </a:r>
            <a:r>
              <a:rPr lang="en-US" b="1" dirty="0"/>
              <a:t> Batch </a:t>
            </a:r>
            <a:r>
              <a:rPr lang="en-US" b="1" dirty="0" err="1"/>
              <a:t>menggunakan</a:t>
            </a:r>
            <a:r>
              <a:rPr lang="en-US" b="1" dirty="0"/>
              <a:t> File </a:t>
            </a:r>
            <a:r>
              <a:rPr lang="en-US" b="1" dirty="0" err="1"/>
              <a:t>Berurutan</a:t>
            </a:r>
            <a:r>
              <a:rPr lang="en-US" b="1" dirty="0"/>
              <a:t> - </a:t>
            </a:r>
            <a:r>
              <a:rPr lang="en-US" b="1" dirty="0" err="1"/>
              <a:t>Prosedur</a:t>
            </a:r>
            <a:r>
              <a:rPr lang="en-US" b="1" dirty="0"/>
              <a:t> </a:t>
            </a:r>
            <a:r>
              <a:rPr lang="en-US" b="1" dirty="0" err="1"/>
              <a:t>Otomatis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dibawah</a:t>
            </a:r>
            <a:r>
              <a:rPr lang="en-US" dirty="0"/>
              <a:t> (data processing)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gambaran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otomatis</a:t>
            </a:r>
            <a:r>
              <a:rPr lang="en-US" dirty="0"/>
              <a:t>.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yang </a:t>
            </a:r>
            <a:r>
              <a:rPr lang="en-US" dirty="0" err="1"/>
              <a:t>dijelaskan</a:t>
            </a:r>
            <a:r>
              <a:rPr lang="en-US" dirty="0"/>
              <a:t> </a:t>
            </a:r>
            <a:r>
              <a:rPr lang="en-US" dirty="0" err="1"/>
              <a:t>disini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lama yang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file </a:t>
            </a:r>
            <a:r>
              <a:rPr lang="en-US" dirty="0" err="1"/>
              <a:t>berurutan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catatan</a:t>
            </a:r>
            <a:r>
              <a:rPr lang="en-US" dirty="0"/>
              <a:t> </a:t>
            </a:r>
            <a:r>
              <a:rPr lang="en-US" dirty="0" err="1"/>
              <a:t>akuntansinya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Heptagon 5"/>
          <p:cNvSpPr/>
          <p:nvPr/>
        </p:nvSpPr>
        <p:spPr>
          <a:xfrm>
            <a:off x="152400" y="8382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1.b</a:t>
            </a: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62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Pemrosesan</a:t>
            </a:r>
            <a:r>
              <a:rPr lang="en-US" b="1" dirty="0"/>
              <a:t> Batch </a:t>
            </a:r>
            <a:r>
              <a:rPr lang="en-US" b="1" dirty="0" err="1"/>
              <a:t>menggunakan</a:t>
            </a:r>
            <a:r>
              <a:rPr lang="en-US" b="1" dirty="0"/>
              <a:t> File </a:t>
            </a:r>
            <a:r>
              <a:rPr lang="en-US" b="1" dirty="0" err="1"/>
              <a:t>Berurutan</a:t>
            </a:r>
            <a:r>
              <a:rPr lang="en-US" b="1" dirty="0"/>
              <a:t> - </a:t>
            </a:r>
            <a:r>
              <a:rPr lang="en-US" b="1" dirty="0" err="1"/>
              <a:t>Prosedur</a:t>
            </a:r>
            <a:r>
              <a:rPr lang="en-US" b="1" dirty="0"/>
              <a:t> </a:t>
            </a:r>
            <a:r>
              <a:rPr lang="en-US" b="1" dirty="0" err="1"/>
              <a:t>Otomatis</a:t>
            </a:r>
            <a:endParaRPr lang="en-US" b="1" dirty="0"/>
          </a:p>
        </p:txBody>
      </p:sp>
      <p:sp>
        <p:nvSpPr>
          <p:cNvPr id="3" name="Flowchart: Off-page Connector 2"/>
          <p:cNvSpPr/>
          <p:nvPr/>
        </p:nvSpPr>
        <p:spPr>
          <a:xfrm>
            <a:off x="152400" y="914400"/>
            <a:ext cx="357390" cy="316605"/>
          </a:xfrm>
          <a:prstGeom prst="flowChartOffpage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" name="Flowchart: Document 3"/>
          <p:cNvSpPr/>
          <p:nvPr/>
        </p:nvSpPr>
        <p:spPr>
          <a:xfrm>
            <a:off x="838200" y="914400"/>
            <a:ext cx="118872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Shipping Notice</a:t>
            </a:r>
          </a:p>
        </p:txBody>
      </p:sp>
      <p:cxnSp>
        <p:nvCxnSpPr>
          <p:cNvPr id="6" name="Straight Arrow Connector 5"/>
          <p:cNvCxnSpPr>
            <a:stCxn id="3" idx="3"/>
            <a:endCxn id="4" idx="1"/>
          </p:cNvCxnSpPr>
          <p:nvPr/>
        </p:nvCxnSpPr>
        <p:spPr>
          <a:xfrm>
            <a:off x="509790" y="1072702"/>
            <a:ext cx="3284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owchart: Manual Input 6"/>
          <p:cNvSpPr/>
          <p:nvPr/>
        </p:nvSpPr>
        <p:spPr>
          <a:xfrm>
            <a:off x="2590800" y="875763"/>
            <a:ext cx="990600" cy="457200"/>
          </a:xfrm>
          <a:prstGeom prst="flowChartManualInpu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Keystroke</a:t>
            </a:r>
          </a:p>
        </p:txBody>
      </p:sp>
      <p:cxnSp>
        <p:nvCxnSpPr>
          <p:cNvPr id="9" name="Straight Arrow Connector 8"/>
          <p:cNvCxnSpPr>
            <a:stCxn id="4" idx="3"/>
            <a:endCxn id="7" idx="1"/>
          </p:cNvCxnSpPr>
          <p:nvPr/>
        </p:nvCxnSpPr>
        <p:spPr>
          <a:xfrm flipV="1">
            <a:off x="2026920" y="1104362"/>
            <a:ext cx="5638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Magnetic Disk 9"/>
          <p:cNvSpPr/>
          <p:nvPr/>
        </p:nvSpPr>
        <p:spPr>
          <a:xfrm>
            <a:off x="2667000" y="1600200"/>
            <a:ext cx="822960" cy="68580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Sales Order File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92758" y="2577921"/>
            <a:ext cx="762000" cy="381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File</a:t>
            </a:r>
          </a:p>
        </p:txBody>
      </p:sp>
      <p:sp>
        <p:nvSpPr>
          <p:cNvPr id="13" name="Flowchart: Magnetic Disk 12"/>
          <p:cNvSpPr/>
          <p:nvPr/>
        </p:nvSpPr>
        <p:spPr>
          <a:xfrm>
            <a:off x="3901440" y="2286000"/>
            <a:ext cx="640080" cy="68580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Errors</a:t>
            </a:r>
          </a:p>
        </p:txBody>
      </p:sp>
      <p:cxnSp>
        <p:nvCxnSpPr>
          <p:cNvPr id="15" name="Straight Arrow Connector 14"/>
          <p:cNvCxnSpPr>
            <a:stCxn id="7" idx="2"/>
            <a:endCxn id="10" idx="1"/>
          </p:cNvCxnSpPr>
          <p:nvPr/>
        </p:nvCxnSpPr>
        <p:spPr>
          <a:xfrm rot="5400000">
            <a:off x="2948672" y="1462771"/>
            <a:ext cx="267237" cy="76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3"/>
            <a:endCxn id="11" idx="0"/>
          </p:cNvCxnSpPr>
          <p:nvPr/>
        </p:nvCxnSpPr>
        <p:spPr>
          <a:xfrm rot="5400000">
            <a:off x="2930159" y="2429599"/>
            <a:ext cx="291921" cy="47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1" idx="3"/>
          </p:cNvCxnSpPr>
          <p:nvPr/>
        </p:nvCxnSpPr>
        <p:spPr>
          <a:xfrm flipV="1">
            <a:off x="3454758" y="2743200"/>
            <a:ext cx="4314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stCxn id="13" idx="1"/>
            <a:endCxn id="7" idx="3"/>
          </p:cNvCxnSpPr>
          <p:nvPr/>
        </p:nvCxnSpPr>
        <p:spPr>
          <a:xfrm rot="16200000" flipV="1">
            <a:off x="3310622" y="1375142"/>
            <a:ext cx="1181637" cy="640080"/>
          </a:xfrm>
          <a:prstGeom prst="bentConnector2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owchart: Magnetic Disk 23"/>
          <p:cNvSpPr/>
          <p:nvPr/>
        </p:nvSpPr>
        <p:spPr>
          <a:xfrm>
            <a:off x="2667000" y="3276600"/>
            <a:ext cx="822960" cy="68580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Edited File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692758" y="4267200"/>
            <a:ext cx="762000" cy="381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Sort Program</a:t>
            </a:r>
          </a:p>
        </p:txBody>
      </p:sp>
      <p:sp>
        <p:nvSpPr>
          <p:cNvPr id="26" name="Line Callout 1 (Accent Bar) 25"/>
          <p:cNvSpPr/>
          <p:nvPr/>
        </p:nvSpPr>
        <p:spPr>
          <a:xfrm>
            <a:off x="228600" y="4142706"/>
            <a:ext cx="1920240" cy="457200"/>
          </a:xfrm>
          <a:prstGeom prst="accentCallout1">
            <a:avLst>
              <a:gd name="adj1" fmla="val 84243"/>
              <a:gd name="adj2" fmla="val 108287"/>
              <a:gd name="adj3" fmla="val 85035"/>
              <a:gd name="adj4" fmla="val 129329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Sort Sales Order File by Customer Account Number</a:t>
            </a:r>
          </a:p>
        </p:txBody>
      </p:sp>
      <p:sp>
        <p:nvSpPr>
          <p:cNvPr id="27" name="Flowchart: Magnetic Disk 26"/>
          <p:cNvSpPr/>
          <p:nvPr/>
        </p:nvSpPr>
        <p:spPr>
          <a:xfrm>
            <a:off x="2667000" y="4953000"/>
            <a:ext cx="1005840" cy="64008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Sorted Sales Order File</a:t>
            </a:r>
          </a:p>
        </p:txBody>
      </p:sp>
      <p:cxnSp>
        <p:nvCxnSpPr>
          <p:cNvPr id="29" name="Straight Arrow Connector 28"/>
          <p:cNvCxnSpPr>
            <a:stCxn id="11" idx="2"/>
            <a:endCxn id="24" idx="1"/>
          </p:cNvCxnSpPr>
          <p:nvPr/>
        </p:nvCxnSpPr>
        <p:spPr>
          <a:xfrm rot="16200000" flipH="1">
            <a:off x="2917280" y="3115399"/>
            <a:ext cx="317679" cy="47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4" idx="3"/>
            <a:endCxn id="25" idx="0"/>
          </p:cNvCxnSpPr>
          <p:nvPr/>
        </p:nvCxnSpPr>
        <p:spPr>
          <a:xfrm rot="5400000">
            <a:off x="2923719" y="4112439"/>
            <a:ext cx="304800" cy="47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5" idx="2"/>
            <a:endCxn id="27" idx="1"/>
          </p:cNvCxnSpPr>
          <p:nvPr/>
        </p:nvCxnSpPr>
        <p:spPr>
          <a:xfrm rot="16200000" flipH="1">
            <a:off x="2921358" y="48006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867400" y="990600"/>
            <a:ext cx="1005840" cy="64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AR Update &amp; Billing Program</a:t>
            </a:r>
          </a:p>
        </p:txBody>
      </p:sp>
      <p:cxnSp>
        <p:nvCxnSpPr>
          <p:cNvPr id="36" name="Elbow Connector 35"/>
          <p:cNvCxnSpPr>
            <a:stCxn id="27" idx="4"/>
            <a:endCxn id="34" idx="1"/>
          </p:cNvCxnSpPr>
          <p:nvPr/>
        </p:nvCxnSpPr>
        <p:spPr>
          <a:xfrm flipV="1">
            <a:off x="3672840" y="1310640"/>
            <a:ext cx="2194560" cy="3962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lowchart: Magnetic Disk 36"/>
          <p:cNvSpPr/>
          <p:nvPr/>
        </p:nvSpPr>
        <p:spPr>
          <a:xfrm>
            <a:off x="5928360" y="1874520"/>
            <a:ext cx="1005840" cy="64008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Sales Order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928360" y="2712720"/>
            <a:ext cx="1005840" cy="64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Sort Run</a:t>
            </a:r>
          </a:p>
        </p:txBody>
      </p:sp>
      <p:sp>
        <p:nvSpPr>
          <p:cNvPr id="39" name="Flowchart: Magnetic Disk 38"/>
          <p:cNvSpPr/>
          <p:nvPr/>
        </p:nvSpPr>
        <p:spPr>
          <a:xfrm>
            <a:off x="5943600" y="3550920"/>
            <a:ext cx="1005840" cy="64008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Sorted Sales Order File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974080" y="4389120"/>
            <a:ext cx="1005840" cy="64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Master File Update Program</a:t>
            </a:r>
          </a:p>
        </p:txBody>
      </p:sp>
      <p:sp>
        <p:nvSpPr>
          <p:cNvPr id="45" name="Flowchart: Magnetic Disk 44"/>
          <p:cNvSpPr/>
          <p:nvPr/>
        </p:nvSpPr>
        <p:spPr>
          <a:xfrm>
            <a:off x="4814553" y="198120"/>
            <a:ext cx="914400" cy="54864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Old AR File</a:t>
            </a:r>
          </a:p>
        </p:txBody>
      </p:sp>
      <p:sp>
        <p:nvSpPr>
          <p:cNvPr id="46" name="Flowchart: Magnetic Disk 45"/>
          <p:cNvSpPr/>
          <p:nvPr/>
        </p:nvSpPr>
        <p:spPr>
          <a:xfrm>
            <a:off x="4814553" y="1752600"/>
            <a:ext cx="914400" cy="54864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New  AR File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rot="16200000" flipH="1">
            <a:off x="5638800" y="762000"/>
            <a:ext cx="304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5677694" y="1639094"/>
            <a:ext cx="228600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stCxn id="46" idx="2"/>
            <a:endCxn id="45" idx="2"/>
          </p:cNvCxnSpPr>
          <p:nvPr/>
        </p:nvCxnSpPr>
        <p:spPr>
          <a:xfrm rot="10800000">
            <a:off x="4814553" y="472440"/>
            <a:ext cx="1588" cy="1554480"/>
          </a:xfrm>
          <a:prstGeom prst="bentConnector3">
            <a:avLst>
              <a:gd name="adj1" fmla="val 14395466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Flowchart: Magnetic Disk 52"/>
          <p:cNvSpPr/>
          <p:nvPr/>
        </p:nvSpPr>
        <p:spPr>
          <a:xfrm>
            <a:off x="4813479" y="3794760"/>
            <a:ext cx="914400" cy="91440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Old Inventory File</a:t>
            </a:r>
          </a:p>
        </p:txBody>
      </p:sp>
      <p:sp>
        <p:nvSpPr>
          <p:cNvPr id="54" name="Flowchart: Magnetic Disk 53"/>
          <p:cNvSpPr/>
          <p:nvPr/>
        </p:nvSpPr>
        <p:spPr>
          <a:xfrm>
            <a:off x="4812405" y="5090160"/>
            <a:ext cx="914400" cy="91440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New Inventory File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5715000" y="4267200"/>
            <a:ext cx="228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54" idx="2"/>
            <a:endCxn id="53" idx="2"/>
          </p:cNvCxnSpPr>
          <p:nvPr/>
        </p:nvCxnSpPr>
        <p:spPr>
          <a:xfrm rot="10800000" flipH="1">
            <a:off x="4812405" y="4251960"/>
            <a:ext cx="1074" cy="1295400"/>
          </a:xfrm>
          <a:prstGeom prst="bentConnector3">
            <a:avLst>
              <a:gd name="adj1" fmla="val -21284916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lowchart: Connector 60"/>
          <p:cNvSpPr/>
          <p:nvPr/>
        </p:nvSpPr>
        <p:spPr>
          <a:xfrm>
            <a:off x="7239000" y="140595"/>
            <a:ext cx="1188720" cy="274320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Customer</a:t>
            </a:r>
          </a:p>
        </p:txBody>
      </p:sp>
      <p:sp>
        <p:nvSpPr>
          <p:cNvPr id="62" name="Flowchart: Document 61"/>
          <p:cNvSpPr/>
          <p:nvPr/>
        </p:nvSpPr>
        <p:spPr>
          <a:xfrm>
            <a:off x="7269480" y="685800"/>
            <a:ext cx="118872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Customer ‘s Invoice</a:t>
            </a:r>
          </a:p>
        </p:txBody>
      </p:sp>
      <p:sp>
        <p:nvSpPr>
          <p:cNvPr id="63" name="Flowchart: Magnetic Disk 62"/>
          <p:cNvSpPr/>
          <p:nvPr/>
        </p:nvSpPr>
        <p:spPr>
          <a:xfrm>
            <a:off x="7376160" y="1417320"/>
            <a:ext cx="1005840" cy="64008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Sales Journal</a:t>
            </a:r>
          </a:p>
        </p:txBody>
      </p:sp>
      <p:cxnSp>
        <p:nvCxnSpPr>
          <p:cNvPr id="65" name="Straight Arrow Connector 64"/>
          <p:cNvCxnSpPr>
            <a:stCxn id="37" idx="3"/>
            <a:endCxn id="38" idx="0"/>
          </p:cNvCxnSpPr>
          <p:nvPr/>
        </p:nvCxnSpPr>
        <p:spPr>
          <a:xfrm rot="5400000">
            <a:off x="6332220" y="2613660"/>
            <a:ext cx="198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39" idx="3"/>
            <a:endCxn id="40" idx="0"/>
          </p:cNvCxnSpPr>
          <p:nvPr/>
        </p:nvCxnSpPr>
        <p:spPr>
          <a:xfrm rot="16200000" flipH="1">
            <a:off x="6347460" y="4290060"/>
            <a:ext cx="198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34" idx="2"/>
            <a:endCxn id="37" idx="1"/>
          </p:cNvCxnSpPr>
          <p:nvPr/>
        </p:nvCxnSpPr>
        <p:spPr>
          <a:xfrm rot="16200000" flipH="1">
            <a:off x="6248400" y="1752600"/>
            <a:ext cx="2438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38" idx="2"/>
            <a:endCxn id="39" idx="1"/>
          </p:cNvCxnSpPr>
          <p:nvPr/>
        </p:nvCxnSpPr>
        <p:spPr>
          <a:xfrm rot="16200000" flipH="1">
            <a:off x="6332220" y="3451860"/>
            <a:ext cx="198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endCxn id="62" idx="1"/>
          </p:cNvCxnSpPr>
          <p:nvPr/>
        </p:nvCxnSpPr>
        <p:spPr>
          <a:xfrm flipV="1">
            <a:off x="6858000" y="914400"/>
            <a:ext cx="41148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62" idx="0"/>
            <a:endCxn id="61" idx="4"/>
          </p:cNvCxnSpPr>
          <p:nvPr/>
        </p:nvCxnSpPr>
        <p:spPr>
          <a:xfrm rot="16200000" flipV="1">
            <a:off x="7697918" y="550358"/>
            <a:ext cx="27088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endCxn id="63" idx="2"/>
          </p:cNvCxnSpPr>
          <p:nvPr/>
        </p:nvCxnSpPr>
        <p:spPr>
          <a:xfrm>
            <a:off x="6858000" y="1524000"/>
            <a:ext cx="518160" cy="2133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Flowchart: Magnetic Disk 77"/>
          <p:cNvSpPr/>
          <p:nvPr/>
        </p:nvSpPr>
        <p:spPr>
          <a:xfrm>
            <a:off x="7378521" y="2331720"/>
            <a:ext cx="1005840" cy="64008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Journal Voucher</a:t>
            </a:r>
          </a:p>
        </p:txBody>
      </p:sp>
      <p:cxnSp>
        <p:nvCxnSpPr>
          <p:cNvPr id="100" name="Shape 99"/>
          <p:cNvCxnSpPr>
            <a:stCxn id="34" idx="3"/>
            <a:endCxn id="78" idx="2"/>
          </p:cNvCxnSpPr>
          <p:nvPr/>
        </p:nvCxnSpPr>
        <p:spPr>
          <a:xfrm>
            <a:off x="6873240" y="1310640"/>
            <a:ext cx="505281" cy="134112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lbow Connector 105"/>
          <p:cNvCxnSpPr>
            <a:stCxn id="40" idx="3"/>
          </p:cNvCxnSpPr>
          <p:nvPr/>
        </p:nvCxnSpPr>
        <p:spPr>
          <a:xfrm flipV="1">
            <a:off x="6979920" y="2895600"/>
            <a:ext cx="487680" cy="181356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8127642" y="3276600"/>
            <a:ext cx="914400" cy="381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Start </a:t>
            </a:r>
            <a:r>
              <a:rPr lang="en-US" sz="1200" dirty="0" err="1">
                <a:solidFill>
                  <a:schemeClr val="tx1"/>
                </a:solidFill>
              </a:rPr>
              <a:t>Jurnal</a:t>
            </a:r>
            <a:r>
              <a:rPr lang="en-US" sz="1200" dirty="0">
                <a:solidFill>
                  <a:schemeClr val="tx1"/>
                </a:solidFill>
              </a:rPr>
              <a:t> Vouchers</a:t>
            </a:r>
          </a:p>
        </p:txBody>
      </p:sp>
      <p:sp>
        <p:nvSpPr>
          <p:cNvPr id="112" name="Flowchart: Magnetic Disk 111"/>
          <p:cNvSpPr/>
          <p:nvPr/>
        </p:nvSpPr>
        <p:spPr>
          <a:xfrm>
            <a:off x="7958928" y="3934068"/>
            <a:ext cx="1097280" cy="64008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Sorted Journal Voucher</a:t>
            </a:r>
          </a:p>
        </p:txBody>
      </p:sp>
      <p:cxnSp>
        <p:nvCxnSpPr>
          <p:cNvPr id="114" name="Straight Arrow Connector 113"/>
          <p:cNvCxnSpPr/>
          <p:nvPr/>
        </p:nvCxnSpPr>
        <p:spPr>
          <a:xfrm rot="16200000" flipH="1">
            <a:off x="8074152" y="3121152"/>
            <a:ext cx="3108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 rot="5400000">
            <a:off x="8077200" y="38100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7086600" y="5836920"/>
            <a:ext cx="1005840" cy="64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General  Ledger Update </a:t>
            </a:r>
          </a:p>
        </p:txBody>
      </p:sp>
      <p:sp>
        <p:nvSpPr>
          <p:cNvPr id="118" name="Flowchart: Magnetic Disk 117"/>
          <p:cNvSpPr/>
          <p:nvPr/>
        </p:nvSpPr>
        <p:spPr>
          <a:xfrm>
            <a:off x="6097074" y="5257800"/>
            <a:ext cx="640080" cy="64008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Old  GL File</a:t>
            </a:r>
          </a:p>
        </p:txBody>
      </p:sp>
      <p:sp>
        <p:nvSpPr>
          <p:cNvPr id="119" name="Flowchart: Magnetic Disk 118"/>
          <p:cNvSpPr/>
          <p:nvPr/>
        </p:nvSpPr>
        <p:spPr>
          <a:xfrm>
            <a:off x="6097074" y="6172200"/>
            <a:ext cx="640080" cy="64008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New  GL File</a:t>
            </a:r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6705600" y="57912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rot="10800000">
            <a:off x="6705600" y="62484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Elbow Connector 124"/>
          <p:cNvCxnSpPr>
            <a:stCxn id="119" idx="2"/>
            <a:endCxn id="118" idx="2"/>
          </p:cNvCxnSpPr>
          <p:nvPr/>
        </p:nvCxnSpPr>
        <p:spPr>
          <a:xfrm rot="10800000">
            <a:off x="6097074" y="5577840"/>
            <a:ext cx="1588" cy="914400"/>
          </a:xfrm>
          <a:prstGeom prst="bentConnector3">
            <a:avLst>
              <a:gd name="adj1" fmla="val 14395466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 rot="5400000">
            <a:off x="7239000" y="4800600"/>
            <a:ext cx="1219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Flowchart: Document 127"/>
          <p:cNvSpPr/>
          <p:nvPr/>
        </p:nvSpPr>
        <p:spPr>
          <a:xfrm>
            <a:off x="7956354" y="5181600"/>
            <a:ext cx="1097280" cy="457200"/>
          </a:xfrm>
          <a:prstGeom prst="flowChartDocumen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>
                <a:solidFill>
                  <a:schemeClr val="tx1"/>
                </a:solidFill>
              </a:rPr>
              <a:t>Management Report</a:t>
            </a:r>
          </a:p>
        </p:txBody>
      </p:sp>
      <p:sp>
        <p:nvSpPr>
          <p:cNvPr id="129" name="Flowchart: Connector 128"/>
          <p:cNvSpPr/>
          <p:nvPr/>
        </p:nvSpPr>
        <p:spPr>
          <a:xfrm>
            <a:off x="7634379" y="6507480"/>
            <a:ext cx="1463040" cy="274320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Management</a:t>
            </a:r>
          </a:p>
        </p:txBody>
      </p:sp>
      <p:cxnSp>
        <p:nvCxnSpPr>
          <p:cNvPr id="131" name="Straight Arrow Connector 130"/>
          <p:cNvCxnSpPr>
            <a:endCxn id="128" idx="2"/>
          </p:cNvCxnSpPr>
          <p:nvPr/>
        </p:nvCxnSpPr>
        <p:spPr>
          <a:xfrm flipV="1">
            <a:off x="8077200" y="5608574"/>
            <a:ext cx="427794" cy="2588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endCxn id="129" idx="7"/>
          </p:cNvCxnSpPr>
          <p:nvPr/>
        </p:nvCxnSpPr>
        <p:spPr>
          <a:xfrm rot="16200000" flipH="1">
            <a:off x="8346677" y="6055127"/>
            <a:ext cx="98505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10800000" flipV="1">
            <a:off x="5715000" y="5029200"/>
            <a:ext cx="228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Heptagon 65"/>
          <p:cNvSpPr/>
          <p:nvPr/>
        </p:nvSpPr>
        <p:spPr>
          <a:xfrm>
            <a:off x="228600" y="19050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1.b</a:t>
            </a:r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Sistem</a:t>
            </a:r>
            <a:r>
              <a:rPr lang="en-US" b="1" dirty="0"/>
              <a:t> </a:t>
            </a:r>
            <a:r>
              <a:rPr lang="en-US" b="1" dirty="0" err="1"/>
              <a:t>Penerimaan</a:t>
            </a:r>
            <a:r>
              <a:rPr lang="en-US" b="1" dirty="0"/>
              <a:t> </a:t>
            </a:r>
            <a:r>
              <a:rPr lang="en-US" b="1" dirty="0" err="1"/>
              <a:t>Kas</a:t>
            </a:r>
            <a:r>
              <a:rPr lang="en-US" b="1" dirty="0"/>
              <a:t> </a:t>
            </a:r>
            <a:r>
              <a:rPr lang="en-US" b="1" dirty="0" err="1"/>
              <a:t>Secara</a:t>
            </a:r>
            <a:r>
              <a:rPr lang="en-US" b="1" dirty="0"/>
              <a:t> Batch </a:t>
            </a:r>
            <a:r>
              <a:rPr lang="en-US" b="1" dirty="0" err="1"/>
              <a:t>Dengan</a:t>
            </a:r>
            <a:r>
              <a:rPr lang="en-US" b="1" dirty="0"/>
              <a:t> File </a:t>
            </a:r>
            <a:r>
              <a:rPr lang="en-US" b="1" dirty="0" err="1"/>
              <a:t>Akses</a:t>
            </a:r>
            <a:r>
              <a:rPr lang="en-US" b="1" dirty="0"/>
              <a:t> </a:t>
            </a:r>
            <a:r>
              <a:rPr lang="en-US" b="1" dirty="0" err="1"/>
              <a:t>Langsung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kas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alami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Batch. </a:t>
            </a:r>
            <a:r>
              <a:rPr lang="en-US" dirty="0" err="1"/>
              <a:t>Cek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pemberitahuan</a:t>
            </a:r>
            <a:r>
              <a:rPr lang="en-US" dirty="0"/>
              <a:t> </a:t>
            </a:r>
            <a:r>
              <a:rPr lang="en-US" dirty="0" err="1"/>
              <a:t>pengiriman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tiba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pos </a:t>
            </a:r>
            <a:r>
              <a:rPr lang="en-US" dirty="0" err="1"/>
              <a:t>secara</a:t>
            </a:r>
            <a:r>
              <a:rPr lang="en-US" dirty="0"/>
              <a:t> batch.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denga</a:t>
            </a:r>
            <a:r>
              <a:rPr lang="en-US" dirty="0"/>
              <a:t>  </a:t>
            </a:r>
            <a:r>
              <a:rPr lang="en-US" dirty="0" err="1"/>
              <a:t>penyimpanan</a:t>
            </a:r>
            <a:r>
              <a:rPr lang="en-US" dirty="0"/>
              <a:t> </a:t>
            </a:r>
            <a:r>
              <a:rPr lang="en-US" dirty="0" err="1"/>
              <a:t>kas</a:t>
            </a:r>
            <a:r>
              <a:rPr lang="en-US" dirty="0"/>
              <a:t> yang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bank,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kali </a:t>
            </a:r>
            <a:r>
              <a:rPr lang="en-US" dirty="0" err="1"/>
              <a:t>peristiwa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jam </a:t>
            </a:r>
            <a:r>
              <a:rPr lang="en-US" dirty="0" err="1"/>
              <a:t>kerja</a:t>
            </a:r>
            <a:r>
              <a:rPr lang="en-US" dirty="0"/>
              <a:t>.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inilah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berinvestasi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kas</a:t>
            </a:r>
            <a:r>
              <a:rPr lang="en-US" dirty="0"/>
              <a:t> real-time.</a:t>
            </a:r>
          </a:p>
        </p:txBody>
      </p:sp>
      <p:sp>
        <p:nvSpPr>
          <p:cNvPr id="4" name="Heptagon 3"/>
          <p:cNvSpPr/>
          <p:nvPr/>
        </p:nvSpPr>
        <p:spPr>
          <a:xfrm>
            <a:off x="8153400" y="8382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1.c</a:t>
            </a: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6413" y="1676400"/>
            <a:ext cx="761999" cy="3048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Pelanggan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862053" y="19812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owchart: Document 6"/>
          <p:cNvSpPr/>
          <p:nvPr/>
        </p:nvSpPr>
        <p:spPr>
          <a:xfrm>
            <a:off x="609601" y="2209800"/>
            <a:ext cx="693666" cy="304800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Cek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lowchart: Document 7"/>
          <p:cNvSpPr/>
          <p:nvPr/>
        </p:nvSpPr>
        <p:spPr>
          <a:xfrm>
            <a:off x="381000" y="2382742"/>
            <a:ext cx="832399" cy="4366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Pengiriman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Uang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866694" y="2811449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Manual Operation 9"/>
          <p:cNvSpPr/>
          <p:nvPr/>
        </p:nvSpPr>
        <p:spPr>
          <a:xfrm>
            <a:off x="606290" y="3040049"/>
            <a:ext cx="533400" cy="457200"/>
          </a:xfrm>
          <a:prstGeom prst="flowChartManualOperat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870004" y="3500559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hape 12"/>
          <p:cNvCxnSpPr>
            <a:stCxn id="10" idx="1"/>
          </p:cNvCxnSpPr>
          <p:nvPr/>
        </p:nvCxnSpPr>
        <p:spPr>
          <a:xfrm rot="10800000" flipV="1">
            <a:off x="56126" y="3268648"/>
            <a:ext cx="603504" cy="183675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owchart: Document 13"/>
          <p:cNvSpPr/>
          <p:nvPr/>
        </p:nvSpPr>
        <p:spPr>
          <a:xfrm>
            <a:off x="261735" y="3733800"/>
            <a:ext cx="1097280" cy="4366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Pembayaran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Flowchart: Document 17"/>
          <p:cNvSpPr/>
          <p:nvPr/>
        </p:nvSpPr>
        <p:spPr>
          <a:xfrm>
            <a:off x="191507" y="4045220"/>
            <a:ext cx="1097280" cy="4366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Pembayaran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Flowchart: Document 19"/>
          <p:cNvSpPr/>
          <p:nvPr/>
        </p:nvSpPr>
        <p:spPr>
          <a:xfrm>
            <a:off x="105377" y="4359302"/>
            <a:ext cx="1097280" cy="4366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Pembayaran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Flowchart: Document 22"/>
          <p:cNvSpPr/>
          <p:nvPr/>
        </p:nvSpPr>
        <p:spPr>
          <a:xfrm>
            <a:off x="152401" y="4949689"/>
            <a:ext cx="1066800" cy="304800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Cek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Flowchart: Document 23"/>
          <p:cNvSpPr/>
          <p:nvPr/>
        </p:nvSpPr>
        <p:spPr>
          <a:xfrm>
            <a:off x="44396" y="5125942"/>
            <a:ext cx="1098604" cy="4366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Pengiriman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uang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Shape 25"/>
          <p:cNvCxnSpPr/>
          <p:nvPr/>
        </p:nvCxnSpPr>
        <p:spPr>
          <a:xfrm flipV="1">
            <a:off x="1098604" y="2908192"/>
            <a:ext cx="182880" cy="36576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/>
          <p:nvPr/>
        </p:nvCxnSpPr>
        <p:spPr>
          <a:xfrm>
            <a:off x="1094301" y="3268649"/>
            <a:ext cx="182880" cy="388951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171494" y="2865127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>
                <a:latin typeface="Arial" pitchFamily="34" charset="0"/>
                <a:cs typeface="Arial" pitchFamily="34" charset="0"/>
              </a:rPr>
              <a:t>Rekonsiliasi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Cek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pembe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-</a:t>
            </a:r>
          </a:p>
          <a:p>
            <a:r>
              <a:rPr lang="en-US" sz="800" dirty="0" err="1">
                <a:latin typeface="Arial" pitchFamily="34" charset="0"/>
                <a:cs typeface="Arial" pitchFamily="34" charset="0"/>
              </a:rPr>
              <a:t>ritahuanpengiriman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uang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&amp;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buat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pembayaran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1000" y="1363649"/>
            <a:ext cx="990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Surat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373461" y="1360903"/>
            <a:ext cx="1371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Penerimaan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Kas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3" name="Straight Connector 52"/>
          <p:cNvCxnSpPr>
            <a:stCxn id="14" idx="3"/>
          </p:cNvCxnSpPr>
          <p:nvPr/>
        </p:nvCxnSpPr>
        <p:spPr>
          <a:xfrm>
            <a:off x="1359015" y="3952129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2286000" y="1828800"/>
            <a:ext cx="0" cy="3291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2286000" y="1828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Flowchart: Document 58"/>
          <p:cNvSpPr/>
          <p:nvPr/>
        </p:nvSpPr>
        <p:spPr>
          <a:xfrm>
            <a:off x="2743200" y="1719530"/>
            <a:ext cx="1035657" cy="304800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Cek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Flowchart: Document 60"/>
          <p:cNvSpPr/>
          <p:nvPr/>
        </p:nvSpPr>
        <p:spPr>
          <a:xfrm>
            <a:off x="2590800" y="1913626"/>
            <a:ext cx="1097280" cy="4366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Pembayaran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3" name="Shape 62"/>
          <p:cNvCxnSpPr/>
          <p:nvPr/>
        </p:nvCxnSpPr>
        <p:spPr>
          <a:xfrm rot="16200000" flipH="1">
            <a:off x="2367335" y="1901175"/>
            <a:ext cx="294530" cy="152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124974" y="5114026"/>
            <a:ext cx="164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Flowchart: Manual Operation 66"/>
          <p:cNvSpPr/>
          <p:nvPr/>
        </p:nvSpPr>
        <p:spPr>
          <a:xfrm>
            <a:off x="2430449" y="2603392"/>
            <a:ext cx="938254" cy="457200"/>
          </a:xfrm>
          <a:prstGeom prst="flowChartManualOperat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Catat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Penerimaan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Kas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 flipH="1">
            <a:off x="2895600" y="23622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H="1">
            <a:off x="2908192" y="3084445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Flowchart: Document 75"/>
          <p:cNvSpPr/>
          <p:nvPr/>
        </p:nvSpPr>
        <p:spPr>
          <a:xfrm>
            <a:off x="2712720" y="3320996"/>
            <a:ext cx="914400" cy="3604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Slip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Penyimpanan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Flowchart: Document 76"/>
          <p:cNvSpPr/>
          <p:nvPr/>
        </p:nvSpPr>
        <p:spPr>
          <a:xfrm>
            <a:off x="2667000" y="3578089"/>
            <a:ext cx="914400" cy="3604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Slip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Penyimpanan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Flowchart: Document 77"/>
          <p:cNvSpPr/>
          <p:nvPr/>
        </p:nvSpPr>
        <p:spPr>
          <a:xfrm>
            <a:off x="2602061" y="3830542"/>
            <a:ext cx="914400" cy="3604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Slip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Penyimpanan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Shape 38"/>
          <p:cNvCxnSpPr>
            <a:stCxn id="18" idx="3"/>
          </p:cNvCxnSpPr>
          <p:nvPr/>
        </p:nvCxnSpPr>
        <p:spPr>
          <a:xfrm>
            <a:off x="1288787" y="4263549"/>
            <a:ext cx="3130813" cy="1527651"/>
          </a:xfrm>
          <a:prstGeom prst="bentConnector3">
            <a:avLst>
              <a:gd name="adj1" fmla="val 241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20" idx="3"/>
          </p:cNvCxnSpPr>
          <p:nvPr/>
        </p:nvCxnSpPr>
        <p:spPr>
          <a:xfrm>
            <a:off x="1202657" y="4577631"/>
            <a:ext cx="499621" cy="136596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23" idx="3"/>
          </p:cNvCxnSpPr>
          <p:nvPr/>
        </p:nvCxnSpPr>
        <p:spPr>
          <a:xfrm>
            <a:off x="1219201" y="5102089"/>
            <a:ext cx="4109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eeform 46"/>
          <p:cNvSpPr/>
          <p:nvPr/>
        </p:nvSpPr>
        <p:spPr>
          <a:xfrm>
            <a:off x="1613139" y="5039264"/>
            <a:ext cx="182880" cy="91440"/>
          </a:xfrm>
          <a:custGeom>
            <a:avLst/>
            <a:gdLst>
              <a:gd name="connsiteX0" fmla="*/ 0 w 284672"/>
              <a:gd name="connsiteY0" fmla="*/ 61823 h 81951"/>
              <a:gd name="connsiteX1" fmla="*/ 155276 w 284672"/>
              <a:gd name="connsiteY1" fmla="*/ 1438 h 81951"/>
              <a:gd name="connsiteX2" fmla="*/ 267419 w 284672"/>
              <a:gd name="connsiteY2" fmla="*/ 70449 h 81951"/>
              <a:gd name="connsiteX3" fmla="*/ 258793 w 284672"/>
              <a:gd name="connsiteY3" fmla="*/ 70449 h 81951"/>
              <a:gd name="connsiteX4" fmla="*/ 258793 w 284672"/>
              <a:gd name="connsiteY4" fmla="*/ 70449 h 81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4672" h="81951">
                <a:moveTo>
                  <a:pt x="0" y="61823"/>
                </a:moveTo>
                <a:cubicBezTo>
                  <a:pt x="55353" y="30911"/>
                  <a:pt x="110706" y="0"/>
                  <a:pt x="155276" y="1438"/>
                </a:cubicBezTo>
                <a:cubicBezTo>
                  <a:pt x="199846" y="2876"/>
                  <a:pt x="250166" y="58947"/>
                  <a:pt x="267419" y="70449"/>
                </a:cubicBezTo>
                <a:cubicBezTo>
                  <a:pt x="284672" y="81951"/>
                  <a:pt x="258793" y="70449"/>
                  <a:pt x="258793" y="70449"/>
                </a:cubicBezTo>
                <a:lnTo>
                  <a:pt x="258793" y="70449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1938059" y="5030634"/>
            <a:ext cx="182880" cy="91440"/>
          </a:xfrm>
          <a:custGeom>
            <a:avLst/>
            <a:gdLst>
              <a:gd name="connsiteX0" fmla="*/ 0 w 284672"/>
              <a:gd name="connsiteY0" fmla="*/ 61823 h 81951"/>
              <a:gd name="connsiteX1" fmla="*/ 155276 w 284672"/>
              <a:gd name="connsiteY1" fmla="*/ 1438 h 81951"/>
              <a:gd name="connsiteX2" fmla="*/ 267419 w 284672"/>
              <a:gd name="connsiteY2" fmla="*/ 70449 h 81951"/>
              <a:gd name="connsiteX3" fmla="*/ 258793 w 284672"/>
              <a:gd name="connsiteY3" fmla="*/ 70449 h 81951"/>
              <a:gd name="connsiteX4" fmla="*/ 258793 w 284672"/>
              <a:gd name="connsiteY4" fmla="*/ 70449 h 81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4672" h="81951">
                <a:moveTo>
                  <a:pt x="0" y="61823"/>
                </a:moveTo>
                <a:cubicBezTo>
                  <a:pt x="55353" y="30911"/>
                  <a:pt x="110706" y="0"/>
                  <a:pt x="155276" y="1438"/>
                </a:cubicBezTo>
                <a:cubicBezTo>
                  <a:pt x="199846" y="2876"/>
                  <a:pt x="250166" y="58947"/>
                  <a:pt x="267419" y="70449"/>
                </a:cubicBezTo>
                <a:cubicBezTo>
                  <a:pt x="284672" y="81951"/>
                  <a:pt x="258793" y="70449"/>
                  <a:pt x="258793" y="70449"/>
                </a:cubicBezTo>
                <a:lnTo>
                  <a:pt x="258793" y="70449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/>
          <p:nvPr/>
        </p:nvCxnSpPr>
        <p:spPr>
          <a:xfrm flipV="1">
            <a:off x="1769869" y="5114925"/>
            <a:ext cx="164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Freeform 53"/>
          <p:cNvSpPr/>
          <p:nvPr/>
        </p:nvSpPr>
        <p:spPr>
          <a:xfrm>
            <a:off x="1600200" y="5269298"/>
            <a:ext cx="182880" cy="91440"/>
          </a:xfrm>
          <a:custGeom>
            <a:avLst/>
            <a:gdLst>
              <a:gd name="connsiteX0" fmla="*/ 0 w 284672"/>
              <a:gd name="connsiteY0" fmla="*/ 61823 h 81951"/>
              <a:gd name="connsiteX1" fmla="*/ 155276 w 284672"/>
              <a:gd name="connsiteY1" fmla="*/ 1438 h 81951"/>
              <a:gd name="connsiteX2" fmla="*/ 267419 w 284672"/>
              <a:gd name="connsiteY2" fmla="*/ 70449 h 81951"/>
              <a:gd name="connsiteX3" fmla="*/ 258793 w 284672"/>
              <a:gd name="connsiteY3" fmla="*/ 70449 h 81951"/>
              <a:gd name="connsiteX4" fmla="*/ 258793 w 284672"/>
              <a:gd name="connsiteY4" fmla="*/ 70449 h 81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4672" h="81951">
                <a:moveTo>
                  <a:pt x="0" y="61823"/>
                </a:moveTo>
                <a:cubicBezTo>
                  <a:pt x="55353" y="30911"/>
                  <a:pt x="110706" y="0"/>
                  <a:pt x="155276" y="1438"/>
                </a:cubicBezTo>
                <a:cubicBezTo>
                  <a:pt x="199846" y="2876"/>
                  <a:pt x="250166" y="58947"/>
                  <a:pt x="267419" y="70449"/>
                </a:cubicBezTo>
                <a:cubicBezTo>
                  <a:pt x="284672" y="81951"/>
                  <a:pt x="258793" y="70449"/>
                  <a:pt x="258793" y="70449"/>
                </a:cubicBezTo>
                <a:lnTo>
                  <a:pt x="258793" y="70449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stCxn id="24" idx="3"/>
            <a:endCxn id="54" idx="0"/>
          </p:cNvCxnSpPr>
          <p:nvPr/>
        </p:nvCxnSpPr>
        <p:spPr>
          <a:xfrm flipV="1">
            <a:off x="1143000" y="5338279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1766455" y="5342626"/>
            <a:ext cx="2834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Flowchart: Document 63"/>
          <p:cNvSpPr/>
          <p:nvPr/>
        </p:nvSpPr>
        <p:spPr>
          <a:xfrm>
            <a:off x="2608052" y="4323280"/>
            <a:ext cx="1049548" cy="304800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Cek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Flowchart: Document 65"/>
          <p:cNvSpPr/>
          <p:nvPr/>
        </p:nvSpPr>
        <p:spPr>
          <a:xfrm>
            <a:off x="2484120" y="4503076"/>
            <a:ext cx="1097280" cy="4366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Pembayaran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3" name="Shape 72"/>
          <p:cNvCxnSpPr>
            <a:endCxn id="66" idx="1"/>
          </p:cNvCxnSpPr>
          <p:nvPr/>
        </p:nvCxnSpPr>
        <p:spPr>
          <a:xfrm rot="5400000">
            <a:off x="1929359" y="3755163"/>
            <a:ext cx="1521003" cy="411480"/>
          </a:xfrm>
          <a:prstGeom prst="bentConnector4">
            <a:avLst>
              <a:gd name="adj1" fmla="val -848"/>
              <a:gd name="adj2" fmla="val 13039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>
            <a:off x="2682818" y="4927122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Flowchart: Merge 83"/>
          <p:cNvSpPr/>
          <p:nvPr/>
        </p:nvSpPr>
        <p:spPr>
          <a:xfrm>
            <a:off x="2599426" y="5155722"/>
            <a:ext cx="381000" cy="304800"/>
          </a:xfrm>
          <a:prstGeom prst="flowChartMerg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File</a:t>
            </a:r>
          </a:p>
        </p:txBody>
      </p:sp>
      <p:cxnSp>
        <p:nvCxnSpPr>
          <p:cNvPr id="86" name="Shape 85"/>
          <p:cNvCxnSpPr>
            <a:stCxn id="78" idx="3"/>
          </p:cNvCxnSpPr>
          <p:nvPr/>
        </p:nvCxnSpPr>
        <p:spPr>
          <a:xfrm flipH="1">
            <a:off x="2895600" y="4010771"/>
            <a:ext cx="620861" cy="1143000"/>
          </a:xfrm>
          <a:prstGeom prst="bentConnector4">
            <a:avLst>
              <a:gd name="adj1" fmla="val -36820"/>
              <a:gd name="adj2" fmla="val 8495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hape 90"/>
          <p:cNvCxnSpPr>
            <a:stCxn id="76" idx="3"/>
            <a:endCxn id="92" idx="0"/>
          </p:cNvCxnSpPr>
          <p:nvPr/>
        </p:nvCxnSpPr>
        <p:spPr>
          <a:xfrm>
            <a:off x="3627120" y="3501225"/>
            <a:ext cx="336714" cy="165449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Oval 91"/>
          <p:cNvSpPr/>
          <p:nvPr/>
        </p:nvSpPr>
        <p:spPr>
          <a:xfrm>
            <a:off x="3659034" y="5155722"/>
            <a:ext cx="609600" cy="228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Bank</a:t>
            </a:r>
          </a:p>
        </p:txBody>
      </p:sp>
      <p:cxnSp>
        <p:nvCxnSpPr>
          <p:cNvPr id="95" name="Straight Connector 94"/>
          <p:cNvCxnSpPr>
            <a:stCxn id="77" idx="3"/>
          </p:cNvCxnSpPr>
          <p:nvPr/>
        </p:nvCxnSpPr>
        <p:spPr>
          <a:xfrm flipV="1">
            <a:off x="3581400" y="37338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64" idx="3"/>
          </p:cNvCxnSpPr>
          <p:nvPr/>
        </p:nvCxnSpPr>
        <p:spPr>
          <a:xfrm>
            <a:off x="3657600" y="447568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67" idx="3"/>
          </p:cNvCxnSpPr>
          <p:nvPr/>
        </p:nvCxnSpPr>
        <p:spPr>
          <a:xfrm flipV="1">
            <a:off x="3274878" y="2819400"/>
            <a:ext cx="30652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Flowchart: Manual Input 99"/>
          <p:cNvSpPr/>
          <p:nvPr/>
        </p:nvSpPr>
        <p:spPr>
          <a:xfrm>
            <a:off x="3581400" y="2667000"/>
            <a:ext cx="609600" cy="304800"/>
          </a:xfrm>
          <a:prstGeom prst="flowChartManualInp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bIns="0"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Terminal</a:t>
            </a:r>
          </a:p>
        </p:txBody>
      </p:sp>
      <p:cxnSp>
        <p:nvCxnSpPr>
          <p:cNvPr id="102" name="Straight Arrow Connector 101"/>
          <p:cNvCxnSpPr>
            <a:stCxn id="100" idx="2"/>
          </p:cNvCxnSpPr>
          <p:nvPr/>
        </p:nvCxnSpPr>
        <p:spPr>
          <a:xfrm>
            <a:off x="3886200" y="2971800"/>
            <a:ext cx="228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4074929" y="3089819"/>
            <a:ext cx="182880" cy="1828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A</a:t>
            </a:r>
          </a:p>
        </p:txBody>
      </p:sp>
      <p:cxnSp>
        <p:nvCxnSpPr>
          <p:cNvPr id="129" name="Elbow Connector 128"/>
          <p:cNvCxnSpPr/>
          <p:nvPr/>
        </p:nvCxnSpPr>
        <p:spPr>
          <a:xfrm flipV="1">
            <a:off x="4419600" y="1828800"/>
            <a:ext cx="411480" cy="3968496"/>
          </a:xfrm>
          <a:prstGeom prst="bentConnector3">
            <a:avLst>
              <a:gd name="adj1" fmla="val 687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Elbow Connector 135"/>
          <p:cNvCxnSpPr/>
          <p:nvPr/>
        </p:nvCxnSpPr>
        <p:spPr>
          <a:xfrm>
            <a:off x="4572000" y="1822705"/>
            <a:ext cx="182880" cy="274320"/>
          </a:xfrm>
          <a:prstGeom prst="bentConnector3">
            <a:avLst>
              <a:gd name="adj1" fmla="val -4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Flowchart: Document 137"/>
          <p:cNvSpPr/>
          <p:nvPr/>
        </p:nvSpPr>
        <p:spPr>
          <a:xfrm>
            <a:off x="4828640" y="1700276"/>
            <a:ext cx="1097280" cy="4366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Pengiriman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uang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Flowchart: Document 138"/>
          <p:cNvSpPr/>
          <p:nvPr/>
        </p:nvSpPr>
        <p:spPr>
          <a:xfrm>
            <a:off x="4761590" y="2001742"/>
            <a:ext cx="1097280" cy="4366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Pembayaran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4419600" y="1364285"/>
            <a:ext cx="1371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Piutang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Usaha</a:t>
            </a:r>
          </a:p>
        </p:txBody>
      </p:sp>
      <p:sp>
        <p:nvSpPr>
          <p:cNvPr id="142" name="Flowchart: Manual Operation 141"/>
          <p:cNvSpPr/>
          <p:nvPr/>
        </p:nvSpPr>
        <p:spPr>
          <a:xfrm>
            <a:off x="4776746" y="2580493"/>
            <a:ext cx="1319254" cy="492443"/>
          </a:xfrm>
          <a:prstGeom prst="flowChartManualOperat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 anchor="ctr" anchorCtr="1">
            <a:spAutoFit/>
          </a:bodyPr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Perbaharui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Buku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Pembantu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Piutang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Usaha</a:t>
            </a:r>
          </a:p>
        </p:txBody>
      </p:sp>
      <p:cxnSp>
        <p:nvCxnSpPr>
          <p:cNvPr id="143" name="Straight Arrow Connector 142"/>
          <p:cNvCxnSpPr/>
          <p:nvPr/>
        </p:nvCxnSpPr>
        <p:spPr>
          <a:xfrm flipV="1">
            <a:off x="5981503" y="2819400"/>
            <a:ext cx="30652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Flowchart: Manual Input 143"/>
          <p:cNvSpPr/>
          <p:nvPr/>
        </p:nvSpPr>
        <p:spPr>
          <a:xfrm>
            <a:off x="6288025" y="2667000"/>
            <a:ext cx="609600" cy="304800"/>
          </a:xfrm>
          <a:prstGeom prst="flowChartManualInp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bIns="0"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Terminal</a:t>
            </a:r>
          </a:p>
        </p:txBody>
      </p:sp>
      <p:cxnSp>
        <p:nvCxnSpPr>
          <p:cNvPr id="145" name="Straight Arrow Connector 144"/>
          <p:cNvCxnSpPr>
            <a:stCxn id="144" idx="2"/>
          </p:cNvCxnSpPr>
          <p:nvPr/>
        </p:nvCxnSpPr>
        <p:spPr>
          <a:xfrm>
            <a:off x="6592825" y="2971800"/>
            <a:ext cx="228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Oval 145"/>
          <p:cNvSpPr/>
          <p:nvPr/>
        </p:nvSpPr>
        <p:spPr>
          <a:xfrm>
            <a:off x="6781554" y="3089819"/>
            <a:ext cx="182880" cy="1828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147" name="Flowchart: Document 146"/>
          <p:cNvSpPr/>
          <p:nvPr/>
        </p:nvSpPr>
        <p:spPr>
          <a:xfrm>
            <a:off x="5031630" y="3210577"/>
            <a:ext cx="1097280" cy="4366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Daftar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Pembayaran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Flowchart: Document 147"/>
          <p:cNvSpPr/>
          <p:nvPr/>
        </p:nvSpPr>
        <p:spPr>
          <a:xfrm>
            <a:off x="4926790" y="3525742"/>
            <a:ext cx="1097280" cy="436658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Pemberitahuan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Pengiriman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Uang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0" name="Straight Connector 149"/>
          <p:cNvCxnSpPr/>
          <p:nvPr/>
        </p:nvCxnSpPr>
        <p:spPr>
          <a:xfrm>
            <a:off x="5288285" y="2424162"/>
            <a:ext cx="0" cy="14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H="1">
            <a:off x="5410200" y="3080251"/>
            <a:ext cx="0" cy="127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Flowchart: Manual Operation 152"/>
          <p:cNvSpPr/>
          <p:nvPr/>
        </p:nvSpPr>
        <p:spPr>
          <a:xfrm>
            <a:off x="5334000" y="4122115"/>
            <a:ext cx="457200" cy="290156"/>
          </a:xfrm>
          <a:prstGeom prst="flowChartManualOperat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Kaji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Ulang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Flowchart: Document 153"/>
          <p:cNvSpPr/>
          <p:nvPr/>
        </p:nvSpPr>
        <p:spPr>
          <a:xfrm>
            <a:off x="5120640" y="4516342"/>
            <a:ext cx="822960" cy="640080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40" rIns="0" rtlCol="0" anchor="ctr"/>
          <a:lstStyle/>
          <a:p>
            <a:r>
              <a:rPr lang="en-US" sz="800" dirty="0" err="1">
                <a:latin typeface="Arial" pitchFamily="34" charset="0"/>
                <a:cs typeface="Arial" pitchFamily="34" charset="0"/>
              </a:rPr>
              <a:t>Pendaftaran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Transaksi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Pembaruan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Piutang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Usaha</a:t>
            </a:r>
          </a:p>
        </p:txBody>
      </p:sp>
      <p:sp>
        <p:nvSpPr>
          <p:cNvPr id="155" name="Flowchart: Merge 154"/>
          <p:cNvSpPr/>
          <p:nvPr/>
        </p:nvSpPr>
        <p:spPr>
          <a:xfrm>
            <a:off x="4895695" y="5341315"/>
            <a:ext cx="381000" cy="304800"/>
          </a:xfrm>
          <a:prstGeom prst="flowChartMerg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File</a:t>
            </a:r>
          </a:p>
        </p:txBody>
      </p:sp>
      <p:cxnSp>
        <p:nvCxnSpPr>
          <p:cNvPr id="157" name="Straight Connector 156"/>
          <p:cNvCxnSpPr>
            <a:stCxn id="153" idx="2"/>
            <a:endCxn id="154" idx="0"/>
          </p:cNvCxnSpPr>
          <p:nvPr/>
        </p:nvCxnSpPr>
        <p:spPr>
          <a:xfrm flipH="1">
            <a:off x="5532120" y="4412271"/>
            <a:ext cx="0" cy="1040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/>
          <p:nvPr/>
        </p:nvCxnSpPr>
        <p:spPr>
          <a:xfrm>
            <a:off x="5203545" y="5156605"/>
            <a:ext cx="0" cy="1828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/>
          <p:nvPr/>
        </p:nvCxnSpPr>
        <p:spPr>
          <a:xfrm>
            <a:off x="4953000" y="3962400"/>
            <a:ext cx="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Oval 164"/>
          <p:cNvSpPr/>
          <p:nvPr/>
        </p:nvSpPr>
        <p:spPr>
          <a:xfrm>
            <a:off x="7772400" y="1800225"/>
            <a:ext cx="182880" cy="1828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166" name="Oval 165"/>
          <p:cNvSpPr/>
          <p:nvPr/>
        </p:nvSpPr>
        <p:spPr>
          <a:xfrm>
            <a:off x="8305800" y="1800225"/>
            <a:ext cx="182880" cy="1828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7410450" y="1362075"/>
            <a:ext cx="1371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Bagian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Pemrosesan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Data</a:t>
            </a:r>
          </a:p>
        </p:txBody>
      </p:sp>
      <p:cxnSp>
        <p:nvCxnSpPr>
          <p:cNvPr id="168" name="Straight Arrow Connector 167"/>
          <p:cNvCxnSpPr/>
          <p:nvPr/>
        </p:nvCxnSpPr>
        <p:spPr>
          <a:xfrm flipH="1">
            <a:off x="7867650" y="19812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/>
          <p:nvPr/>
        </p:nvCxnSpPr>
        <p:spPr>
          <a:xfrm flipH="1">
            <a:off x="8401050" y="19812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Rectangle 169"/>
          <p:cNvSpPr/>
          <p:nvPr/>
        </p:nvSpPr>
        <p:spPr>
          <a:xfrm>
            <a:off x="7715250" y="2209800"/>
            <a:ext cx="8382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Program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Entri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Data</a:t>
            </a:r>
          </a:p>
        </p:txBody>
      </p:sp>
      <p:sp>
        <p:nvSpPr>
          <p:cNvPr id="171" name="Flowchart: Magnetic Disk 170"/>
          <p:cNvSpPr/>
          <p:nvPr/>
        </p:nvSpPr>
        <p:spPr>
          <a:xfrm>
            <a:off x="7315200" y="2819400"/>
            <a:ext cx="685800" cy="609600"/>
          </a:xfrm>
          <a:prstGeom prst="flowChartMagneticDis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File trans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penerimaan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kas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2" name="Flowchart: Magnetic Disk 171"/>
          <p:cNvSpPr/>
          <p:nvPr/>
        </p:nvSpPr>
        <p:spPr>
          <a:xfrm>
            <a:off x="8305800" y="2819400"/>
            <a:ext cx="685800" cy="609600"/>
          </a:xfrm>
          <a:prstGeom prst="flowChartMagneticDis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Voucher </a:t>
            </a:r>
          </a:p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jurnal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3" name="Flowchart: Magnetic Disk 172"/>
          <p:cNvSpPr/>
          <p:nvPr/>
        </p:nvSpPr>
        <p:spPr>
          <a:xfrm>
            <a:off x="8305800" y="3581400"/>
            <a:ext cx="685800" cy="609600"/>
          </a:xfrm>
          <a:prstGeom prst="flowChartMagneticDis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Piutang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Usaha</a:t>
            </a:r>
          </a:p>
        </p:txBody>
      </p:sp>
      <p:sp>
        <p:nvSpPr>
          <p:cNvPr id="174" name="Flowchart: Magnetic Disk 173"/>
          <p:cNvSpPr/>
          <p:nvPr/>
        </p:nvSpPr>
        <p:spPr>
          <a:xfrm>
            <a:off x="8305800" y="4343400"/>
            <a:ext cx="685800" cy="609600"/>
          </a:xfrm>
          <a:prstGeom prst="flowChartMagneticDis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Akun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di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Buku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Besar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5" name="Flowchart: Magnetic Disk 174"/>
          <p:cNvSpPr/>
          <p:nvPr/>
        </p:nvSpPr>
        <p:spPr>
          <a:xfrm>
            <a:off x="8305800" y="5105400"/>
            <a:ext cx="685800" cy="609600"/>
          </a:xfrm>
          <a:prstGeom prst="flowChartMagneticDisk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Jurnal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Penerimaa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Kas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6" name="Flowchart: Document 175"/>
          <p:cNvSpPr/>
          <p:nvPr/>
        </p:nvSpPr>
        <p:spPr>
          <a:xfrm>
            <a:off x="6934200" y="4495800"/>
            <a:ext cx="822960" cy="640080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40" rIns="0" rtlCol="0" anchor="ctr"/>
          <a:lstStyle/>
          <a:p>
            <a:r>
              <a:rPr lang="en-US" sz="800" dirty="0" err="1">
                <a:latin typeface="Arial" pitchFamily="34" charset="0"/>
                <a:cs typeface="Arial" pitchFamily="34" charset="0"/>
              </a:rPr>
              <a:t>Pendaftaran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Transaksi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Pembaruan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Piutang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Usaha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7124700" y="3810000"/>
            <a:ext cx="8382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Run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pembaruan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file master</a:t>
            </a:r>
          </a:p>
        </p:txBody>
      </p:sp>
      <p:cxnSp>
        <p:nvCxnSpPr>
          <p:cNvPr id="179" name="Straight Arrow Connector 178"/>
          <p:cNvCxnSpPr>
            <a:endCxn id="172" idx="1"/>
          </p:cNvCxnSpPr>
          <p:nvPr/>
        </p:nvCxnSpPr>
        <p:spPr>
          <a:xfrm>
            <a:off x="8305800" y="2590800"/>
            <a:ext cx="3429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>
            <a:endCxn id="171" idx="1"/>
          </p:cNvCxnSpPr>
          <p:nvPr/>
        </p:nvCxnSpPr>
        <p:spPr>
          <a:xfrm flipH="1">
            <a:off x="7658100" y="2590800"/>
            <a:ext cx="1905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stCxn id="171" idx="3"/>
          </p:cNvCxnSpPr>
          <p:nvPr/>
        </p:nvCxnSpPr>
        <p:spPr>
          <a:xfrm>
            <a:off x="7658100" y="34290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/>
          <p:nvPr/>
        </p:nvCxnSpPr>
        <p:spPr>
          <a:xfrm flipH="1">
            <a:off x="7924800" y="34290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/>
          <p:cNvCxnSpPr/>
          <p:nvPr/>
        </p:nvCxnSpPr>
        <p:spPr>
          <a:xfrm>
            <a:off x="7471410" y="4191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/>
          <p:nvPr/>
        </p:nvCxnSpPr>
        <p:spPr>
          <a:xfrm>
            <a:off x="7962900" y="3886200"/>
            <a:ext cx="3474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190"/>
          <p:cNvCxnSpPr>
            <a:stCxn id="177" idx="3"/>
          </p:cNvCxnSpPr>
          <p:nvPr/>
        </p:nvCxnSpPr>
        <p:spPr>
          <a:xfrm>
            <a:off x="7962900" y="4000500"/>
            <a:ext cx="419100" cy="4023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Arrow Connector 192"/>
          <p:cNvCxnSpPr/>
          <p:nvPr/>
        </p:nvCxnSpPr>
        <p:spPr>
          <a:xfrm>
            <a:off x="7962900" y="4133850"/>
            <a:ext cx="381000" cy="10424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Flowchart: Document 194"/>
          <p:cNvSpPr/>
          <p:nvPr/>
        </p:nvSpPr>
        <p:spPr>
          <a:xfrm>
            <a:off x="7101840" y="5303520"/>
            <a:ext cx="822960" cy="411480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40" rIns="0" rtlCol="0" anchor="ctr"/>
          <a:lstStyle/>
          <a:p>
            <a:r>
              <a:rPr lang="en-US" sz="800" dirty="0" err="1">
                <a:latin typeface="Arial" pitchFamily="34" charset="0"/>
                <a:cs typeface="Arial" pitchFamily="34" charset="0"/>
              </a:rPr>
              <a:t>Laporan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err="1">
                <a:latin typeface="Arial" pitchFamily="34" charset="0"/>
                <a:cs typeface="Arial" pitchFamily="34" charset="0"/>
              </a:rPr>
              <a:t>Manajemen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6" name="Oval 195"/>
          <p:cNvSpPr/>
          <p:nvPr/>
        </p:nvSpPr>
        <p:spPr>
          <a:xfrm>
            <a:off x="7010400" y="5943600"/>
            <a:ext cx="1066800" cy="228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 err="1">
                <a:latin typeface="Arial" pitchFamily="34" charset="0"/>
                <a:cs typeface="Arial" pitchFamily="34" charset="0"/>
              </a:rPr>
              <a:t>Manajemen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8" name="Straight Arrow Connector 197"/>
          <p:cNvCxnSpPr/>
          <p:nvPr/>
        </p:nvCxnSpPr>
        <p:spPr>
          <a:xfrm>
            <a:off x="7848600" y="4191000"/>
            <a:ext cx="0" cy="1124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199"/>
          <p:cNvCxnSpPr>
            <a:stCxn id="195" idx="2"/>
            <a:endCxn id="196" idx="0"/>
          </p:cNvCxnSpPr>
          <p:nvPr/>
        </p:nvCxnSpPr>
        <p:spPr>
          <a:xfrm>
            <a:off x="7513320" y="5687797"/>
            <a:ext cx="0" cy="2558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hape 201"/>
          <p:cNvCxnSpPr>
            <a:stCxn id="176" idx="1"/>
            <a:endCxn id="153" idx="0"/>
          </p:cNvCxnSpPr>
          <p:nvPr/>
        </p:nvCxnSpPr>
        <p:spPr>
          <a:xfrm rot="10800000">
            <a:off x="5562600" y="4122116"/>
            <a:ext cx="1371600" cy="693725"/>
          </a:xfrm>
          <a:prstGeom prst="bentConnector4">
            <a:avLst>
              <a:gd name="adj1" fmla="val 41667"/>
              <a:gd name="adj2" fmla="val 13295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Flowchart: Off-page Connector 203"/>
          <p:cNvSpPr/>
          <p:nvPr/>
        </p:nvSpPr>
        <p:spPr>
          <a:xfrm>
            <a:off x="1600200" y="5943600"/>
            <a:ext cx="182880" cy="182880"/>
          </a:xfrm>
          <a:prstGeom prst="flowChartOffpage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>
                <a:latin typeface="Arial" pitchFamily="34" charset="0"/>
                <a:cs typeface="Arial" pitchFamily="34" charset="0"/>
              </a:rPr>
              <a:t>C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990600" y="457200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Sistem</a:t>
            </a:r>
            <a:r>
              <a:rPr lang="en-US" b="1" dirty="0"/>
              <a:t> </a:t>
            </a:r>
            <a:r>
              <a:rPr lang="en-US" b="1" dirty="0" err="1"/>
              <a:t>Penerimaan</a:t>
            </a:r>
            <a:r>
              <a:rPr lang="en-US" b="1" dirty="0"/>
              <a:t> </a:t>
            </a:r>
            <a:r>
              <a:rPr lang="en-US" b="1" dirty="0" err="1"/>
              <a:t>Kas</a:t>
            </a:r>
            <a:r>
              <a:rPr lang="en-US" b="1" dirty="0"/>
              <a:t> </a:t>
            </a:r>
            <a:r>
              <a:rPr lang="en-US" b="1" dirty="0" err="1"/>
              <a:t>Secara</a:t>
            </a:r>
            <a:r>
              <a:rPr lang="en-US" b="1" dirty="0"/>
              <a:t> Batch </a:t>
            </a:r>
            <a:r>
              <a:rPr lang="en-US" b="1" dirty="0" err="1"/>
              <a:t>Dengan</a:t>
            </a:r>
            <a:r>
              <a:rPr lang="en-US" b="1" dirty="0"/>
              <a:t> Fila </a:t>
            </a:r>
            <a:r>
              <a:rPr lang="en-US" b="1" dirty="0" err="1"/>
              <a:t>Akses</a:t>
            </a:r>
            <a:r>
              <a:rPr lang="en-US" b="1" dirty="0"/>
              <a:t> </a:t>
            </a:r>
            <a:r>
              <a:rPr lang="en-US" b="1" dirty="0" err="1"/>
              <a:t>Langsung</a:t>
            </a:r>
            <a:endParaRPr lang="en-US" dirty="0"/>
          </a:p>
        </p:txBody>
      </p:sp>
      <p:sp>
        <p:nvSpPr>
          <p:cNvPr id="105" name="Heptagon 104"/>
          <p:cNvSpPr/>
          <p:nvPr/>
        </p:nvSpPr>
        <p:spPr>
          <a:xfrm>
            <a:off x="8001000" y="228600"/>
            <a:ext cx="685800" cy="685800"/>
          </a:xfrm>
          <a:prstGeom prst="heptag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1.c</a:t>
            </a: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1144</Words>
  <Application>Microsoft Office PowerPoint</Application>
  <PresentationFormat>On-screen Show (4:3)</PresentationFormat>
  <Paragraphs>238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SimSun</vt:lpstr>
      <vt:lpstr>Arial</vt:lpstr>
      <vt:lpstr>Calibri</vt:lpstr>
      <vt:lpstr>Franklin Gothic Demi</vt:lpstr>
      <vt:lpstr>Office Theme</vt:lpstr>
      <vt:lpstr>Bab 9 Audit Siklus Pendapatan</vt:lpstr>
      <vt:lpstr>PowerPoint Presentation</vt:lpstr>
      <vt:lpstr>PowerPoint Presentation</vt:lpstr>
      <vt:lpstr>Pemrosesan Batch Dengan File Berurutan Prosedur Manual</vt:lpstr>
      <vt:lpstr>PowerPoint Presentation</vt:lpstr>
      <vt:lpstr>Pemrosesan Batch menggunakan File Berurutan - Prosedur Otomatis</vt:lpstr>
      <vt:lpstr>PowerPoint Presentation</vt:lpstr>
      <vt:lpstr>Sistem Penerimaan Kas Secara Batch Dengan File Akses Langsung</vt:lpstr>
      <vt:lpstr>PowerPoint Presentation</vt:lpstr>
      <vt:lpstr>PowerPoint Presentation</vt:lpstr>
      <vt:lpstr>PowerPoint Presentation</vt:lpstr>
      <vt:lpstr>Tujuan Audit Siklus Pendapatan :</vt:lpstr>
      <vt:lpstr>PowerPoint Presentation</vt:lpstr>
      <vt:lpstr>PowerPoint Presentation</vt:lpstr>
      <vt:lpstr>Pengendalian Input</vt:lpstr>
      <vt:lpstr>Pengendalian Proses</vt:lpstr>
      <vt:lpstr>Pengendalian Output</vt:lpstr>
      <vt:lpstr>Uji substantif akun siklus pendapatan</vt:lpstr>
      <vt:lpstr>Uji substantif akun siklus pendapatan</vt:lpstr>
      <vt:lpstr>Uji substantif akun siklus pendapatan</vt:lpstr>
      <vt:lpstr>Uji substantif akun siklus pendapatan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Auditing the Revenue Cycle</dc:title>
  <dc:creator>toshiba</dc:creator>
  <cp:lastModifiedBy>deni</cp:lastModifiedBy>
  <cp:revision>69</cp:revision>
  <dcterms:created xsi:type="dcterms:W3CDTF">2010-10-31T13:11:21Z</dcterms:created>
  <dcterms:modified xsi:type="dcterms:W3CDTF">2017-12-13T06:36:39Z</dcterms:modified>
</cp:coreProperties>
</file>