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65" r:id="rId3"/>
  </p:sldMasterIdLst>
  <p:notesMasterIdLst>
    <p:notesMasterId r:id="rId33"/>
  </p:notesMasterIdLst>
  <p:sldIdLst>
    <p:sldId id="256" r:id="rId4"/>
    <p:sldId id="340" r:id="rId5"/>
    <p:sldId id="341" r:id="rId6"/>
    <p:sldId id="342" r:id="rId7"/>
    <p:sldId id="344" r:id="rId8"/>
    <p:sldId id="345" r:id="rId9"/>
    <p:sldId id="346" r:id="rId10"/>
    <p:sldId id="347" r:id="rId11"/>
    <p:sldId id="348" r:id="rId12"/>
    <p:sldId id="351" r:id="rId13"/>
    <p:sldId id="349" r:id="rId14"/>
    <p:sldId id="350" r:id="rId15"/>
    <p:sldId id="352" r:id="rId16"/>
    <p:sldId id="353" r:id="rId17"/>
    <p:sldId id="354" r:id="rId18"/>
    <p:sldId id="356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293" r:id="rId32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B4C"/>
    <a:srgbClr val="A80500"/>
    <a:srgbClr val="0453A1"/>
    <a:srgbClr val="A85406"/>
    <a:srgbClr val="06397B"/>
    <a:srgbClr val="0070C0"/>
    <a:srgbClr val="FFC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94EA5-311A-4B30-8C1E-8089FF1B20F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FAC95-7E9D-43D3-AA08-CF7EAE00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357188"/>
            <a:ext cx="11620500" cy="107156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10972800" cy="917596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5993"/>
            <a:ext cx="10972800" cy="3840171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7FE5-E795-4B88-8CC7-24CA1470179C}" type="datetime1">
              <a:rPr lang="en-US" altLang="ko-KR" smtClean="0"/>
              <a:t>12/7/2023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Data Mining: Concepts and Techniques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BD13-5FC3-4674-A032-C3C8C40D65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864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7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Box 20"/>
          <p:cNvSpPr/>
          <p:nvPr/>
        </p:nvSpPr>
        <p:spPr>
          <a:xfrm>
            <a:off x="7095744" y="3124651"/>
            <a:ext cx="4814856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Konsep Association Rules Mining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388" name="TextBox 21"/>
          <p:cNvSpPr/>
          <p:nvPr/>
        </p:nvSpPr>
        <p:spPr>
          <a:xfrm>
            <a:off x="6903000" y="5708520"/>
            <a:ext cx="50076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Yudy Yunardy S.E., M.M.</a:t>
            </a:r>
            <a:endParaRPr lang="en-US" sz="187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2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3182A-515A-6693-CEDE-9C280C226709}"/>
              </a:ext>
            </a:extLst>
          </p:cNvPr>
          <p:cNvSpPr txBox="1"/>
          <p:nvPr/>
        </p:nvSpPr>
        <p:spPr>
          <a:xfrm>
            <a:off x="247135" y="628138"/>
            <a:ext cx="29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Tugas</a:t>
            </a:r>
            <a:endParaRPr lang="en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EB0A7-3E12-C76D-50C9-3B60EF14D1E0}"/>
              </a:ext>
            </a:extLst>
          </p:cNvPr>
          <p:cNvSpPr txBox="1"/>
          <p:nvPr/>
        </p:nvSpPr>
        <p:spPr>
          <a:xfrm>
            <a:off x="416010" y="1726860"/>
            <a:ext cx="617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 Narrow" panose="020B0606020202030204" pitchFamily="34" charset="0"/>
                <a:cs typeface="Aharoni" panose="02010803020104030203" pitchFamily="2" charset="-79"/>
              </a:rPr>
              <a:t>Kalkulasi</a:t>
            </a:r>
            <a:r>
              <a:rPr lang="en-US" sz="36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rial Narrow" panose="020B0606020202030204" pitchFamily="34" charset="0"/>
                <a:cs typeface="Aharoni" panose="02010803020104030203" pitchFamily="2" charset="-79"/>
              </a:rPr>
              <a:t>Minimun</a:t>
            </a:r>
            <a:r>
              <a:rPr lang="en-US" sz="36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rial Narrow" panose="020B0606020202030204" pitchFamily="34" charset="0"/>
                <a:cs typeface="Aharoni" panose="02010803020104030203" pitchFamily="2" charset="-79"/>
              </a:rPr>
              <a:t>kombinasi</a:t>
            </a:r>
            <a:r>
              <a:rPr lang="en-US" sz="3600" dirty="0">
                <a:latin typeface="Arial Narrow" panose="020B0606020202030204" pitchFamily="34" charset="0"/>
                <a:cs typeface="Aharoni" panose="02010803020104030203" pitchFamily="2" charset="-79"/>
              </a:rPr>
              <a:t> 2</a:t>
            </a:r>
            <a:endParaRPr lang="en-ID" sz="3600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E54FDD-5371-2D0B-DC3E-E55425E56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61189"/>
              </p:ext>
            </p:extLst>
          </p:nvPr>
        </p:nvGraphicFramePr>
        <p:xfrm>
          <a:off x="965200" y="3043766"/>
          <a:ext cx="47879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50">
                  <a:extLst>
                    <a:ext uri="{9D8B030D-6E8A-4147-A177-3AD203B41FA5}">
                      <a16:colId xmlns:a16="http://schemas.microsoft.com/office/drawing/2014/main" val="2352187109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900414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1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1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2 3 5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1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1 2 4 5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65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6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1 4 5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794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55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roup 1"/>
          <p:cNvGrpSpPr/>
          <p:nvPr/>
        </p:nvGrpSpPr>
        <p:grpSpPr>
          <a:xfrm>
            <a:off x="3469320" y="2276280"/>
            <a:ext cx="5267880" cy="3419640"/>
            <a:chOff x="3469320" y="2276280"/>
            <a:chExt cx="5267880" cy="3419640"/>
          </a:xfrm>
        </p:grpSpPr>
        <p:grpSp>
          <p:nvGrpSpPr>
            <p:cNvPr id="558" name="Group 5"/>
            <p:cNvGrpSpPr/>
            <p:nvPr/>
          </p:nvGrpSpPr>
          <p:grpSpPr>
            <a:xfrm>
              <a:off x="6527880" y="2573280"/>
              <a:ext cx="2209320" cy="2674440"/>
              <a:chOff x="6527880" y="2573280"/>
              <a:chExt cx="2209320" cy="2674440"/>
            </a:xfrm>
          </p:grpSpPr>
          <p:sp>
            <p:nvSpPr>
              <p:cNvPr id="559" name="Connector: Elbow 11"/>
              <p:cNvSpPr/>
              <p:nvPr/>
            </p:nvSpPr>
            <p:spPr>
              <a:xfrm rot="16200000" flipH="1">
                <a:off x="6642360" y="2906640"/>
                <a:ext cx="1963080" cy="1296360"/>
              </a:xfrm>
              <a:prstGeom prst="bentConnector3">
                <a:avLst>
                  <a:gd name="adj1" fmla="val 98706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0" name="Connector: Elbow 12"/>
              <p:cNvSpPr/>
              <p:nvPr/>
            </p:nvSpPr>
            <p:spPr>
              <a:xfrm rot="16200000" flipH="1">
                <a:off x="6294960" y="2805840"/>
                <a:ext cx="2674440" cy="2209320"/>
              </a:xfrm>
              <a:prstGeom prst="bentConnector3">
                <a:avLst>
                  <a:gd name="adj1" fmla="val 10131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561" name="Straight Connector 6"/>
            <p:cNvSpPr/>
            <p:nvPr/>
          </p:nvSpPr>
          <p:spPr>
            <a:xfrm>
              <a:off x="6077520" y="2276280"/>
              <a:ext cx="25560" cy="3419640"/>
            </a:xfrm>
            <a:prstGeom prst="line">
              <a:avLst/>
            </a:prstGeom>
            <a:ln w="38100">
              <a:solidFill>
                <a:srgbClr val="FFFFF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2" name="Group 7"/>
            <p:cNvGrpSpPr/>
            <p:nvPr/>
          </p:nvGrpSpPr>
          <p:grpSpPr>
            <a:xfrm>
              <a:off x="3469320" y="2573280"/>
              <a:ext cx="2247840" cy="2674440"/>
              <a:chOff x="3469320" y="2573280"/>
              <a:chExt cx="2247840" cy="2674440"/>
            </a:xfrm>
          </p:grpSpPr>
          <p:sp>
            <p:nvSpPr>
              <p:cNvPr id="563" name="Connector: Elbow 9"/>
              <p:cNvSpPr/>
              <p:nvPr/>
            </p:nvSpPr>
            <p:spPr>
              <a:xfrm rot="5400000">
                <a:off x="3628080" y="2865240"/>
                <a:ext cx="1963080" cy="1379160"/>
              </a:xfrm>
              <a:prstGeom prst="bentConnector3">
                <a:avLst>
                  <a:gd name="adj1" fmla="val 10092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4" name="Connector: Elbow 10"/>
              <p:cNvSpPr/>
              <p:nvPr/>
            </p:nvSpPr>
            <p:spPr>
              <a:xfrm rot="5400000">
                <a:off x="3255840" y="2786400"/>
                <a:ext cx="2674440" cy="2247840"/>
              </a:xfrm>
              <a:prstGeom prst="bentConnector3">
                <a:avLst>
                  <a:gd name="adj1" fmla="val 99215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565" name="Rectangle 25"/>
          <p:cNvSpPr/>
          <p:nvPr/>
        </p:nvSpPr>
        <p:spPr>
          <a:xfrm>
            <a:off x="-9360" y="2836080"/>
            <a:ext cx="12196080" cy="1359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6" name="Rectangle 24"/>
          <p:cNvSpPr/>
          <p:nvPr/>
        </p:nvSpPr>
        <p:spPr>
          <a:xfrm>
            <a:off x="-4680" y="2938680"/>
            <a:ext cx="12196080" cy="11548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TextBox 2"/>
          <p:cNvSpPr/>
          <p:nvPr/>
        </p:nvSpPr>
        <p:spPr>
          <a:xfrm>
            <a:off x="-4680" y="2893680"/>
            <a:ext cx="121914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TERIMA KASIH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568" name="TextBox 3"/>
          <p:cNvSpPr/>
          <p:nvPr/>
        </p:nvSpPr>
        <p:spPr>
          <a:xfrm>
            <a:off x="4680" y="3716640"/>
            <a:ext cx="12191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Jangan lupa mengikuti kuis karena sekaligus merupakan absensi</a:t>
            </a:r>
            <a:endParaRPr lang="en-US" sz="1870" b="0" strike="noStrike" spc="-1">
              <a:latin typeface="Arial"/>
            </a:endParaRPr>
          </a:p>
        </p:txBody>
      </p:sp>
      <p:sp>
        <p:nvSpPr>
          <p:cNvPr id="569" name="Freeform 13"/>
          <p:cNvSpPr/>
          <p:nvPr/>
        </p:nvSpPr>
        <p:spPr>
          <a:xfrm flipH="1">
            <a:off x="4878000" y="1368000"/>
            <a:ext cx="2433600" cy="131076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TMAutoTimeShape"/>
          <p:cNvSpPr/>
          <p:nvPr/>
        </p:nvSpPr>
        <p:spPr>
          <a:xfrm>
            <a:off x="12600" y="12600"/>
            <a:ext cx="2539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00:00:00</a:t>
            </a:r>
            <a:endParaRPr lang="en-US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18902</TotalTime>
  <Words>52</Words>
  <Application>Microsoft Office PowerPoint</Application>
  <PresentationFormat>Widescreen</PresentationFormat>
  <Paragraphs>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Aharoni</vt:lpstr>
      <vt:lpstr>Arial</vt:lpstr>
      <vt:lpstr>Arial Narrow</vt:lpstr>
      <vt:lpstr>Calibri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&amp; Data Science</dc:title>
  <dc:subject>Data Clustering</dc:subject>
  <dc:creator>Yudy Yunardy</dc:creator>
  <dc:description/>
  <cp:lastModifiedBy>deni</cp:lastModifiedBy>
  <cp:revision>350</cp:revision>
  <dcterms:created xsi:type="dcterms:W3CDTF">2019-01-14T06:35:35Z</dcterms:created>
  <dcterms:modified xsi:type="dcterms:W3CDTF">2023-12-07T01:01:00Z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Widescreen</vt:lpwstr>
  </property>
  <property fmtid="{D5CDD505-2E9C-101B-9397-08002B2CF9AE}" pid="4" name="Slides">
    <vt:i4>38</vt:i4>
  </property>
</Properties>
</file>