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1" r:id="rId1"/>
    <p:sldMasterId id="2147483656" r:id="rId2"/>
    <p:sldMasterId id="2147483654" r:id="rId3"/>
    <p:sldMasterId id="2147483685" r:id="rId4"/>
  </p:sldMasterIdLst>
  <p:notesMasterIdLst>
    <p:notesMasterId r:id="rId57"/>
  </p:notesMasterIdLst>
  <p:sldIdLst>
    <p:sldId id="270" r:id="rId5"/>
    <p:sldId id="414" r:id="rId6"/>
    <p:sldId id="415" r:id="rId7"/>
    <p:sldId id="416" r:id="rId8"/>
    <p:sldId id="379" r:id="rId9"/>
    <p:sldId id="380" r:id="rId10"/>
    <p:sldId id="397" r:id="rId11"/>
    <p:sldId id="398" r:id="rId12"/>
    <p:sldId id="381" r:id="rId13"/>
    <p:sldId id="394" r:id="rId14"/>
    <p:sldId id="399" r:id="rId15"/>
    <p:sldId id="418" r:id="rId16"/>
    <p:sldId id="417" r:id="rId17"/>
    <p:sldId id="400" r:id="rId18"/>
    <p:sldId id="419" r:id="rId19"/>
    <p:sldId id="420" r:id="rId20"/>
    <p:sldId id="421" r:id="rId21"/>
    <p:sldId id="401" r:id="rId22"/>
    <p:sldId id="422" r:id="rId23"/>
    <p:sldId id="423" r:id="rId24"/>
    <p:sldId id="424" r:id="rId25"/>
    <p:sldId id="402" r:id="rId26"/>
    <p:sldId id="425" r:id="rId27"/>
    <p:sldId id="426" r:id="rId28"/>
    <p:sldId id="427" r:id="rId29"/>
    <p:sldId id="428" r:id="rId30"/>
    <p:sldId id="429" r:id="rId31"/>
    <p:sldId id="430" r:id="rId32"/>
    <p:sldId id="431" r:id="rId33"/>
    <p:sldId id="432" r:id="rId34"/>
    <p:sldId id="433" r:id="rId35"/>
    <p:sldId id="440" r:id="rId36"/>
    <p:sldId id="403" r:id="rId37"/>
    <p:sldId id="434" r:id="rId38"/>
    <p:sldId id="435" r:id="rId39"/>
    <p:sldId id="436" r:id="rId40"/>
    <p:sldId id="437" r:id="rId41"/>
    <p:sldId id="438" r:id="rId42"/>
    <p:sldId id="439" r:id="rId43"/>
    <p:sldId id="404" r:id="rId44"/>
    <p:sldId id="395" r:id="rId45"/>
    <p:sldId id="405" r:id="rId46"/>
    <p:sldId id="406" r:id="rId47"/>
    <p:sldId id="407" r:id="rId48"/>
    <p:sldId id="408" r:id="rId49"/>
    <p:sldId id="396" r:id="rId50"/>
    <p:sldId id="409" r:id="rId51"/>
    <p:sldId id="410" r:id="rId52"/>
    <p:sldId id="411" r:id="rId53"/>
    <p:sldId id="412" r:id="rId54"/>
    <p:sldId id="413" r:id="rId55"/>
    <p:sldId id="349" r:id="rId56"/>
  </p:sldIdLst>
  <p:sldSz cx="12192000" cy="6858000"/>
  <p:notesSz cx="6858000" cy="9144000"/>
  <p:defaultTextStyle>
    <a:lvl1pPr marL="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9pPr>
  </p:defaultTextStyle>
  <p:extLst>
    <p:ext uri="{EFAFB233-063F-42B5-8137-9DF3F51BA10A}">
      <p15:sldGuideLst xmlns:p15="http://schemas.microsoft.com/office/powerpoint/2012/main">
        <p15:guide id="1" orient="horz" pos="235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a:srgbClr val="FF2121"/>
    <a:srgbClr val="00C005"/>
    <a:srgbClr val="0070C0"/>
    <a:srgbClr val="3531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pr="smNativeData" xmlns:p14="http://schemas.microsoft.com/office/powerpoint/2010/main" xmlns="" dt="1633188754" val="982" revOS="4"/>
      <pr:smFileRevision xmlns:pr="smNativeData" xmlns:p14="http://schemas.microsoft.com/office/powerpoint/2010/main" xmlns="" dt="1633188754" val="101"/>
      <pr:guideOptions xmlns:pr="smNativeData" xmlns:p14="http://schemas.microsoft.com/office/powerpoint/2010/main" xmlns="" dt="1633188754" snapToBorders="1" snapToGuide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7" d="100"/>
          <a:sy n="77" d="100"/>
        </p:scale>
        <p:origin x="806" y="91"/>
      </p:cViewPr>
      <p:guideLst>
        <p:guide orient="horz" pos="235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showGuides="1">
      <p:cViewPr>
        <p:scale>
          <a:sx n="64" d="100"/>
          <a:sy n="64" d="100"/>
        </p:scale>
        <p:origin x="1605" y="20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9BD35-044C-44ED-B109-6C6EDDD0D843}" type="doc">
      <dgm:prSet loTypeId="urn:microsoft.com/office/officeart/2005/8/layout/chevron1" loCatId="process" qsTypeId="urn:microsoft.com/office/officeart/2005/8/quickstyle/simple1" qsCatId="simple" csTypeId="urn:microsoft.com/office/officeart/2005/8/colors/accent1_2" csCatId="accent1" phldr="1"/>
      <dgm:spPr/>
    </dgm:pt>
    <dgm:pt modelId="{8089E2DC-D46D-4965-9B6E-AF394BC4BA98}">
      <dgm:prSet phldrT="[Text]"/>
      <dgm:spPr>
        <a:solidFill>
          <a:srgbClr val="92D050"/>
        </a:solidFill>
      </dgm:spPr>
      <dgm:t>
        <a:bodyPr/>
        <a:lstStyle/>
        <a:p>
          <a:r>
            <a:rPr lang="en-US"/>
            <a:t>Acquire</a:t>
          </a:r>
        </a:p>
      </dgm:t>
    </dgm:pt>
    <dgm:pt modelId="{A674EDF7-274C-4BE3-A43B-A62D0F5B3A50}" type="parTrans" cxnId="{BADF7B31-2B13-4D75-A837-DE5B5E5AA9FD}">
      <dgm:prSet/>
      <dgm:spPr/>
      <dgm:t>
        <a:bodyPr/>
        <a:lstStyle/>
        <a:p>
          <a:endParaRPr lang="en-US"/>
        </a:p>
      </dgm:t>
    </dgm:pt>
    <dgm:pt modelId="{CE6D7055-E96A-4C88-A2DE-ABA795F849E8}" type="sibTrans" cxnId="{BADF7B31-2B13-4D75-A837-DE5B5E5AA9FD}">
      <dgm:prSet/>
      <dgm:spPr/>
      <dgm:t>
        <a:bodyPr/>
        <a:lstStyle/>
        <a:p>
          <a:endParaRPr lang="en-US"/>
        </a:p>
      </dgm:t>
    </dgm:pt>
    <dgm:pt modelId="{34FBE3E4-FA41-49EF-8CCD-15EB2F6B6847}">
      <dgm:prSet phldrT="[Text]"/>
      <dgm:spPr/>
      <dgm:t>
        <a:bodyPr/>
        <a:lstStyle/>
        <a:p>
          <a:r>
            <a:rPr lang="en-US"/>
            <a:t>Prepare</a:t>
          </a:r>
        </a:p>
      </dgm:t>
    </dgm:pt>
    <dgm:pt modelId="{9FA8C6FF-C8FF-42DD-8366-9E8E6B2756BE}" type="parTrans" cxnId="{60CAE4A9-E54C-4C57-A8F5-77588085A6BB}">
      <dgm:prSet/>
      <dgm:spPr/>
      <dgm:t>
        <a:bodyPr/>
        <a:lstStyle/>
        <a:p>
          <a:endParaRPr lang="en-US"/>
        </a:p>
      </dgm:t>
    </dgm:pt>
    <dgm:pt modelId="{E1191B42-91FE-49BA-9915-B1CB428240BD}" type="sibTrans" cxnId="{60CAE4A9-E54C-4C57-A8F5-77588085A6BB}">
      <dgm:prSet/>
      <dgm:spPr/>
      <dgm:t>
        <a:bodyPr/>
        <a:lstStyle/>
        <a:p>
          <a:endParaRPr lang="en-US"/>
        </a:p>
      </dgm:t>
    </dgm:pt>
    <dgm:pt modelId="{DC251B4F-74B0-4570-A7B3-119CB02785F0}">
      <dgm:prSet phldrT="[Text]"/>
      <dgm:spPr>
        <a:solidFill>
          <a:srgbClr val="00B0F0"/>
        </a:solidFill>
      </dgm:spPr>
      <dgm:t>
        <a:bodyPr/>
        <a:lstStyle/>
        <a:p>
          <a:r>
            <a:rPr lang="en-US"/>
            <a:t>Analyze</a:t>
          </a:r>
        </a:p>
      </dgm:t>
    </dgm:pt>
    <dgm:pt modelId="{83CE2C12-E769-4932-A8DB-81DB5448A3A9}" type="parTrans" cxnId="{5AFADD0E-0F7D-4F33-BAFF-CF3971C35977}">
      <dgm:prSet/>
      <dgm:spPr/>
      <dgm:t>
        <a:bodyPr/>
        <a:lstStyle/>
        <a:p>
          <a:endParaRPr lang="en-US"/>
        </a:p>
      </dgm:t>
    </dgm:pt>
    <dgm:pt modelId="{28086587-2406-430F-BA78-04D64FAA5988}" type="sibTrans" cxnId="{5AFADD0E-0F7D-4F33-BAFF-CF3971C35977}">
      <dgm:prSet/>
      <dgm:spPr/>
      <dgm:t>
        <a:bodyPr/>
        <a:lstStyle/>
        <a:p>
          <a:endParaRPr lang="en-US"/>
        </a:p>
      </dgm:t>
    </dgm:pt>
    <dgm:pt modelId="{BC793315-522E-49E8-BED0-82F0995B70A3}">
      <dgm:prSet phldrT="[Text]"/>
      <dgm:spPr>
        <a:solidFill>
          <a:srgbClr val="002060"/>
        </a:solidFill>
      </dgm:spPr>
      <dgm:t>
        <a:bodyPr/>
        <a:lstStyle/>
        <a:p>
          <a:r>
            <a:rPr lang="en-US"/>
            <a:t>Report</a:t>
          </a:r>
        </a:p>
      </dgm:t>
    </dgm:pt>
    <dgm:pt modelId="{542758E7-2C6B-4EB0-82D1-F24AD74848F9}" type="parTrans" cxnId="{86CD0C3F-68D6-465E-8D8C-328767839174}">
      <dgm:prSet/>
      <dgm:spPr/>
      <dgm:t>
        <a:bodyPr/>
        <a:lstStyle/>
        <a:p>
          <a:endParaRPr lang="en-US"/>
        </a:p>
      </dgm:t>
    </dgm:pt>
    <dgm:pt modelId="{1E87FFDC-CD99-40FD-8AF8-69E55128FA2B}" type="sibTrans" cxnId="{86CD0C3F-68D6-465E-8D8C-328767839174}">
      <dgm:prSet/>
      <dgm:spPr/>
      <dgm:t>
        <a:bodyPr/>
        <a:lstStyle/>
        <a:p>
          <a:endParaRPr lang="en-US"/>
        </a:p>
      </dgm:t>
    </dgm:pt>
    <dgm:pt modelId="{20EF1FF9-E432-4B5A-B3DB-FA9FF2F2E09C}">
      <dgm:prSet phldrT="[Text]"/>
      <dgm:spPr>
        <a:solidFill>
          <a:srgbClr val="FF492C"/>
        </a:solidFill>
      </dgm:spPr>
      <dgm:t>
        <a:bodyPr/>
        <a:lstStyle/>
        <a:p>
          <a:r>
            <a:rPr lang="en-US"/>
            <a:t>Act</a:t>
          </a:r>
        </a:p>
      </dgm:t>
    </dgm:pt>
    <dgm:pt modelId="{DC2D2D8F-5F6F-4816-A219-5355D2348511}" type="parTrans" cxnId="{0EA9D4B8-3E6A-4893-A076-57E7567CD7DE}">
      <dgm:prSet/>
      <dgm:spPr/>
      <dgm:t>
        <a:bodyPr/>
        <a:lstStyle/>
        <a:p>
          <a:endParaRPr lang="en-US"/>
        </a:p>
      </dgm:t>
    </dgm:pt>
    <dgm:pt modelId="{A18C01DE-F221-4D48-BE45-3020DBA62F7C}" type="sibTrans" cxnId="{0EA9D4B8-3E6A-4893-A076-57E7567CD7DE}">
      <dgm:prSet/>
      <dgm:spPr/>
      <dgm:t>
        <a:bodyPr/>
        <a:lstStyle/>
        <a:p>
          <a:endParaRPr lang="en-US"/>
        </a:p>
      </dgm:t>
    </dgm:pt>
    <dgm:pt modelId="{09FD263F-C14D-4811-8EB5-A0F4ABB386C8}" type="pres">
      <dgm:prSet presAssocID="{EC59BD35-044C-44ED-B109-6C6EDDD0D843}" presName="Name0" presStyleCnt="0">
        <dgm:presLayoutVars>
          <dgm:dir/>
          <dgm:animLvl val="lvl"/>
          <dgm:resizeHandles val="exact"/>
        </dgm:presLayoutVars>
      </dgm:prSet>
      <dgm:spPr/>
    </dgm:pt>
    <dgm:pt modelId="{1067536E-25AB-4A60-A68B-58D4D528DC1F}" type="pres">
      <dgm:prSet presAssocID="{8089E2DC-D46D-4965-9B6E-AF394BC4BA98}" presName="parTxOnly" presStyleLbl="node1" presStyleIdx="0" presStyleCnt="5">
        <dgm:presLayoutVars>
          <dgm:chMax val="0"/>
          <dgm:chPref val="0"/>
          <dgm:bulletEnabled val="1"/>
        </dgm:presLayoutVars>
      </dgm:prSet>
      <dgm:spPr/>
    </dgm:pt>
    <dgm:pt modelId="{FE33664C-684B-4339-9142-1736FF54DC18}" type="pres">
      <dgm:prSet presAssocID="{CE6D7055-E96A-4C88-A2DE-ABA795F849E8}" presName="parTxOnlySpace" presStyleCnt="0"/>
      <dgm:spPr/>
    </dgm:pt>
    <dgm:pt modelId="{91141881-846E-4A84-BD44-40B178FF76BF}" type="pres">
      <dgm:prSet presAssocID="{34FBE3E4-FA41-49EF-8CCD-15EB2F6B6847}" presName="parTxOnly" presStyleLbl="node1" presStyleIdx="1" presStyleCnt="5">
        <dgm:presLayoutVars>
          <dgm:chMax val="0"/>
          <dgm:chPref val="0"/>
          <dgm:bulletEnabled val="1"/>
        </dgm:presLayoutVars>
      </dgm:prSet>
      <dgm:spPr/>
    </dgm:pt>
    <dgm:pt modelId="{47AE98D5-DCEB-4B19-9090-DFDCF71B9F86}" type="pres">
      <dgm:prSet presAssocID="{E1191B42-91FE-49BA-9915-B1CB428240BD}" presName="parTxOnlySpace" presStyleCnt="0"/>
      <dgm:spPr/>
    </dgm:pt>
    <dgm:pt modelId="{CDB3E87B-A734-4C6B-8BD3-A25D6D21AD0E}" type="pres">
      <dgm:prSet presAssocID="{DC251B4F-74B0-4570-A7B3-119CB02785F0}" presName="parTxOnly" presStyleLbl="node1" presStyleIdx="2" presStyleCnt="5">
        <dgm:presLayoutVars>
          <dgm:chMax val="0"/>
          <dgm:chPref val="0"/>
          <dgm:bulletEnabled val="1"/>
        </dgm:presLayoutVars>
      </dgm:prSet>
      <dgm:spPr/>
    </dgm:pt>
    <dgm:pt modelId="{E7774684-4256-4738-A01E-ED444CBCF0F2}" type="pres">
      <dgm:prSet presAssocID="{28086587-2406-430F-BA78-04D64FAA5988}" presName="parTxOnlySpace" presStyleCnt="0"/>
      <dgm:spPr/>
    </dgm:pt>
    <dgm:pt modelId="{6574B6CF-0980-4149-BC75-DEE2F42C4AE7}" type="pres">
      <dgm:prSet presAssocID="{BC793315-522E-49E8-BED0-82F0995B70A3}" presName="parTxOnly" presStyleLbl="node1" presStyleIdx="3" presStyleCnt="5">
        <dgm:presLayoutVars>
          <dgm:chMax val="0"/>
          <dgm:chPref val="0"/>
          <dgm:bulletEnabled val="1"/>
        </dgm:presLayoutVars>
      </dgm:prSet>
      <dgm:spPr/>
    </dgm:pt>
    <dgm:pt modelId="{F580CF42-ABCF-425C-A856-1F6150A48B05}" type="pres">
      <dgm:prSet presAssocID="{1E87FFDC-CD99-40FD-8AF8-69E55128FA2B}" presName="parTxOnlySpace" presStyleCnt="0"/>
      <dgm:spPr/>
    </dgm:pt>
    <dgm:pt modelId="{8CB8672C-3473-497D-8AA0-C6F4D91843F6}" type="pres">
      <dgm:prSet presAssocID="{20EF1FF9-E432-4B5A-B3DB-FA9FF2F2E09C}" presName="parTxOnly" presStyleLbl="node1" presStyleIdx="4" presStyleCnt="5">
        <dgm:presLayoutVars>
          <dgm:chMax val="0"/>
          <dgm:chPref val="0"/>
          <dgm:bulletEnabled val="1"/>
        </dgm:presLayoutVars>
      </dgm:prSet>
      <dgm:spPr/>
    </dgm:pt>
  </dgm:ptLst>
  <dgm:cxnLst>
    <dgm:cxn modelId="{5AFADD0E-0F7D-4F33-BAFF-CF3971C35977}" srcId="{EC59BD35-044C-44ED-B109-6C6EDDD0D843}" destId="{DC251B4F-74B0-4570-A7B3-119CB02785F0}" srcOrd="2" destOrd="0" parTransId="{83CE2C12-E769-4932-A8DB-81DB5448A3A9}" sibTransId="{28086587-2406-430F-BA78-04D64FAA5988}"/>
    <dgm:cxn modelId="{BADF7B31-2B13-4D75-A837-DE5B5E5AA9FD}" srcId="{EC59BD35-044C-44ED-B109-6C6EDDD0D843}" destId="{8089E2DC-D46D-4965-9B6E-AF394BC4BA98}" srcOrd="0" destOrd="0" parTransId="{A674EDF7-274C-4BE3-A43B-A62D0F5B3A50}" sibTransId="{CE6D7055-E96A-4C88-A2DE-ABA795F849E8}"/>
    <dgm:cxn modelId="{86CD0C3F-68D6-465E-8D8C-328767839174}" srcId="{EC59BD35-044C-44ED-B109-6C6EDDD0D843}" destId="{BC793315-522E-49E8-BED0-82F0995B70A3}" srcOrd="3" destOrd="0" parTransId="{542758E7-2C6B-4EB0-82D1-F24AD74848F9}" sibTransId="{1E87FFDC-CD99-40FD-8AF8-69E55128FA2B}"/>
    <dgm:cxn modelId="{DD14D466-8ECB-4902-A2CE-4E7C11B93AB0}" type="presOf" srcId="{DC251B4F-74B0-4570-A7B3-119CB02785F0}" destId="{CDB3E87B-A734-4C6B-8BD3-A25D6D21AD0E}" srcOrd="0" destOrd="0" presId="urn:microsoft.com/office/officeart/2005/8/layout/chevron1"/>
    <dgm:cxn modelId="{1D12C868-F22E-4A9F-9BC1-BB942DD1AA0F}" type="presOf" srcId="{EC59BD35-044C-44ED-B109-6C6EDDD0D843}" destId="{09FD263F-C14D-4811-8EB5-A0F4ABB386C8}" srcOrd="0" destOrd="0" presId="urn:microsoft.com/office/officeart/2005/8/layout/chevron1"/>
    <dgm:cxn modelId="{A64B1875-7855-4666-88DA-CD54C8802873}" type="presOf" srcId="{BC793315-522E-49E8-BED0-82F0995B70A3}" destId="{6574B6CF-0980-4149-BC75-DEE2F42C4AE7}" srcOrd="0" destOrd="0" presId="urn:microsoft.com/office/officeart/2005/8/layout/chevron1"/>
    <dgm:cxn modelId="{60CAE4A9-E54C-4C57-A8F5-77588085A6BB}" srcId="{EC59BD35-044C-44ED-B109-6C6EDDD0D843}" destId="{34FBE3E4-FA41-49EF-8CCD-15EB2F6B6847}" srcOrd="1" destOrd="0" parTransId="{9FA8C6FF-C8FF-42DD-8366-9E8E6B2756BE}" sibTransId="{E1191B42-91FE-49BA-9915-B1CB428240BD}"/>
    <dgm:cxn modelId="{0EA9D4B8-3E6A-4893-A076-57E7567CD7DE}" srcId="{EC59BD35-044C-44ED-B109-6C6EDDD0D843}" destId="{20EF1FF9-E432-4B5A-B3DB-FA9FF2F2E09C}" srcOrd="4" destOrd="0" parTransId="{DC2D2D8F-5F6F-4816-A219-5355D2348511}" sibTransId="{A18C01DE-F221-4D48-BE45-3020DBA62F7C}"/>
    <dgm:cxn modelId="{03CF64BE-E547-427F-98E8-88B3A2B169CA}" type="presOf" srcId="{34FBE3E4-FA41-49EF-8CCD-15EB2F6B6847}" destId="{91141881-846E-4A84-BD44-40B178FF76BF}" srcOrd="0" destOrd="0" presId="urn:microsoft.com/office/officeart/2005/8/layout/chevron1"/>
    <dgm:cxn modelId="{E22D51E2-84BE-44C5-A581-4FAE8CCB2DA1}" type="presOf" srcId="{8089E2DC-D46D-4965-9B6E-AF394BC4BA98}" destId="{1067536E-25AB-4A60-A68B-58D4D528DC1F}" srcOrd="0" destOrd="0" presId="urn:microsoft.com/office/officeart/2005/8/layout/chevron1"/>
    <dgm:cxn modelId="{608C8AE5-3044-4588-A6EA-23036106C07E}" type="presOf" srcId="{20EF1FF9-E432-4B5A-B3DB-FA9FF2F2E09C}" destId="{8CB8672C-3473-497D-8AA0-C6F4D91843F6}" srcOrd="0" destOrd="0" presId="urn:microsoft.com/office/officeart/2005/8/layout/chevron1"/>
    <dgm:cxn modelId="{607DAE47-D531-457E-905E-79D574FB0DC1}" type="presParOf" srcId="{09FD263F-C14D-4811-8EB5-A0F4ABB386C8}" destId="{1067536E-25AB-4A60-A68B-58D4D528DC1F}" srcOrd="0" destOrd="0" presId="urn:microsoft.com/office/officeart/2005/8/layout/chevron1"/>
    <dgm:cxn modelId="{0543FADE-2D19-4CAD-8537-99F3277B7901}" type="presParOf" srcId="{09FD263F-C14D-4811-8EB5-A0F4ABB386C8}" destId="{FE33664C-684B-4339-9142-1736FF54DC18}" srcOrd="1" destOrd="0" presId="urn:microsoft.com/office/officeart/2005/8/layout/chevron1"/>
    <dgm:cxn modelId="{DB2B7385-4B1D-465A-894A-D79543347884}" type="presParOf" srcId="{09FD263F-C14D-4811-8EB5-A0F4ABB386C8}" destId="{91141881-846E-4A84-BD44-40B178FF76BF}" srcOrd="2" destOrd="0" presId="urn:microsoft.com/office/officeart/2005/8/layout/chevron1"/>
    <dgm:cxn modelId="{4EA7727A-F7A5-4CBB-A7CC-018B2F6560A0}" type="presParOf" srcId="{09FD263F-C14D-4811-8EB5-A0F4ABB386C8}" destId="{47AE98D5-DCEB-4B19-9090-DFDCF71B9F86}" srcOrd="3" destOrd="0" presId="urn:microsoft.com/office/officeart/2005/8/layout/chevron1"/>
    <dgm:cxn modelId="{C8B6A6F8-206F-49D9-9E58-DEB90DCAEBB9}" type="presParOf" srcId="{09FD263F-C14D-4811-8EB5-A0F4ABB386C8}" destId="{CDB3E87B-A734-4C6B-8BD3-A25D6D21AD0E}" srcOrd="4" destOrd="0" presId="urn:microsoft.com/office/officeart/2005/8/layout/chevron1"/>
    <dgm:cxn modelId="{F7257D6A-BEDB-44F3-A7DF-8762DBD44FAC}" type="presParOf" srcId="{09FD263F-C14D-4811-8EB5-A0F4ABB386C8}" destId="{E7774684-4256-4738-A01E-ED444CBCF0F2}" srcOrd="5" destOrd="0" presId="urn:microsoft.com/office/officeart/2005/8/layout/chevron1"/>
    <dgm:cxn modelId="{5F9FEE7D-7DF4-45A3-94D8-0D7B271D5F9E}" type="presParOf" srcId="{09FD263F-C14D-4811-8EB5-A0F4ABB386C8}" destId="{6574B6CF-0980-4149-BC75-DEE2F42C4AE7}" srcOrd="6" destOrd="0" presId="urn:microsoft.com/office/officeart/2005/8/layout/chevron1"/>
    <dgm:cxn modelId="{3A88630E-DD21-4B90-800C-35544991FB1F}" type="presParOf" srcId="{09FD263F-C14D-4811-8EB5-A0F4ABB386C8}" destId="{F580CF42-ABCF-425C-A856-1F6150A48B05}" srcOrd="7" destOrd="0" presId="urn:microsoft.com/office/officeart/2005/8/layout/chevron1"/>
    <dgm:cxn modelId="{8BC8AF63-9452-43C6-8242-BB3BFD1DC5EC}" type="presParOf" srcId="{09FD263F-C14D-4811-8EB5-A0F4ABB386C8}" destId="{8CB8672C-3473-497D-8AA0-C6F4D91843F6}"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7536E-25AB-4A60-A68B-58D4D528DC1F}">
      <dsp:nvSpPr>
        <dsp:cNvPr id="0" name=""/>
        <dsp:cNvSpPr/>
      </dsp:nvSpPr>
      <dsp:spPr>
        <a:xfrm>
          <a:off x="1984" y="2356114"/>
          <a:ext cx="1766093" cy="70643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a:t>Acquire</a:t>
          </a:r>
        </a:p>
      </dsp:txBody>
      <dsp:txXfrm>
        <a:off x="355203" y="2356114"/>
        <a:ext cx="1059656" cy="706437"/>
      </dsp:txXfrm>
    </dsp:sp>
    <dsp:sp modelId="{91141881-846E-4A84-BD44-40B178FF76BF}">
      <dsp:nvSpPr>
        <dsp:cNvPr id="0" name=""/>
        <dsp:cNvSpPr/>
      </dsp:nvSpPr>
      <dsp:spPr>
        <a:xfrm>
          <a:off x="1591468" y="2356114"/>
          <a:ext cx="1766093" cy="70643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a:t>Prepare</a:t>
          </a:r>
        </a:p>
      </dsp:txBody>
      <dsp:txXfrm>
        <a:off x="1944687" y="2356114"/>
        <a:ext cx="1059656" cy="706437"/>
      </dsp:txXfrm>
    </dsp:sp>
    <dsp:sp modelId="{CDB3E87B-A734-4C6B-8BD3-A25D6D21AD0E}">
      <dsp:nvSpPr>
        <dsp:cNvPr id="0" name=""/>
        <dsp:cNvSpPr/>
      </dsp:nvSpPr>
      <dsp:spPr>
        <a:xfrm>
          <a:off x="3180953" y="2356114"/>
          <a:ext cx="1766093" cy="706437"/>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a:t>Analyze</a:t>
          </a:r>
        </a:p>
      </dsp:txBody>
      <dsp:txXfrm>
        <a:off x="3534172" y="2356114"/>
        <a:ext cx="1059656" cy="706437"/>
      </dsp:txXfrm>
    </dsp:sp>
    <dsp:sp modelId="{6574B6CF-0980-4149-BC75-DEE2F42C4AE7}">
      <dsp:nvSpPr>
        <dsp:cNvPr id="0" name=""/>
        <dsp:cNvSpPr/>
      </dsp:nvSpPr>
      <dsp:spPr>
        <a:xfrm>
          <a:off x="4770437" y="2356114"/>
          <a:ext cx="1766093" cy="706437"/>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a:t>Report</a:t>
          </a:r>
        </a:p>
      </dsp:txBody>
      <dsp:txXfrm>
        <a:off x="5123656" y="2356114"/>
        <a:ext cx="1059656" cy="706437"/>
      </dsp:txXfrm>
    </dsp:sp>
    <dsp:sp modelId="{8CB8672C-3473-497D-8AA0-C6F4D91843F6}">
      <dsp:nvSpPr>
        <dsp:cNvPr id="0" name=""/>
        <dsp:cNvSpPr/>
      </dsp:nvSpPr>
      <dsp:spPr>
        <a:xfrm>
          <a:off x="6359921" y="2356114"/>
          <a:ext cx="1766093" cy="706437"/>
        </a:xfrm>
        <a:prstGeom prst="chevron">
          <a:avLst/>
        </a:prstGeom>
        <a:solidFill>
          <a:srgbClr val="FF49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a:t>Act</a:t>
          </a:r>
        </a:p>
      </dsp:txBody>
      <dsp:txXfrm>
        <a:off x="6713140" y="2356114"/>
        <a:ext cx="1059656" cy="7064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pr="smNativeData" xmlns:p14="http://schemas.microsoft.com/office/powerpoint/2010/main" xmlns="" val="SMDATA_13_kntYY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Smzw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AAAAAEgSAADTAgAAEAAAACYAAAAIAAAAP48AAAAAAAA="/>
              </a:ext>
            </a:extLst>
          </p:cNvSpPr>
          <p:nvPr>
            <p:ph type="hdr" sz="quarter"/>
          </p:nvPr>
        </p:nvSpPr>
        <p:spPr>
          <a:xfrm>
            <a:off x="0" y="0"/>
            <a:ext cx="2971800" cy="459105"/>
          </a:xfrm>
          <a:prstGeom prst="rect">
            <a:avLst/>
          </a:prstGeom>
        </p:spPr>
        <p:txBody>
          <a:bodyPr vert="horz" wrap="square" lIns="91440" tIns="45720" rIns="91440" bIns="45720" numCol="1" spcCol="215900" anchor="t">
            <a:prstTxWarp prst="textNoShape">
              <a:avLst/>
            </a:prstTxWarp>
          </a:bodyPr>
          <a:lstStyle>
            <a:lvl1pPr algn="l">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a:p>
        </p:txBody>
      </p:sp>
      <p:sp>
        <p:nvSpPr>
          <p:cNvPr id="3" name="Date Placeholder 2"/>
          <p:cNvSpPr>
            <a:spLocks noGrp="1" noChangeArrowheads="1"/>
            <a:extLst>
              <a:ext uri="smNativeData">
                <pr:smNativeData xmlns:pr="smNativeData" xmlns:p14="http://schemas.microsoft.com/office/powerpoint/2010/main" xmlns="" val="SMDATA_13_kntYY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AAAAAC4qAADTAgAAEAAAACYAAAAIAAAAP48AAAAAAAA="/>
              </a:ext>
            </a:extLst>
          </p:cNvSpPr>
          <p:nvPr>
            <p:ph type="dt" idx="1"/>
          </p:nvPr>
        </p:nvSpPr>
        <p:spPr>
          <a:xfrm>
            <a:off x="3884930" y="0"/>
            <a:ext cx="2971800" cy="459105"/>
          </a:xfrm>
          <a:prstGeom prst="rect">
            <a:avLst/>
          </a:prstGeom>
        </p:spPr>
        <p:txBody>
          <a:bodyPr vert="horz" wrap="square" lIns="91440" tIns="45720" rIns="91440" bIns="45720" numCol="1" spcCol="215900" anchor="t">
            <a:prstTxWarp prst="textNoShape">
              <a:avLst/>
            </a:prstTxWarp>
          </a:bodyPr>
          <a:lstStyle>
            <a:lvl1pPr algn="r">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2FCC4191-DFC2-99B7-8C74-29E20F3A7A7C}" type="datetime1">
              <a:t>10/12/2023</a:t>
            </a:fld>
            <a:endParaRPr/>
          </a:p>
        </p:txBody>
      </p:sp>
      <p:sp>
        <p:nvSpPr>
          <p:cNvPr id="4" name="Slide Image Placeholder 3"/>
          <p:cNvSpPr>
            <a:spLocks noGrp="1" noRot="1" noChangeAspect="1" noChangeArrowheads="1"/>
            <a:extLst>
              <a:ext uri="smNativeData">
                <pr:smNativeData xmlns:pr="smNativeData" xmlns:p14="http://schemas.microsoft.com/office/powerpoint/2010/main" xmlns="" val="SMDATA_13_kntYY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EAAAACYAAAAIAAAAvw8AAP8fAAA="/>
              </a:ext>
            </a:extLst>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en-us"/>
            </a:pPr>
            <a:endParaRPr/>
          </a:p>
        </p:txBody>
      </p:sp>
      <p:sp>
        <p:nvSpPr>
          <p:cNvPr id="5" name="Notes Placeholder 4"/>
          <p:cNvSpPr>
            <a:spLocks noGrp="1" noChangeArrowheads="1"/>
            <a:extLst>
              <a:ext uri="smNativeData">
                <pr:smNativeData xmlns:pr="smNativeData" xmlns:p14="http://schemas.microsoft.com/office/powerpoint/2010/main" xmlns="" val="SMDATA_13_kntYY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1sLn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BAAAEhsAAPglAAA4MQAAEAAAACYAAAAIAAAAPw8AAP8fAAA="/>
              </a:ext>
            </a:extLst>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prstTxWarp prst="textNoShape">
              <a:avLst/>
            </a:prstTxWarp>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6" name="Footer Placeholder 5"/>
          <p:cNvSpPr>
            <a:spLocks noGrp="1" noChangeArrowheads="1"/>
            <a:extLst>
              <a:ext uri="smNativeData">
                <pr:smNativeData xmlns:pr="smNativeData" xmlns:p14="http://schemas.microsoft.com/office/powerpoint/2010/main" xmlns="" val="SMDATA_13_kntYY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wGPQ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bjUAAEgSAABAOAAAEAAAACYAAAAIAAAAv48AAP8fAAA="/>
              </a:ext>
            </a:extLst>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l">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a:p>
        </p:txBody>
      </p:sp>
      <p:sp>
        <p:nvSpPr>
          <p:cNvPr id="7" name="Slide Number Placeholder 6"/>
          <p:cNvSpPr>
            <a:spLocks noGrp="1" noChangeArrowheads="1"/>
            <a:extLst>
              <a:ext uri="smNativeData">
                <pr:smNativeData xmlns:pr="smNativeData" xmlns:p14="http://schemas.microsoft.com/office/powerpoint/2010/main" xmlns="" val="SMDATA_13_kntYY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iDGx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bjUAAC4qAABAOAAAEAAAACYAAAAIAAAAv48AAP8fAAA="/>
              </a:ext>
            </a:extLst>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r">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2FCC5603-4DC2-99A0-8C74-BBF5183A7AEE}" type="slidenum">
              <a:t>‹#›</a:t>
            </a:fld>
            <a:endParaRPr/>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 slide layout">
    <p:bg>
      <p:bgPr>
        <a:blipFill>
          <a:blip r:embed="rId2"/>
          <a:src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3_Contents slide layout">
    <p:bg>
      <p:bgPr>
        <a:blipFill>
          <a:blip r:embed="rId2"/>
          <a:src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4_Contents slide layout">
    <p:bg>
      <p:bgPr>
        <a:blipFill>
          <a:blip r:embed="rId2"/>
          <a:src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6_Contents slide layout">
    <p:bg>
      <p:bgPr>
        <a:blipFill>
          <a:blip r:embed="rId2"/>
          <a:srcRect/>
          <a:stretch/>
        </a:blipFill>
        <a:effectLst/>
      </p:bgPr>
    </p:bg>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AAAACf///wgfAAAAAAAAAAAAAAAAAAAAAAAAAAAAAAAAAAAAZAAAAAEAAABAAAAAAAAAAAAAAAAAAAAAAAAAAAAAAAAAAAAAAAAAAAAAAAAAAAAAAAAAAAAAAAAAAAAAAAAAAAAAAAAAAAAAAAAAAAAAAAAAAAAAAAAAAAAAAAAAAAAAFAAAADwAAAAAAAAAAAAAABNKbAA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CAAAAAQAAAAAAAAAAAAAAAAAAAAAAAAAAAAAAAAAAAAAAAAAAE0psAH9/fwAAAAADzMzMAMDA/wB/f38AAAAAAAAAAAAAAAAAAAAAAAAAAAAhAAAAGAAAABQAAAAAAAAAAAAAAABLAAAwKgAAEAAAACYAAAAIAAAA//////////8="/>
              </a:ext>
            </a:extLst>
          </p:cNvSpPr>
          <p:nvPr/>
        </p:nvSpPr>
        <p:spPr>
          <a:xfrm>
            <a:off x="0" y="0"/>
            <a:ext cx="12192000" cy="6858000"/>
          </a:xfrm>
          <a:prstGeom prst="rect">
            <a:avLst/>
          </a:prstGeom>
          <a:solidFill>
            <a:schemeClr val="tx1">
              <a:alpha val="69000"/>
            </a:schemeClr>
          </a:solidFill>
          <a:ln>
            <a:noFill/>
          </a:ln>
          <a:effectLst/>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Image slide layout">
    <p:spTree>
      <p:nvGrpSpPr>
        <p:cNvPr id="1" name=""/>
        <p:cNvGrpSpPr/>
        <p:nvPr/>
      </p:nvGrpSpPr>
      <p:grpSpPr>
        <a:xfrm>
          <a:off x="0" y="0"/>
          <a:ext cx="0" cy="0"/>
          <a:chOff x="0" y="0"/>
          <a:chExt cx="0" cy="0"/>
        </a:xfrm>
      </p:grpSpPr>
      <p:sp>
        <p:nvSpPr>
          <p:cNvPr id="2" name="Picture Placeholder 2"/>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8vL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y8vIAAAAAAQAAAAAAAAAAAAAAAAAAAAAAAAAAAAAAAAAAAAAAAAAAAAAAAn9/fwAAAAADzMzMAMDA/wB/f38AAAAAAAAAAAAAAAAAAAAAAAAAAAAhAAAAGAAAABQAAAAAAAAAAAAAAABLAABJEwAAEAAAACYAAAAIAAAAgYAAAP8fAAA="/>
              </a:ext>
            </a:extLst>
          </p:cNvSpPr>
          <p:nvPr>
            <p:ph type="pic" idx="12"/>
          </p:nvPr>
        </p:nvSpPr>
        <p:spPr>
          <a:xfrm>
            <a:off x="0" y="0"/>
            <a:ext cx="12192000" cy="3134995"/>
          </a:xfrm>
          <a:solidFill>
            <a:srgbClr val="F2F2F2"/>
          </a:solidFill>
          <a:ln>
            <a:noFill/>
          </a:ln>
        </p:spPr>
        <p:txBody>
          <a:bodyPr vert="horz" wrap="square" lIns="91440" tIns="45720" rIns="91440" bIns="45720" numCol="1" spcCol="215900" anchor="ctr">
            <a:prstTxWarp prst="textNoShape">
              <a:avLst/>
            </a:prstTxWarp>
          </a:bodyPr>
          <a:lstStyle>
            <a:lvl1pPr marL="0" indent="0" algn="ctr">
              <a:buNone/>
              <a:defRPr lang="en-us" sz="1800">
                <a:solidFill>
                  <a:srgbClr val="3F3F3F"/>
                </a:solidFill>
                <a:latin typeface="Arial" pitchFamily="2" charset="0"/>
                <a:ea typeface="Arial Unicode MS" charset="0"/>
                <a:cs typeface="Arial" pitchFamily="2" charset="0"/>
              </a:defRPr>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a:defRPr lang="en-us"/>
            </a:pPr>
            <a:r>
              <a:t>Your Picture Here And Send To Back </a:t>
            </a:r>
            <a:endParaRPr lang="ko-kr"/>
          </a:p>
        </p:txBody>
      </p:sp>
      <p:sp>
        <p:nvSpPr>
          <p:cNvPr id="3" name="Object1"/>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8vL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y8vIAAAAAAQAAAAAAAAAAAAAAAAAAAAAAAAAAAAAAAAAAAAAAAAAAAAAAAn9/fwAAAAADzMzMAMDA/wB/f38AAAAAAAAAAAAAAAAAAAAAAAAAAAAhAAAAGAAAABQAAACSBQAAyQwAALUTAAChGQAAEAAAACYAAAAIAAAAgYAAAP8fAAA="/>
              </a:ext>
            </a:extLst>
          </p:cNvSpPr>
          <p:nvPr>
            <p:ph type="pic" idx="13"/>
          </p:nvPr>
        </p:nvSpPr>
        <p:spPr>
          <a:xfrm>
            <a:off x="905510" y="2078355"/>
            <a:ext cx="2298065" cy="2087880"/>
          </a:xfrm>
          <a:solidFill>
            <a:srgbClr val="F2F2F2"/>
          </a:solidFill>
          <a:ln>
            <a:noFill/>
          </a:ln>
        </p:spPr>
        <p:txBody>
          <a:bodyPr vert="horz" wrap="square" lIns="91440" tIns="45720" rIns="91440" bIns="45720" numCol="1" spcCol="215900" anchor="ctr">
            <a:prstTxWarp prst="textNoShape">
              <a:avLst/>
            </a:prstTxWarp>
          </a:bodyPr>
          <a:lstStyle>
            <a:lvl1pPr marL="0" indent="0" algn="ctr">
              <a:buNone/>
              <a:defRPr lang="en-us" sz="1200">
                <a:solidFill>
                  <a:srgbClr val="3F3F3F"/>
                </a:solidFill>
                <a:latin typeface="Arial" pitchFamily="2" charset="0"/>
                <a:ea typeface="Arial Unicode MS" charset="0"/>
                <a:cs typeface="Arial" pitchFamily="2" charset="0"/>
              </a:defRPr>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a:defRPr lang="en-us"/>
            </a:pPr>
            <a:r>
              <a:t>Your Picture Here </a:t>
            </a:r>
          </a:p>
          <a:p>
            <a:pPr>
              <a:defRPr lang="en-us"/>
            </a:pPr>
            <a:r>
              <a:t>And Send To Back </a:t>
            </a:r>
            <a:endParaRPr lang="ko-kr"/>
          </a:p>
        </p:txBody>
      </p:sp>
      <p:sp>
        <p:nvSpPr>
          <p:cNvPr id="4" name="Picture Placeholder 2"/>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8vL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y8vIAAAAAAQAAAAAAAAAAAAAAAAAAAAAAAAAAAAAAAAAAAAAAAAAAAAAAAn9/fwAAAAADzMzMAMDA/wB/f38AAAAAAAAAAAAAAAAAAAAAAAAAAAAhAAAAGAAAABQAAAClJgAAyQwAAMk0AAChGQAAEAAAACYAAAAIAAAAgYAAAP8fAAA="/>
              </a:ext>
            </a:extLst>
          </p:cNvSpPr>
          <p:nvPr>
            <p:ph type="pic" idx="14"/>
          </p:nvPr>
        </p:nvSpPr>
        <p:spPr>
          <a:xfrm>
            <a:off x="6282055" y="2078355"/>
            <a:ext cx="2298700" cy="2087880"/>
          </a:xfrm>
          <a:solidFill>
            <a:srgbClr val="F2F2F2"/>
          </a:solidFill>
          <a:ln>
            <a:noFill/>
          </a:ln>
        </p:spPr>
        <p:txBody>
          <a:bodyPr vert="horz" wrap="square" lIns="91440" tIns="45720" rIns="91440" bIns="45720" numCol="1" spcCol="215900" anchor="ctr">
            <a:prstTxWarp prst="textNoShape">
              <a:avLst/>
            </a:prstTxWarp>
          </a:bodyPr>
          <a:lstStyle>
            <a:lvl1pPr marL="0" indent="0" algn="ctr">
              <a:buNone/>
              <a:defRPr lang="en-us" sz="1200">
                <a:solidFill>
                  <a:srgbClr val="3F3F3F"/>
                </a:solidFill>
                <a:latin typeface="Arial" pitchFamily="2" charset="0"/>
                <a:ea typeface="Arial Unicode MS" charset="0"/>
                <a:cs typeface="Arial" pitchFamily="2" charset="0"/>
              </a:defRPr>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a:defRPr lang="en-us"/>
            </a:pPr>
            <a:r>
              <a:t>Your Picture Here </a:t>
            </a:r>
          </a:p>
          <a:p>
            <a:pPr>
              <a:defRPr lang="en-us"/>
            </a:pPr>
            <a:r>
              <a:t>And Send To Back </a:t>
            </a:r>
            <a:endParaRPr lang="ko-kr"/>
          </a:p>
        </p:txBody>
      </p:sp>
      <p:sp>
        <p:nvSpPr>
          <p:cNvPr id="5" name="Picture Placeholder 2"/>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8vL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jizgEMAAAAEAAAAAAAAAAAAAAAAAAAAAAAAAAeAAAAaAAAAAAAAAAAAAAAAAAAAAAAAAAAAAAAECcAABAnAAAAAAAAAAAAAAAAAAAAAAAAAAAAAAAAAAAAAAAAAAAAABQAAAAAAAAAwMD/AAAAAABkAAAAMgAAAAAAAABkAAAAAAAAAH9/fwAKAAAAHwAAAFQAAADy8vIAAAAAAQAAAAAAAAAAAAAAAAAAAAAAAAAAAAAAAAAAAAAAAAAAAAAAAn9/fwAAAAADzMzMAMDA/wB/f38AAAAAAAAAAAAAAAAAAAAAAAAAAAAhAAAAGAAAABQAAAAcFgAAyQwAAD8kAAChGQAAEAAAACYAAAAIAAAAgYAAAP8fAAA="/>
              </a:ext>
            </a:extLst>
          </p:cNvSpPr>
          <p:nvPr>
            <p:ph type="pic" idx="15"/>
          </p:nvPr>
        </p:nvSpPr>
        <p:spPr>
          <a:xfrm>
            <a:off x="3594100" y="2078355"/>
            <a:ext cx="2298065" cy="2087880"/>
          </a:xfrm>
          <a:solidFill>
            <a:srgbClr val="F2F2F2"/>
          </a:solidFill>
          <a:ln>
            <a:noFill/>
          </a:ln>
        </p:spPr>
        <p:txBody>
          <a:bodyPr vert="horz" wrap="square" lIns="91440" tIns="45720" rIns="91440" bIns="45720" numCol="1" spcCol="215900" anchor="ctr">
            <a:prstTxWarp prst="textNoShape">
              <a:avLst/>
            </a:prstTxWarp>
          </a:bodyPr>
          <a:lstStyle>
            <a:lvl1pPr marL="0" indent="0" algn="ctr">
              <a:buNone/>
              <a:defRPr lang="en-us" sz="1200">
                <a:solidFill>
                  <a:srgbClr val="3F3F3F"/>
                </a:solidFill>
                <a:latin typeface="Arial" pitchFamily="2" charset="0"/>
                <a:ea typeface="Arial Unicode MS" charset="0"/>
                <a:cs typeface="Arial" pitchFamily="2" charset="0"/>
              </a:defRPr>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a:defRPr lang="en-us"/>
            </a:pPr>
            <a:r>
              <a:t>Your Picture Here </a:t>
            </a:r>
          </a:p>
          <a:p>
            <a:pPr>
              <a:defRPr lang="en-us"/>
            </a:pPr>
            <a:r>
              <a:t>And Send To Back </a:t>
            </a:r>
            <a:endParaRPr lang="ko-kr"/>
          </a:p>
        </p:txBody>
      </p:sp>
      <p:sp>
        <p:nvSpPr>
          <p:cNvPr id="6" name="Object2"/>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8vL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hd5A8MAAAAEAAAAAAAAAAAAAAAAAAAAAAAAAAeAAAAaAAAAAAAAAAAAAAAAAAAAAAAAAAAAAAAECcAABAnAAAAAAAAAAAAAAAAAAAAAAAAAAAAAAAAAAAAAAAAAAAAABQAAAAAAAAAwMD/AAAAAABkAAAAMgAAAAAAAABkAAAAAAAAAH9/fwAKAAAAHwAAAFQAAADy8vIAAAAAAQAAAAAAAAAAAAAAAAAAAAAAAAAAAAAAAAAAAAAAAAAAAAAAAn9/fwAAAAADzMzMAMDA/wB/f38AAAAAAAAAAAAAAAAAAAAAAAAAAAAhAAAAGAAAABQAAAAvNwAAyQwAAFJFAAChGQAAEAAAACYAAAAIAAAAgYAAAP8fAAA="/>
              </a:ext>
            </a:extLst>
          </p:cNvSpPr>
          <p:nvPr>
            <p:ph type="pic" idx="16"/>
          </p:nvPr>
        </p:nvSpPr>
        <p:spPr>
          <a:xfrm>
            <a:off x="8970645" y="2078355"/>
            <a:ext cx="2298065" cy="2087880"/>
          </a:xfrm>
          <a:solidFill>
            <a:srgbClr val="F2F2F2"/>
          </a:solidFill>
          <a:ln>
            <a:noFill/>
          </a:ln>
        </p:spPr>
        <p:txBody>
          <a:bodyPr vert="horz" wrap="square" lIns="91440" tIns="45720" rIns="91440" bIns="45720" numCol="1" spcCol="215900" anchor="ctr">
            <a:prstTxWarp prst="textNoShape">
              <a:avLst/>
            </a:prstTxWarp>
          </a:bodyPr>
          <a:lstStyle>
            <a:lvl1pPr marL="0" indent="0" algn="ctr">
              <a:buNone/>
              <a:defRPr lang="en-us" sz="1200">
                <a:solidFill>
                  <a:srgbClr val="3F3F3F"/>
                </a:solidFill>
                <a:latin typeface="Arial" pitchFamily="2" charset="0"/>
                <a:ea typeface="Arial Unicode MS" charset="0"/>
                <a:cs typeface="Arial" pitchFamily="2" charset="0"/>
              </a:defRPr>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a:defRPr lang="en-us"/>
            </a:pPr>
            <a:r>
              <a:t>Your Picture Here </a:t>
            </a:r>
          </a:p>
          <a:p>
            <a:pPr>
              <a:defRPr lang="en-us"/>
            </a:pPr>
            <a:r>
              <a:t>And Send To Back </a:t>
            </a:r>
            <a:endParaRPr lang="ko-kr"/>
          </a:p>
        </p:txBody>
      </p:sp>
      <p:sp>
        <p:nvSpPr>
          <p:cNvPr id="7" name="Text Placeholder 9"/>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Ka1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9AQAAjgQAAC9JAAACCQAAEAAAACYAAAAIAAAAgYAAAAAAAAA="/>
              </a:ext>
            </a:extLst>
          </p:cNvSpPr>
          <p:nvPr>
            <p:ph idx="10"/>
          </p:nvPr>
        </p:nvSpPr>
        <p:spPr>
          <a:xfrm>
            <a:off x="323215" y="740410"/>
            <a:ext cx="11573510" cy="723900"/>
          </a:xfrm>
        </p:spPr>
        <p:txBody>
          <a:bodyPr vert="horz" wrap="square" lIns="91440" tIns="45720" rIns="91440" bIns="45720" numCol="1" spcCol="215900" anchor="ctr">
            <a:prstTxWarp prst="textNoShape">
              <a:avLst/>
            </a:prstTxWarp>
          </a:bodyPr>
          <a:lstStyle>
            <a:lvl1pPr marL="0" indent="0" algn="ctr">
              <a:buNone/>
              <a:defRPr lang="en-us" sz="5400" b="0" baseline="0">
                <a:solidFill>
                  <a:srgbClr val="262626"/>
                </a:solidFill>
                <a:latin typeface="Arial" pitchFamily="2" charset="0"/>
                <a:ea typeface="Arial Unicode MS" charset="0"/>
                <a:cs typeface="Arial"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BASIC LAYOUT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Image slide layout">
    <p:spTree>
      <p:nvGrpSpPr>
        <p:cNvPr id="1" name=""/>
        <p:cNvGrpSpPr/>
        <p:nvPr/>
      </p:nvGrpSpPr>
      <p:grpSpPr>
        <a:xfrm>
          <a:off x="0" y="0"/>
          <a:ext cx="0" cy="0"/>
          <a:chOff x="0" y="0"/>
          <a:chExt cx="0" cy="0"/>
        </a:xfrm>
      </p:grpSpPr>
      <p:sp>
        <p:nvSpPr>
          <p:cNvPr id="2" name="Text Placeholder 9"/>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xpZG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9AQAAFwIAAC9JAACLBgAAEAAAACYAAAAIAAAAgYAAAAAAAAA="/>
              </a:ext>
            </a:extLst>
          </p:cNvSpPr>
          <p:nvPr>
            <p:ph idx="10"/>
          </p:nvPr>
        </p:nvSpPr>
        <p:spPr>
          <a:xfrm>
            <a:off x="323215" y="339725"/>
            <a:ext cx="11573510" cy="723900"/>
          </a:xfrm>
        </p:spPr>
        <p:txBody>
          <a:bodyPr vert="horz" wrap="square" lIns="91440" tIns="45720" rIns="91440" bIns="45720" numCol="1" spcCol="215900" anchor="ctr">
            <a:prstTxWarp prst="textNoShape">
              <a:avLst/>
            </a:prstTxWarp>
          </a:bodyPr>
          <a:lstStyle>
            <a:lvl1pPr marL="0" indent="0" algn="ctr">
              <a:buNone/>
              <a:defRPr lang="en-us" sz="5400" b="0" baseline="0">
                <a:solidFill>
                  <a:srgbClr val="262626"/>
                </a:solidFill>
                <a:latin typeface="Arial" pitchFamily="2" charset="0"/>
                <a:ea typeface="Arial Unicode MS" charset="0"/>
                <a:cs typeface="Arial"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BASIC LAYOUT</a:t>
            </a:r>
          </a:p>
        </p:txBody>
      </p:sp>
      <p:sp>
        <p:nvSpPr>
          <p:cNvPr id="3" name="Picture Placeholder 2"/>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8vLy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gAAAAMAAAAEAAAAAAAAAAAAAAAAAAAAAAAAAAeAAAAaAAAAAAAAAAAAAAAAAAAAAAAAAAAAAAAECcAABAnAAAAAAAAAAAAAAAAAAAAAAAAAAAAAAAAAAAAAAAAAAAAABQAAAAAAAAAwMD/AAAAAABkAAAAMgAAAAAAAABkAAAAAAAAAH9/fwAKAAAAHwAAAFQAAADy8vIAAAAAAQAAAAAAAAAAAAAAAAAAAAAAAAAAAAAAAAAAAAAAAAAAAAAAAH9/fwAAAAADzMzMAMDA/wB/f38AAAAAAAAAAAAAAAAAAAAAAAAAAAAhAAAAGAAAABQAAAAAAAAASw0AAABLAACwHAAAEAAAACYAAAAIAAAAgYAAAH8AAAA="/>
              </a:ext>
            </a:extLst>
          </p:cNvSpPr>
          <p:nvPr>
            <p:ph type="pic" idx="13"/>
          </p:nvPr>
        </p:nvSpPr>
        <p:spPr>
          <a:xfrm>
            <a:off x="0" y="2160905"/>
            <a:ext cx="12192000" cy="2502535"/>
          </a:xfrm>
          <a:solidFill>
            <a:srgbClr val="F2F2F2"/>
          </a:solidFill>
        </p:spPr>
        <p:txBody>
          <a:bodyPr vert="horz" wrap="square" lIns="91440" tIns="45720" rIns="91440" bIns="45720" numCol="1" spcCol="215900" anchor="ctr">
            <a:prstTxWarp prst="textNoShape">
              <a:avLst/>
            </a:prstTxWarp>
          </a:bodyPr>
          <a:lstStyle>
            <a:lvl1pPr marL="0" indent="0" algn="ctr">
              <a:buNone/>
              <a:defRPr lang="en-us" sz="1800" baseline="0">
                <a:latin typeface="Arial" pitchFamily="2" charset="0"/>
                <a:ea typeface="Arial Unicode MS" charset="0"/>
                <a:cs typeface="Arial" pitchFamily="2" charset="0"/>
              </a:defRPr>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a:defRPr lang="en-us"/>
            </a:pPr>
            <a:r>
              <a:t>Your Picture Here And Send To Back </a:t>
            </a:r>
            <a:endParaRPr lang="ko-kr"/>
          </a:p>
        </p:txBody>
      </p:sp>
      <p:sp>
        <p:nvSpPr>
          <p:cNvPr id="4" name="Rectangle 4"/>
          <p:cNvSpPr>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DUZVAP///wgAAAAAAAAAAAAAAAAAAAAAAAAAAAAAAAAAAAAAZAAAAAEAAABAAAAAAAAAAAAAAAAAAAAAAAAAAAAAAAAAAAAAAAAAAAAAAAAAAAAAAAAAAAAAAAAAAAAAAAAAAAAAAAAAAAAAAAAAAAAAAAAAAAAAAAAAAAAAAAAAAAAAFAAAADwAAAAAAAAAAAAAABNKbAA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wAAAAMAAAAEAAAAAAAAAAAAAAAAAAAAAAAAAAeAAAAaAAAAAAAAAAAAAAAAAAAAAAAAAAAAAAAECcAABAnAAAAAAAAAAAAAAAAAAAAAAAAAAAAAAAAAAAAAAAAAAAAABQAAAAAAAAAwMD/AAAAAABkAAAAMgAAAAAAAABkAAAAAAAAAH9/fwAKAAAAHwAAAFQAAAANRlUAAAAAAQAAAAAAAAAAAAAAAAAAAAAAAAAAAAAAAAAAAAAAAAAAE0psAH9/fwAAAAADzMzMAMDA/wB/f38AAAAAAAAAAAAAAAAAAAAAAAAAAAAhAAAAGAAAABQAAAAAAAAAeAwAAABLAADpDAAAEAAAACYAAAAIAAAA//////////8="/>
              </a:ext>
            </a:extLst>
          </p:cNvSpPr>
          <p:nvPr/>
        </p:nvSpPr>
        <p:spPr>
          <a:xfrm>
            <a:off x="0" y="2026920"/>
            <a:ext cx="12192000" cy="71755"/>
          </a:xfrm>
          <a:prstGeom prst="rect">
            <a:avLst/>
          </a:prstGeom>
          <a:solidFill>
            <a:srgbClr val="0D4655"/>
          </a:solidFill>
          <a:ln>
            <a:noFill/>
          </a:ln>
          <a:effectLst/>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lang="ko-kr"/>
          </a:p>
        </p:txBody>
      </p:sp>
      <p:sp>
        <p:nvSpPr>
          <p:cNvPr id="5" name="Rectangle 5"/>
          <p:cNvSpPr>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DUZVAP///wgAAAAAAAAAAAAAAAAAAAAAAAAAAAAAAAAAAAAAZAAAAAEAAABAAAAAAAAAAAAAAAAAAAAAAAAAAAAAAAAAAAAAAAAAAAAAAAAAAAAAAAAAAAAAAAAAAAAAAAAAAAAAAAAAAAAAAAAAAAAAAAAAAAAAAAAAAAAAAAAAAAAAFAAAADwAAAAAAAAAAAAAABNKbAA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NRlUAAAAAAQAAAAAAAAAAAAAAAAAAAAAAAAAAAAAAAAAAAAAAAAAAE0psAH9/fwAAAAADzMzMAMDA/wB/f38AAAAAAAAAAAAAAAAAAAAAAAAAAAAhAAAAGAAAABQAAAAAAAAAER0AAABLAACDHQAAEAAAACYAAAAIAAAA//////////8="/>
              </a:ext>
            </a:extLst>
          </p:cNvSpPr>
          <p:nvPr/>
        </p:nvSpPr>
        <p:spPr>
          <a:xfrm>
            <a:off x="0" y="4725035"/>
            <a:ext cx="12192000" cy="72390"/>
          </a:xfrm>
          <a:prstGeom prst="rect">
            <a:avLst/>
          </a:prstGeom>
          <a:solidFill>
            <a:srgbClr val="0D4655"/>
          </a:solidFill>
          <a:ln>
            <a:noFill/>
          </a:ln>
          <a:effectLst/>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1_Images &amp; Contents Layout">
    <p:spTree>
      <p:nvGrpSpPr>
        <p:cNvPr id="1" name=""/>
        <p:cNvGrpSpPr/>
        <p:nvPr/>
      </p:nvGrpSpPr>
      <p:grpSpPr>
        <a:xfrm>
          <a:off x="0" y="0"/>
          <a:ext cx="0" cy="0"/>
          <a:chOff x="0" y="0"/>
          <a:chExt cx="0" cy="0"/>
        </a:xfrm>
      </p:grpSpPr>
      <p:sp>
        <p:nvSpPr>
          <p:cNvPr id="2" name="그림 개체 틀 12"/>
          <p:cNvSpPr>
            <a:spLocks noGrp="1" noChangeArrowheads="1"/>
            <a:extLst>
              <a:ext uri="smNativeData">
                <pr:smNativeData xmlns:pr="smNativeData" xmlns:p14="http://schemas.microsoft.com/office/powerpoint/2010/main" xmlns="" val="SMDATA_13_kntYYRMAAAAlAAAACwAAAA0AAAAA6gQAAIYHAABjJgAAkyQAAAAAAAABAAAAAAAAAAEAAABQAAAAAAAAAAAA4D8AAAAAAADgPwAAAAAAAOA/AAAAAAAA4D8AAAAAAADgPwAAAAAAAOA/AAAAAAAA4D8AAAAAAADgPwAAAAAAAOA/AAAAAAAA4D8CAAAAjAAAAAEAAAAAAAAA8vLy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YfAAAMAAAAEAAAAAAAAAAAAAAAAAAAAAAAAAAeAAAAaAAAAAAAAAAAAAAAAAAAAAAAAAAAAAAAECcAABAnAAAAAAAAAAAAAAAAAAAAAAAAAAAAAAAAAAAAAAAAAAAAABQAAAAAAAAAwMD/AAAAAABkAAAAMgAAAAAAAABkAAAAAAAAAH9/fwAKAAAAHwAAAFQAAADy8vIAAAAAAQAAAAAAAAAAAAAAAAAAAAAAAAAAAAAAAAAAAAAAAAAAAAAAAH9/fwAAAAADzMzMAMDA/wB/f38AAAAAAAAAAAAAAAAAAAAAAAAAAAAhAAAAGAAAABQAAADqBAAAhgcAAGMmAACTJAAAEAAAACYAAAAIAAAAgbEAAH/gwQE="/>
              </a:ext>
            </a:extLst>
          </p:cNvSpPr>
          <p:nvPr>
            <p:ph type="pic" sz="quarter" idx="10"/>
          </p:nvPr>
        </p:nvSpPr>
        <p:spPr>
          <a:xfrm>
            <a:off x="798830" y="1223010"/>
            <a:ext cx="5441315" cy="4722495"/>
          </a:xfrm>
          <a:custGeom>
            <a:avLst/>
            <a:gdLst/>
            <a:ahLst/>
            <a:cxnLst/>
            <a:rect l="0" t="0" r="5441315" b="4722495"/>
            <a:pathLst>
              <a:path w="5441315" h="4722495">
                <a:moveTo>
                  <a:pt x="2090436" y="2978276"/>
                </a:moveTo>
                <a:lnTo>
                  <a:pt x="3102013" y="4722495"/>
                </a:lnTo>
                <a:lnTo>
                  <a:pt x="1078859" y="4722495"/>
                </a:lnTo>
                <a:close/>
                <a:moveTo>
                  <a:pt x="2191356" y="2941200"/>
                </a:moveTo>
                <a:lnTo>
                  <a:pt x="4156160" y="2941200"/>
                </a:lnTo>
                <a:lnTo>
                  <a:pt x="3173757" y="4635114"/>
                </a:lnTo>
                <a:close/>
                <a:moveTo>
                  <a:pt x="0" y="2928843"/>
                </a:moveTo>
                <a:lnTo>
                  <a:pt x="2023154" y="2928843"/>
                </a:lnTo>
                <a:lnTo>
                  <a:pt x="1011577" y="4673061"/>
                </a:lnTo>
                <a:close/>
                <a:moveTo>
                  <a:pt x="982402" y="1120326"/>
                </a:moveTo>
                <a:lnTo>
                  <a:pt x="1964804" y="2814239"/>
                </a:lnTo>
                <a:lnTo>
                  <a:pt x="0" y="2814239"/>
                </a:lnTo>
                <a:close/>
                <a:moveTo>
                  <a:pt x="3816335" y="12358"/>
                </a:moveTo>
                <a:lnTo>
                  <a:pt x="5441315" y="2814239"/>
                </a:lnTo>
                <a:lnTo>
                  <a:pt x="2191355" y="2814239"/>
                </a:lnTo>
                <a:close/>
                <a:moveTo>
                  <a:pt x="465457" y="0"/>
                </a:moveTo>
                <a:lnTo>
                  <a:pt x="3715417" y="0"/>
                </a:lnTo>
                <a:lnTo>
                  <a:pt x="2090437" y="2801881"/>
                </a:lnTo>
                <a:close/>
              </a:path>
            </a:pathLst>
          </a:custGeom>
          <a:solidFill>
            <a:srgbClr val="F2F2F2"/>
          </a:solidFill>
          <a:effectLst/>
        </p:spPr>
        <p:txBody>
          <a:bodyPr vert="horz" wrap="square" lIns="798830" tIns="1223010" rIns="6240145" bIns="5945505" numCol="1" spcCol="215900" anchor="ctr">
            <a:prstTxWarp prst="textNoShape">
              <a:avLst/>
            </a:prstTxWarp>
          </a:bodyPr>
          <a:lstStyle>
            <a:lvl1pPr marL="0" marR="0" indent="0" algn="ctr" defTabSz="914400">
              <a:lnSpc>
                <a:spcPct val="90000"/>
              </a:lnSpc>
              <a:spcBef>
                <a:spcPts val="1000"/>
              </a:spcBef>
              <a:spcAft>
                <a:spcPts val="0"/>
              </a:spcAft>
              <a:buNone/>
              <a:tabLst/>
              <a:defRPr lang="en-us" sz="18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Your Picture Here And Send To Back</a:t>
            </a:r>
            <a:endParaRPr 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Image slide layout">
    <p:spTree>
      <p:nvGrpSpPr>
        <p:cNvPr id="1" name=""/>
        <p:cNvGrpSpPr/>
        <p:nvPr/>
      </p:nvGrpSpPr>
      <p:grpSpPr>
        <a:xfrm>
          <a:off x="0" y="0"/>
          <a:ext cx="0" cy="0"/>
          <a:chOff x="0" y="0"/>
          <a:chExt cx="0" cy="0"/>
        </a:xfrm>
      </p:grpSpPr>
      <p:sp>
        <p:nvSpPr>
          <p:cNvPr id="2" name="Text Placeholder 9"/>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9AQAAFwIAAC9JAACLBgAAEAAAACYAAAAIAAAAgYAAAAAAAAA="/>
              </a:ext>
            </a:extLst>
          </p:cNvSpPr>
          <p:nvPr>
            <p:ph idx="10"/>
          </p:nvPr>
        </p:nvSpPr>
        <p:spPr>
          <a:xfrm>
            <a:off x="323215" y="339725"/>
            <a:ext cx="11573510" cy="723900"/>
          </a:xfrm>
        </p:spPr>
        <p:txBody>
          <a:bodyPr vert="horz" wrap="square" lIns="91440" tIns="45720" rIns="91440" bIns="45720" numCol="1" spcCol="215900" anchor="ctr">
            <a:prstTxWarp prst="textNoShape">
              <a:avLst/>
            </a:prstTxWarp>
          </a:bodyPr>
          <a:lstStyle>
            <a:lvl1pPr marL="0" indent="0" algn="ctr">
              <a:buNone/>
              <a:defRPr lang="en-us" sz="5400" b="0" baseline="0">
                <a:solidFill>
                  <a:srgbClr val="262626"/>
                </a:solidFill>
                <a:latin typeface="Arial" pitchFamily="2" charset="0"/>
                <a:ea typeface="Arial Unicode MS" charset="0"/>
                <a:cs typeface="Arial"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BASIC LAYOUT</a:t>
            </a:r>
          </a:p>
        </p:txBody>
      </p:sp>
      <p:sp>
        <p:nvSpPr>
          <p:cNvPr id="3" name="Rectangle 3"/>
          <p:cNvSpPr>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GWSRDP///wgAAAAAAAAAAAAAAAAAAAAAAAAAAAAAAAAAAAAAZAAAAAEAAABAAAAAAAAAAAAAAAAAAAAAAAAAAAAAAAAAAAAAAAAAAAAAAAAAAAAAAAAAAAAAAAAAAAAAAAAAAAAAAAAAAAAAAAAAAAAAAAAAAAAAAAAAAAAAAAAAAAAAFAAAADwAAAAAAAAAAAAAABNKbAA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wLlQEMAAAAEAAAAAAAAAAAAAAAAAAAAAAAAAAeAAAAaAAAAAAAAAAAAAAAAAAAAAAAAAAAAAAAECcAABAnAAAAAAAAAAAAAAAAAAAAAAAAAAAAAAAAAAAAAAAAAAAAABQAAAAAAAAAwMD/AAAAAABkAAAAMgAAAAAAAABkAAAAAAAAAH9/fwAKAAAAHwAAAFQAAAAAAAAFAAAAAQAAAAAAAAAAAAAAAAAAAAAAAAAAAAAAAAAAAAAAAAAAE0psAH9/fwAAAAADzMzMAMDA/wB/f38AAAAAAAAAAAAAAAAAAAAAAAAAAAAhAAAAGAAAABQAAAAAAAAAcBIAAABLAAD0HQAAEAAAACYAAAAIAAAA//////////8="/>
              </a:ext>
            </a:extLst>
          </p:cNvSpPr>
          <p:nvPr/>
        </p:nvSpPr>
        <p:spPr>
          <a:xfrm>
            <a:off x="0" y="2997200"/>
            <a:ext cx="12192000" cy="1871980"/>
          </a:xfrm>
          <a:prstGeom prst="rect">
            <a:avLst/>
          </a:prstGeom>
          <a:solidFill>
            <a:schemeClr val="accent1"/>
          </a:solidFill>
          <a:ln>
            <a:noFill/>
          </a:ln>
          <a:effectLst/>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lang="ko-kr"/>
          </a:p>
        </p:txBody>
      </p:sp>
      <p:grpSp>
        <p:nvGrpSpPr>
          <p:cNvPr id="4" name="Group 6"/>
          <p:cNvGrpSpPr>
            <a:extLst>
              <a:ext uri="smNativeData">
                <pr:smNativeData xmlns:pr="smNativeData" xmlns:p14="http://schemas.microsoft.com/office/powerpoint/2010/main" xmlns="" val="SMDATA_7_kntYYRMAAAAlAAAAAQAAAA8BAAAAkAAAAEgAAACQAAAASAAAAAAAAAAAAAAAAAAAABcAAAAUAAAAAAAAAAAAAAD/fwAA/38AAAAAAAAJAAAABAAAAH4FAAAMAAAAEAAAAAAAAAAAAAAAAAAAAAAAAAAfAAAAVAAAAAAAAAAAAAAAAAAAAAAAAAAAAAAAAAAAAAAAAAAAAAAAAAAAAAAAAAAAAAAAAAAAAAAAAAAAAAAAAAAAAAAAAAAAAAAAAAAAAAAAAAAAAAAAAAAAACEAAAAYAAAAFAAAAE4dAACPCQAAsi0AAF8mAAAQAAAAJgAAAAgAAAD/////AAAAAA=="/>
              </a:ext>
            </a:extLst>
          </p:cNvGrpSpPr>
          <p:nvPr/>
        </p:nvGrpSpPr>
        <p:grpSpPr>
          <a:xfrm>
            <a:off x="4763770" y="1553845"/>
            <a:ext cx="2664460" cy="4683760"/>
            <a:chOff x="4763770" y="1553845"/>
            <a:chExt cx="2664460" cy="4683760"/>
          </a:xfrm>
        </p:grpSpPr>
        <p:sp>
          <p:nvSpPr>
            <p:cNvPr id="9" name="Rounded Rectangle 7"/>
            <p:cNvSpPr>
              <a:extLst>
                <a:ext uri="smNativeData">
                  <pr:smNativeData xmlns:pr="smNativeData" xmlns:p14="http://schemas.microsoft.com/office/powerpoint/2010/main" xmlns="" val="SMDATA_13_kntYYRMAAAAlAAAAZQAAAA0AAAAAkAAAAEgAAACQAAAASAAAAAAAAAABAAAAAAAAAAEAAABQAAAAi/1l9+Rh0T8AAAAAAADwvwAAAAAAAOA/AAAAAAAA4D8AAAAAAADgPwAAAAAAAOA/AAAAAAAA4D8AAAAAAADgPwAAAAAAAOA/AAAAAAAA4D8CAAAAjAAAAAEAAAAAAAAAJiYmAP///wgAAAAAAAAAAAAAAAAAAAAAAAAAAAAAAAAAAAAAZAAAAAEAAABAAAAAAAAAAAAAAAAAAAAAAAAAAAAAAAAAAAAAAAAAAAAAAAAAAAAAAAAAAAAAAAAAAAAAAAAAAAAAAAAAAAAAAAAAAAAAAAAAAAAAAAAAAAAAAAAAAAAAFAAAADwAAAAAAAAAAAAAABNKbAAUAAAAAQAAABQAAAAUAAAAFAAAAAEAAAAAAAAAZAAAAGQAAAAAAAAAZAAAAGQAAAAVAAAAYAAAAAEAAAAAAAAAAAAAAAAAAAAAAAAAAAAAAAEAAADgVAAAAAAAAAAAAAABAAAAJiYmAAEAAABkAAAAegAAABQAAABD4f//AAAAACYAAAAAAAAAvR4AAA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mJiYAAAAAAQAAAAAAAAAAAAAAAAAAAAAAAAAAAAAAAAAAAAAAAAAAE0psACYmJgAAAAADzMzMAMDA/wB/f38AAAAAAAAAAAAAAAAAAAAAAAAAAAAhAAAAGAAAABQAAABOHQAAjwkAALItAABfJgAAAAAAACYAAAAIAAAA//////////8="/>
                </a:ext>
              </a:extLst>
            </p:cNvSpPr>
            <p:nvPr/>
          </p:nvSpPr>
          <p:spPr>
            <a:xfrm>
              <a:off x="4763770" y="1553845"/>
              <a:ext cx="2664460" cy="4683760"/>
            </a:xfrm>
            <a:prstGeom prst="roundRect">
              <a:avLst>
                <a:gd name="adj" fmla="val 13580"/>
              </a:avLst>
            </a:prstGeom>
            <a:solidFill>
              <a:srgbClr val="262626"/>
            </a:solidFill>
            <a:ln>
              <a:noFill/>
            </a:ln>
            <a:effectLst/>
            <a:sp3d prstMaterial="legacyPlastic"/>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lang="ko-kr"/>
            </a:p>
          </p:txBody>
        </p:sp>
        <p:sp>
          <p:nvSpPr>
            <p:cNvPr id="8" name="Rectangle 8"/>
            <p:cNvSpPr>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sLCwAP///wgAAAAAAAAAAAAAAAAAAAAAAAAAAAAAAAAAAAAAZAAAAAEAAABAAAAAAAAAAAAAAAAAAAAAAAAAAAAAAAAAAAAAAAAAAAAAAAAAAAAAAAAAAAAAAAAAAAAAAAAAAAAAAAAAAAAAAAAAAAAAAAAAAAAAAAAAAAAAAAAAAAAAFAAAADwAAAAAAAAAAAAAABNKbAA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jnzgEMAAAAEAAAAAAAAAAAAAAAAAAAAAAAAAAeAAAAaAAAAAAAAAAAAAAAAAAAAAAAAAAAAAAAECcAABAnAAAAAAAAAAAAAAAAAAAAAAAAAAAAAAAAAAAAAAAAAAAAABQAAAAAAAAAwMD/AAAAAABkAAAAMgAAAAAAAABkAAAAAAAAAH9/fwAKAAAAHwAAAFQAAACwsLAAAAAAAQAAAAAAAAAAAAAAAAAAAAAAAAAAAAAAAAAAAAAAAAAAE0psAH9/fwAAAAADzMzMAMDA/wB/f38AAAAAAAAAAAAAAAAAAAAAAAAAAAAhAAAAGAAAABQAAACNJAAACgsAADomAABKCwAAAAAAACYAAAAIAAAA//////////8="/>
                </a:ext>
              </a:extLst>
            </p:cNvSpPr>
            <p:nvPr/>
          </p:nvSpPr>
          <p:spPr>
            <a:xfrm>
              <a:off x="5941695" y="1794510"/>
              <a:ext cx="272415" cy="40640"/>
            </a:xfrm>
            <a:prstGeom prst="rect">
              <a:avLst/>
            </a:prstGeom>
            <a:solidFill>
              <a:srgbClr val="B0B0B0"/>
            </a:solidFill>
            <a:ln>
              <a:noFill/>
            </a:ln>
            <a:effectLst/>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lang="ko-kr"/>
            </a:p>
          </p:txBody>
        </p:sp>
        <p:grpSp>
          <p:nvGrpSpPr>
            <p:cNvPr id="5" name="Group 10"/>
            <p:cNvGrpSpPr>
              <a:extLst>
                <a:ext uri="smNativeData">
                  <pr:smNativeData xmlns:pr="smNativeData" xmlns:p14="http://schemas.microsoft.com/office/powerpoint/2010/main" xmlns="" val="SMDATA_7_kntYYR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QkAAD4IwAAaSYAAIYlAAAAAAAAJgAAAAgAAAD/////AAAAAA=="/>
                </a:ext>
              </a:extLst>
            </p:cNvGrpSpPr>
            <p:nvPr/>
          </p:nvGrpSpPr>
          <p:grpSpPr>
            <a:xfrm>
              <a:off x="5976620" y="5847080"/>
              <a:ext cx="267335" cy="252730"/>
              <a:chOff x="5976620" y="5847080"/>
              <a:chExt cx="267335" cy="252730"/>
            </a:xfrm>
          </p:grpSpPr>
          <p:sp>
            <p:nvSpPr>
              <p:cNvPr id="7" name="Oval 11"/>
              <p:cNvSpPr>
                <a:extLst>
                  <a:ext uri="smNativeData">
                    <pr:smNativeData xmlns:pr="smNativeData" xmlns:p14="http://schemas.microsoft.com/office/powerpoint/2010/main" xmlns="" val="SMDATA_13_kntYYRMAAAAlAAAAZgAAAA0AAAAAkAAAAEgAAACQAAAASAAAAAAAAAABAAAAAAAAAAEAAABQAAAAAAAAAAAA8D8AAAAAAADwPwAAAAAAAOA/AAAAAAAA4D8AAAAAAADgPwAAAAAAAOA/AAAAAAAA4D8AAAAAAADgPwAAAAAAAOA/AAAAAAAA4D8CAAAAjAAAAAEAAAADAAAADg4OAL+/vwAAAAAAAAAAAAAAAAAAAAAAAAAAAAAAAAAAAAAAZAAAAAEAAABAAAAAnP///wAAAAC0AAAAAAAAAAIAAAA3AAAAWVlZAFoAAAB/f38AAAAAAAAAAAAAAAAAAAAAAAAAAAAAAAAAAAAAAAAAAAAAAAAAAAAAAAAAAAAAAAAAFAAAADwAAAABAAAAAAAAACYmJgAAAAAAAQAAABQAAAAUAAAAFAAAAAEAAAAAAAAAZAAAAGQAAAAAAAAAZAAAAGQAAAAVAAAAYAAAAAEAAAAAAAAAAAAAAAAAAAAAAAAAAAAAAAEAAADgVAAAAAAAAAAAAAABAAAADg4OAAAAAABkAAAAAAAAABQAAABD4f//AAAAACYAAAAAAAAAvR4AAAAAAAAmAAAAZAAAABYAAABMAAAAAAAAAAAAAAAEAAAAAAAAAAEAAADu7OEKAAAAACgAAAAoAAAAZAAAAGQAAAAAAAAAzMzMAAAAAABQAAAAUAAAAGQAAABkAAAAAAAAABcAAAAUAAAAAAAAAAAAAAD/fwAA/38AAAAAAAAJAAAABAAAAAAAAAAMAAAAEAAAAAAAAAAAAAAAAAAAAAAAAAAeAAAAaAAAAAEAAAAAAAAAAAAAAAAAAAAAAAAAECcAABAnAAAAAAAAAAAAAAAAAAAAAAAAAAAAAAAAAAAAAAAAAAAAABQAAAAAAAAAwMD/AAAAAABkAAAAMgAAAAAAAABkAAAAAAAAAH9/fwAKAAAAHwAAAFQAAAAODg4Av7+/AFlZWQB/f38AAAAAAAAAAAAAAAAAAAAAAAAAAAAAAAAAJiYmAA4ODgAAAAADzMzMAMDA/wB/f38AAAAAAAAAAAAAAAAAAAAAAAAAAAAhAAAAGAAAABQAAADEJAAA+CMAAGkmAACGJQAAAAAAACYAAAAIAAAA//////////8="/>
                  </a:ext>
                </a:extLst>
              </p:cNvSpPr>
              <p:nvPr/>
            </p:nvSpPr>
            <p:spPr>
              <a:xfrm>
                <a:off x="5976620" y="5847080"/>
                <a:ext cx="267335" cy="252730"/>
              </a:xfrm>
              <a:prstGeom prst="ellipse">
                <a:avLst/>
              </a:prstGeom>
              <a:gradFill flip="none" rotWithShape="1">
                <a:gsLst>
                  <a:gs pos="0">
                    <a:srgbClr val="0E0E0E"/>
                  </a:gs>
                  <a:gs pos="55000">
                    <a:srgbClr val="595959"/>
                  </a:gs>
                  <a:gs pos="90000">
                    <a:srgbClr val="7F7F7F"/>
                  </a:gs>
                  <a:gs pos="100000">
                    <a:srgbClr val="BFBFBF"/>
                  </a:gs>
                </a:gsLst>
                <a:lin ang="10800000" scaled="0"/>
                <a:tileRect/>
              </a:gradFill>
              <a:ln w="0" cap="flat" cmpd="sng" algn="ctr">
                <a:solidFill>
                  <a:srgbClr val="262626"/>
                </a:solidFill>
                <a:prstDash val="solid"/>
                <a:headEnd type="none"/>
                <a:tailEnd type="none"/>
              </a:ln>
              <a:effectLst/>
              <a:sp3d prstMaterial="legacyMatte"/>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lang="ko-kr"/>
              </a:p>
            </p:txBody>
          </p:sp>
          <p:sp>
            <p:nvSpPr>
              <p:cNvPr id="6" name="Rounded Rectangle 12"/>
              <p:cNvSpPr>
                <a:extLst>
                  <a:ext uri="smNativeData">
                    <pr:smNativeData xmlns:pr="smNativeData" xmlns:p14="http://schemas.microsoft.com/office/powerpoint/2010/main" xmlns="" val="SMDATA_13_kntYYRMAAAAlAAAAZQAAAA0AAAAAkAAAAEgAAACQAAAASAAAAAAAAAABAAAAAAAAAAEAAABQAAAAhbacS3FV1T8AAAAAAADwvwAAAAAAAOA/AAAAAAAA4D8AAAAAAADgPwAAAAAAAOA/AAAAAAAA4D8AAAAAAADgPwAAAAAAAOA/AAAAAAAA4D8CAAAAjAAAAAEAAAAAAAAAc3NzAP///wgAAAAAAAAAAAAAAAAAAAAAAAAAAAAAAAAAAAAAZAAAAAEAAABAAAAAAAAAAAAAAAAAAAAAAAAAAAAAAAAAAAAAAAAAAAAAAAAAAAAAAAAAAAAAAAAAAAAAAAAAAAAAAAAAAAAAAAAAAAAAAAAAAAAAAAAAAAAAAAAAAAAAFAAAADwAAAABAAAAAAAAALCwsAAK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Bzc3MAAAAAAQAAAAAAAAAAAAAAAAAAAAAAAAAAAAAAAAAAAAAAAAAAsLCwAH9/fwAAAAADzMzMAMDA/wB/f38AAAAAAAAAAAAAAAAAAAAAAAAAAAAhAAAAGAAAABQAAAA2JQAAYyQAAPclAAAbJQAAAAAAACYAAAAIAAAA//////////8="/>
                  </a:ext>
                </a:extLst>
              </p:cNvSpPr>
              <p:nvPr/>
            </p:nvSpPr>
            <p:spPr>
              <a:xfrm>
                <a:off x="6049010" y="5915025"/>
                <a:ext cx="122555" cy="116840"/>
              </a:xfrm>
              <a:prstGeom prst="roundRect">
                <a:avLst>
                  <a:gd name="adj" fmla="val 16667"/>
                </a:avLst>
              </a:prstGeom>
              <a:solidFill>
                <a:srgbClr val="737373"/>
              </a:solidFill>
              <a:ln w="6350" cap="flat" cmpd="sng" algn="ctr">
                <a:solidFill>
                  <a:srgbClr val="B0B0B0"/>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lang="ko-kr"/>
              </a:p>
            </p:txBody>
          </p:sp>
        </p:grpSp>
      </p:grpSp>
      <p:sp>
        <p:nvSpPr>
          <p:cNvPr id="10" name="Picture Placeholder 2"/>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8vL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yfzwEMAAAAEAAAAAAAAAAAAAAAAAAAAAAAAAAeAAAAaAAAAAAAAAAAAAAAAAAAAAAAAAAAAAAAECcAABAnAAAAAAAAAAAAAAAAAAAAAAAAAAAAAAAAAAAAAAAAAAAAABQAAAAAAAAAwMD/AAAAAABkAAAAMgAAAAAAAABkAAAAAAAAAH9/fwAKAAAAHwAAAFQAAADy8vIAAAAAAQAAAAAAAAAAAAAAAAAAAAAAAAAAAAAAAAAAAAAAAAAAAAAAAn9/fwAAAAADzMzMAMDA/wB/f38AAAAAAAAAAAAAAAAAAAAAAAAAAAAhAAAAGAAAABQAAAB2HgAAFwwAAIosAAAtIwAAEAAAACYAAAAIAAAAgYAAAP8fAAA="/>
              </a:ext>
            </a:extLst>
          </p:cNvSpPr>
          <p:nvPr>
            <p:ph type="pic" idx="11"/>
          </p:nvPr>
        </p:nvSpPr>
        <p:spPr>
          <a:xfrm>
            <a:off x="4951730" y="1965325"/>
            <a:ext cx="2288540" cy="3752850"/>
          </a:xfrm>
          <a:solidFill>
            <a:srgbClr val="F2F2F2"/>
          </a:solidFill>
          <a:ln>
            <a:noFill/>
          </a:ln>
        </p:spPr>
        <p:txBody>
          <a:bodyPr vert="horz" wrap="square" lIns="91440" tIns="45720" rIns="91440" bIns="45720" numCol="1" spcCol="215900" anchor="ctr">
            <a:prstTxWarp prst="textNoShape">
              <a:avLst/>
            </a:prstTxWarp>
          </a:bodyPr>
          <a:lstStyle>
            <a:lvl1pPr marL="0" indent="0" algn="ctr">
              <a:buNone/>
              <a:defRPr lang="en-us" sz="1200">
                <a:solidFill>
                  <a:srgbClr val="3F3F3F"/>
                </a:solidFill>
                <a:latin typeface="Arial" pitchFamily="2" charset="0"/>
                <a:ea typeface="Arial Unicode MS" charset="0"/>
                <a:cs typeface="Arial" pitchFamily="2" charset="0"/>
              </a:defRPr>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a:defRPr lang="en-us"/>
            </a:pPr>
            <a:r>
              <a:t>Your Picture Here </a:t>
            </a:r>
            <a:endParaRPr lang="ko-k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End slide layout">
    <p:bg>
      <p:bgPr>
        <a:blipFill>
          <a:blip r:embed="rId2"/>
          <a:src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ection Break Slide layout">
    <p:bg>
      <p:bgPr>
        <a:blipFill>
          <a:blip r:embed="rId2"/>
          <a:src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Google Shape;14;p3"/>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AgAApBEAAHJIAACMGAAAEAAAACYAAAAIAAAAvbAAAAAAAAA="/>
              </a:ext>
            </a:extLst>
          </p:cNvSpPr>
          <p:nvPr>
            <p:ph type="title"/>
          </p:nvPr>
        </p:nvSpPr>
        <p:spPr>
          <a:xfrm>
            <a:off x="415290" y="2867660"/>
            <a:ext cx="11361420" cy="1122680"/>
          </a:xfrm>
        </p:spPr>
        <p:txBody>
          <a:bodyPr vert="horz" wrap="square" lIns="91440" tIns="91440" rIns="91440" bIns="91440" numCol="1" spcCol="215900" anchor="ctr">
            <a:prstTxWarp prst="textNoShape">
              <a:avLst/>
            </a:prstTxWarp>
          </a:bodyPr>
          <a:lstStyle>
            <a:lvl1pPr algn="ctr">
              <a:spcBef>
                <a:spcPts val="0"/>
              </a:spcBef>
              <a:spcAft>
                <a:spcPts val="0"/>
              </a:spcAft>
              <a:buNone/>
              <a:defRPr lang="en-us" sz="4800"/>
            </a:lvl1pPr>
            <a:lvl2pPr algn="ctr">
              <a:spcBef>
                <a:spcPts val="0"/>
              </a:spcBef>
              <a:spcAft>
                <a:spcPts val="0"/>
              </a:spcAft>
              <a:buNone/>
              <a:defRPr lang="en-us" sz="4800"/>
            </a:lvl2pPr>
            <a:lvl3pPr algn="ctr">
              <a:spcBef>
                <a:spcPts val="0"/>
              </a:spcBef>
              <a:spcAft>
                <a:spcPts val="0"/>
              </a:spcAft>
              <a:buNone/>
              <a:defRPr lang="en-us" sz="4800"/>
            </a:lvl3pPr>
            <a:lvl4pPr algn="ctr">
              <a:spcBef>
                <a:spcPts val="0"/>
              </a:spcBef>
              <a:spcAft>
                <a:spcPts val="0"/>
              </a:spcAft>
              <a:buNone/>
              <a:defRPr lang="en-us" sz="4800"/>
            </a:lvl4pPr>
            <a:lvl5pPr algn="ctr">
              <a:spcBef>
                <a:spcPts val="0"/>
              </a:spcBef>
              <a:spcAft>
                <a:spcPts val="0"/>
              </a:spcAft>
              <a:buNone/>
              <a:defRPr lang="en-us" sz="4800"/>
            </a:lvl5pPr>
            <a:lvl6pPr algn="ctr">
              <a:spcBef>
                <a:spcPts val="0"/>
              </a:spcBef>
              <a:spcAft>
                <a:spcPts val="0"/>
              </a:spcAft>
              <a:buNone/>
              <a:defRPr lang="en-us" sz="4800"/>
            </a:lvl6pPr>
            <a:lvl7pPr algn="ctr">
              <a:spcBef>
                <a:spcPts val="0"/>
              </a:spcBef>
              <a:spcAft>
                <a:spcPts val="0"/>
              </a:spcAft>
              <a:buNone/>
              <a:defRPr lang="en-us" sz="4800"/>
            </a:lvl7pPr>
            <a:lvl8pPr algn="ctr">
              <a:spcBef>
                <a:spcPts val="0"/>
              </a:spcBef>
              <a:spcAft>
                <a:spcPts val="0"/>
              </a:spcAft>
              <a:buNone/>
              <a:defRPr lang="en-us" sz="4800"/>
            </a:lvl8pPr>
            <a:lvl9pPr algn="ctr">
              <a:spcBef>
                <a:spcPts val="0"/>
              </a:spcBef>
              <a:spcAft>
                <a:spcPts val="0"/>
              </a:spcAft>
              <a:buNone/>
              <a:defRPr lang="en-us" sz="4800"/>
            </a:lvl9pPr>
          </a:lstStyle>
          <a:p>
            <a:pPr>
              <a:defRPr lang="en-us"/>
            </a:pPr>
            <a:endParaRPr/>
          </a:p>
        </p:txBody>
      </p:sp>
      <p:sp>
        <p:nvSpPr>
          <p:cNvPr id="3" name="Google Shape;15;p3"/>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RQAAQCYAAP5JAAB6KQAAEAAAACYAAAAIAAAAPLAAAAAAAAA="/>
              </a:ext>
            </a:extLst>
          </p:cNvSpPr>
          <p:nvPr>
            <p:ph type="sldNum" idx="12"/>
          </p:nvPr>
        </p:nvSpPr>
        <p:spPr/>
        <p:txBody>
          <a:bodyPr vert="horz" wrap="square" lIns="91440" tIns="91440" rIns="91440" bIns="91440" numCol="1" spcCol="215900" anchor="ctr">
            <a:prstTxWarp prst="textNoShape">
              <a:avLst/>
            </a:prstTxWarp>
          </a:bodyPr>
          <a:lstStyle>
            <a:lvl1pPr>
              <a:buNone/>
              <a:defRPr noProof="1"/>
            </a:lvl1pPr>
            <a:lvl2pPr>
              <a:buNone/>
              <a:defRPr lang="en-us"/>
            </a:lvl2pPr>
            <a:lvl3pPr>
              <a:buNone/>
              <a:defRPr lang="en-us"/>
            </a:lvl3pPr>
            <a:lvl4pPr>
              <a:buNone/>
              <a:defRPr lang="en-us"/>
            </a:lvl4pPr>
            <a:lvl5pPr>
              <a:buNone/>
              <a:defRPr lang="en-us"/>
            </a:lvl5pPr>
            <a:lvl6pPr>
              <a:buNone/>
              <a:defRPr lang="en-us"/>
            </a:lvl6pPr>
            <a:lvl7pPr>
              <a:buNone/>
              <a:defRPr lang="en-us"/>
            </a:lvl7pPr>
            <a:lvl8pPr>
              <a:buNone/>
              <a:defRPr lang="en-us"/>
            </a:lvl8pPr>
            <a:lvl9pPr>
              <a:buNone/>
              <a:defRPr lang="en-us"/>
            </a:lvl9pPr>
          </a:lstStyle>
          <a:p>
            <a:pPr>
              <a:defRPr lang="en-us"/>
            </a:pPr>
            <a:fld id="{2FCC15E1-AFC2-99E3-8C74-59B65B3A7A0C}" type="slidenum">
              <a:rPr noProof="1"/>
              <a:t>‹#›</a:t>
            </a:fld>
            <a:endParaRPr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d slide layout">
    <p:bg>
      <p:bgPr>
        <a:blipFill>
          <a:blip r:embed="rId2"/>
          <a:src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
        <p:cNvGrpSpPr/>
        <p:nvPr/>
      </p:nvGrpSpPr>
      <p:grpSpPr>
        <a:xfrm>
          <a:off x="0" y="0"/>
          <a:ext cx="0" cy="0"/>
          <a:chOff x="0" y="0"/>
          <a:chExt cx="0" cy="0"/>
        </a:xfrm>
      </p:grpSpPr>
      <p:sp>
        <p:nvSpPr>
          <p:cNvPr id="2" name="Google Shape;21;p5"/>
          <p:cNvSpPr>
            <a:spLocks noGrp="1" noChangeArrowheads="1"/>
            <a:extLst>
              <a:ext uri="smNativeData">
                <pr:smNativeData xmlns:pr="smNativeData" xmlns:p14="http://schemas.microsoft.com/office/powerpoint/2010/main" xmlns="" val="SMDATA_13_kntYYRMAAAAlAAAAZAAAAA0AAAAAkAAAAJAAAACQAAAAkAAAAAAAAAAA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AgAApgMAAHJIAABZCAAAEAAAACYAAAAIAAAAPLAAAAAAAAA="/>
              </a:ext>
            </a:extLst>
          </p:cNvSpPr>
          <p:nvPr>
            <p:ph type="title"/>
          </p:nvPr>
        </p:nvSpPr>
        <p:spPr/>
        <p:txBody>
          <a:bodyPr vert="horz" wrap="square" lIns="91440" tIns="91440" rIns="91440" bIns="91440" numCol="1" spcCol="215900" anchor="t">
            <a:prstTxWarp prst="textNoShape">
              <a:avLst/>
            </a:prstTxWarp>
          </a:bodyPr>
          <a:lstStyle>
            <a:lvl1pPr>
              <a:spcBef>
                <a:spcPts val="0"/>
              </a:spcBef>
              <a:spcAft>
                <a:spcPts val="0"/>
              </a:spcAft>
              <a:buNone/>
              <a:defRPr lang="en-us"/>
            </a:lvl1pPr>
            <a:lvl2pPr>
              <a:spcBef>
                <a:spcPts val="0"/>
              </a:spcBef>
              <a:spcAft>
                <a:spcPts val="0"/>
              </a:spcAft>
              <a:buNone/>
              <a:defRPr lang="en-us"/>
            </a:lvl2pPr>
            <a:lvl3pPr>
              <a:spcBef>
                <a:spcPts val="0"/>
              </a:spcBef>
              <a:spcAft>
                <a:spcPts val="0"/>
              </a:spcAft>
              <a:buNone/>
              <a:defRPr lang="en-us"/>
            </a:lvl3pPr>
            <a:lvl4pPr>
              <a:spcBef>
                <a:spcPts val="0"/>
              </a:spcBef>
              <a:spcAft>
                <a:spcPts val="0"/>
              </a:spcAft>
              <a:buNone/>
              <a:defRPr lang="en-us"/>
            </a:lvl4pPr>
            <a:lvl5pPr>
              <a:spcBef>
                <a:spcPts val="0"/>
              </a:spcBef>
              <a:spcAft>
                <a:spcPts val="0"/>
              </a:spcAft>
              <a:buNone/>
              <a:defRPr lang="en-us"/>
            </a:lvl5pPr>
            <a:lvl6pPr>
              <a:spcBef>
                <a:spcPts val="0"/>
              </a:spcBef>
              <a:spcAft>
                <a:spcPts val="0"/>
              </a:spcAft>
              <a:buNone/>
              <a:defRPr lang="en-us"/>
            </a:lvl6pPr>
            <a:lvl7pPr>
              <a:spcBef>
                <a:spcPts val="0"/>
              </a:spcBef>
              <a:spcAft>
                <a:spcPts val="0"/>
              </a:spcAft>
              <a:buNone/>
              <a:defRPr lang="en-us"/>
            </a:lvl7pPr>
            <a:lvl8pPr>
              <a:spcBef>
                <a:spcPts val="0"/>
              </a:spcBef>
              <a:spcAft>
                <a:spcPts val="0"/>
              </a:spcAft>
              <a:buNone/>
              <a:defRPr lang="en-us"/>
            </a:lvl8pPr>
            <a:lvl9pPr>
              <a:spcBef>
                <a:spcPts val="0"/>
              </a:spcBef>
              <a:spcAft>
                <a:spcPts val="0"/>
              </a:spcAft>
              <a:buNone/>
              <a:defRPr lang="en-us"/>
            </a:lvl9pPr>
          </a:lstStyle>
          <a:p>
            <a:pPr>
              <a:defRPr lang="en-us"/>
            </a:pPr>
            <a:endParaRPr/>
          </a:p>
        </p:txBody>
      </p:sp>
      <p:sp>
        <p:nvSpPr>
          <p:cNvPr id="3" name="Google Shape;22;p5"/>
          <p:cNvSpPr>
            <a:spLocks noGrp="1" noChangeArrowheads="1"/>
            <a:extLst>
              <a:ext uri="smNativeData">
                <pr:smNativeData xmlns:pr="smNativeData" xmlns:p14="http://schemas.microsoft.com/office/powerpoint/2010/main" xmlns="" val="SMDATA_13_kntYYRMAAAAlAAAAZAAAAA0AAAAAkAAAAJAAAACQAAAAkAAAAAAAAAAA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AgAAdAkAAF0jAAB5JQAAEAAAACYAAAAIAAAAPbAAAAAAAAA="/>
              </a:ext>
            </a:extLst>
          </p:cNvSpPr>
          <p:nvPr>
            <p:ph idx="1"/>
          </p:nvPr>
        </p:nvSpPr>
        <p:spPr>
          <a:xfrm>
            <a:off x="415290" y="1536700"/>
            <a:ext cx="5333365" cy="4554855"/>
          </a:xfrm>
        </p:spPr>
        <p:txBody>
          <a:bodyPr vert="horz" wrap="square" lIns="91440" tIns="91440" rIns="91440" bIns="91440" numCol="1" spcCol="215900" anchor="t">
            <a:prstTxWarp prst="textNoShape">
              <a:avLst/>
            </a:prstTxWarp>
          </a:bodyPr>
          <a:lstStyle>
            <a:lvl1pPr marL="609600" indent="-423545">
              <a:spcBef>
                <a:spcPts val="0"/>
              </a:spcBef>
              <a:spcAft>
                <a:spcPts val="0"/>
              </a:spcAft>
              <a:buSzPts val="1400"/>
              <a:buChar char="●"/>
              <a:defRPr lang="en-us" sz="1865"/>
            </a:lvl1pPr>
            <a:lvl2pPr marL="1219200" indent="-406400">
              <a:spcBef>
                <a:spcPts val="0"/>
              </a:spcBef>
              <a:spcAft>
                <a:spcPts val="0"/>
              </a:spcAft>
              <a:buSzPts val="1200"/>
              <a:buChar char="○"/>
              <a:defRPr lang="en-us" sz="1600"/>
            </a:lvl2pPr>
            <a:lvl3pPr marL="1828800" indent="-406400">
              <a:spcBef>
                <a:spcPts val="0"/>
              </a:spcBef>
              <a:spcAft>
                <a:spcPts val="0"/>
              </a:spcAft>
              <a:buSzPts val="1200"/>
              <a:buChar char="■"/>
              <a:defRPr lang="en-us" sz="1600"/>
            </a:lvl3pPr>
            <a:lvl4pPr marL="2438400" indent="-406400">
              <a:spcBef>
                <a:spcPts val="0"/>
              </a:spcBef>
              <a:spcAft>
                <a:spcPts val="0"/>
              </a:spcAft>
              <a:buSzPts val="1200"/>
              <a:buChar char="●"/>
              <a:defRPr lang="en-us" sz="1600"/>
            </a:lvl4pPr>
            <a:lvl5pPr marL="3048000" indent="-406400">
              <a:spcBef>
                <a:spcPts val="0"/>
              </a:spcBef>
              <a:spcAft>
                <a:spcPts val="0"/>
              </a:spcAft>
              <a:buSzPts val="1200"/>
              <a:buChar char="○"/>
              <a:defRPr lang="en-us" sz="1600"/>
            </a:lvl5pPr>
            <a:lvl6pPr marL="3657600" indent="-406400">
              <a:spcBef>
                <a:spcPts val="0"/>
              </a:spcBef>
              <a:spcAft>
                <a:spcPts val="0"/>
              </a:spcAft>
              <a:buSzPts val="1200"/>
              <a:buChar char="■"/>
              <a:defRPr lang="en-us" sz="1600"/>
            </a:lvl6pPr>
            <a:lvl7pPr marL="4267200" indent="-406400">
              <a:spcBef>
                <a:spcPts val="0"/>
              </a:spcBef>
              <a:spcAft>
                <a:spcPts val="0"/>
              </a:spcAft>
              <a:buSzPts val="1200"/>
              <a:buChar char="●"/>
              <a:defRPr lang="en-us" sz="1600"/>
            </a:lvl7pPr>
            <a:lvl8pPr marL="4876800" indent="-406400">
              <a:spcBef>
                <a:spcPts val="0"/>
              </a:spcBef>
              <a:spcAft>
                <a:spcPts val="0"/>
              </a:spcAft>
              <a:buSzPts val="1200"/>
              <a:buChar char="○"/>
              <a:defRPr lang="en-us" sz="1600"/>
            </a:lvl8pPr>
            <a:lvl9pPr marL="5486400" indent="-406400">
              <a:spcBef>
                <a:spcPts val="0"/>
              </a:spcBef>
              <a:spcAft>
                <a:spcPts val="0"/>
              </a:spcAft>
              <a:buSzPts val="1200"/>
              <a:buChar char="■"/>
              <a:defRPr lang="en-us" sz="1600"/>
            </a:lvl9pPr>
          </a:lstStyle>
          <a:p>
            <a:pPr>
              <a:defRPr lang="en-us"/>
            </a:pPr>
            <a:endParaRPr/>
          </a:p>
        </p:txBody>
      </p:sp>
      <p:sp>
        <p:nvSpPr>
          <p:cNvPr id="4" name="Google Shape;23;p5"/>
          <p:cNvSpPr>
            <a:spLocks noGrp="1" noChangeArrowheads="1"/>
            <a:extLst>
              <a:ext uri="smNativeData">
                <pr:smNativeData xmlns:pr="smNativeData" xmlns:p14="http://schemas.microsoft.com/office/powerpoint/2010/main" xmlns="" val="SMDATA_13_kntYYRMAAAAlAAAAZAAAAA0AAAAAkAAAAJAAAACQAAAAkAAAAAAAAAAA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jJwAAdAkAAHJIAAB5JQAAEAAAACYAAAAIAAAAPbAAAAAAAAA="/>
              </a:ext>
            </a:extLst>
          </p:cNvSpPr>
          <p:nvPr>
            <p:ph idx="2"/>
          </p:nvPr>
        </p:nvSpPr>
        <p:spPr>
          <a:xfrm>
            <a:off x="6443345" y="1536700"/>
            <a:ext cx="5333365" cy="4554855"/>
          </a:xfrm>
        </p:spPr>
        <p:txBody>
          <a:bodyPr vert="horz" wrap="square" lIns="91440" tIns="91440" rIns="91440" bIns="91440" numCol="1" spcCol="215900" anchor="t">
            <a:prstTxWarp prst="textNoShape">
              <a:avLst/>
            </a:prstTxWarp>
          </a:bodyPr>
          <a:lstStyle>
            <a:lvl1pPr marL="609600" indent="-423545">
              <a:spcBef>
                <a:spcPts val="0"/>
              </a:spcBef>
              <a:spcAft>
                <a:spcPts val="0"/>
              </a:spcAft>
              <a:buSzPts val="1400"/>
              <a:buChar char="●"/>
              <a:defRPr lang="en-us" sz="1865"/>
            </a:lvl1pPr>
            <a:lvl2pPr marL="1219200" indent="-406400">
              <a:spcBef>
                <a:spcPts val="0"/>
              </a:spcBef>
              <a:spcAft>
                <a:spcPts val="0"/>
              </a:spcAft>
              <a:buSzPts val="1200"/>
              <a:buChar char="○"/>
              <a:defRPr lang="en-us" sz="1600"/>
            </a:lvl2pPr>
            <a:lvl3pPr marL="1828800" indent="-406400">
              <a:spcBef>
                <a:spcPts val="0"/>
              </a:spcBef>
              <a:spcAft>
                <a:spcPts val="0"/>
              </a:spcAft>
              <a:buSzPts val="1200"/>
              <a:buChar char="■"/>
              <a:defRPr lang="en-us" sz="1600"/>
            </a:lvl3pPr>
            <a:lvl4pPr marL="2438400" indent="-406400">
              <a:spcBef>
                <a:spcPts val="0"/>
              </a:spcBef>
              <a:spcAft>
                <a:spcPts val="0"/>
              </a:spcAft>
              <a:buSzPts val="1200"/>
              <a:buChar char="●"/>
              <a:defRPr lang="en-us" sz="1600"/>
            </a:lvl4pPr>
            <a:lvl5pPr marL="3048000" indent="-406400">
              <a:spcBef>
                <a:spcPts val="0"/>
              </a:spcBef>
              <a:spcAft>
                <a:spcPts val="0"/>
              </a:spcAft>
              <a:buSzPts val="1200"/>
              <a:buChar char="○"/>
              <a:defRPr lang="en-us" sz="1600"/>
            </a:lvl5pPr>
            <a:lvl6pPr marL="3657600" indent="-406400">
              <a:spcBef>
                <a:spcPts val="0"/>
              </a:spcBef>
              <a:spcAft>
                <a:spcPts val="0"/>
              </a:spcAft>
              <a:buSzPts val="1200"/>
              <a:buChar char="■"/>
              <a:defRPr lang="en-us" sz="1600"/>
            </a:lvl6pPr>
            <a:lvl7pPr marL="4267200" indent="-406400">
              <a:spcBef>
                <a:spcPts val="0"/>
              </a:spcBef>
              <a:spcAft>
                <a:spcPts val="0"/>
              </a:spcAft>
              <a:buSzPts val="1200"/>
              <a:buChar char="●"/>
              <a:defRPr lang="en-us" sz="1600"/>
            </a:lvl7pPr>
            <a:lvl8pPr marL="4876800" indent="-406400">
              <a:spcBef>
                <a:spcPts val="0"/>
              </a:spcBef>
              <a:spcAft>
                <a:spcPts val="0"/>
              </a:spcAft>
              <a:buSzPts val="1200"/>
              <a:buChar char="○"/>
              <a:defRPr lang="en-us" sz="1600"/>
            </a:lvl8pPr>
            <a:lvl9pPr marL="5486400" indent="-406400">
              <a:spcBef>
                <a:spcPts val="0"/>
              </a:spcBef>
              <a:spcAft>
                <a:spcPts val="0"/>
              </a:spcAft>
              <a:buSzPts val="1200"/>
              <a:buChar char="■"/>
              <a:defRPr lang="en-us" sz="1600"/>
            </a:lvl9pPr>
          </a:lstStyle>
          <a:p>
            <a:pPr>
              <a:defRPr lang="en-us"/>
            </a:pPr>
            <a:endParaRPr/>
          </a:p>
        </p:txBody>
      </p:sp>
      <p:sp>
        <p:nvSpPr>
          <p:cNvPr id="5" name="Google Shape;24;p5"/>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RQAAQCYAAP5JAAB6KQAAEAAAACYAAAAIAAAAPLAAAAAAAAA="/>
              </a:ext>
            </a:extLst>
          </p:cNvSpPr>
          <p:nvPr>
            <p:ph type="sldNum" idx="12"/>
          </p:nvPr>
        </p:nvSpPr>
        <p:spPr/>
        <p:txBody>
          <a:bodyPr vert="horz" wrap="square" lIns="91440" tIns="91440" rIns="91440" bIns="91440" numCol="1" spcCol="215900" anchor="ctr">
            <a:prstTxWarp prst="textNoShape">
              <a:avLst/>
            </a:prstTxWarp>
          </a:bodyPr>
          <a:lstStyle>
            <a:lvl1pPr>
              <a:buNone/>
              <a:defRPr noProof="1"/>
            </a:lvl1pPr>
            <a:lvl2pPr>
              <a:buNone/>
              <a:defRPr lang="en-us"/>
            </a:lvl2pPr>
            <a:lvl3pPr>
              <a:buNone/>
              <a:defRPr lang="en-us"/>
            </a:lvl3pPr>
            <a:lvl4pPr>
              <a:buNone/>
              <a:defRPr lang="en-us"/>
            </a:lvl4pPr>
            <a:lvl5pPr>
              <a:buNone/>
              <a:defRPr lang="en-us"/>
            </a:lvl5pPr>
            <a:lvl6pPr>
              <a:buNone/>
              <a:defRPr lang="en-us"/>
            </a:lvl6pPr>
            <a:lvl7pPr>
              <a:buNone/>
              <a:defRPr lang="en-us"/>
            </a:lvl7pPr>
            <a:lvl8pPr>
              <a:buNone/>
              <a:defRPr lang="en-us"/>
            </a:lvl8pPr>
            <a:lvl9pPr>
              <a:buNone/>
              <a:defRPr lang="en-us"/>
            </a:lvl9pPr>
          </a:lstStyle>
          <a:p>
            <a:pPr>
              <a:defRPr lang="en-us"/>
            </a:pPr>
            <a:fld id="{2FCC21A8-E6C2-99D7-8C74-10826F3A7A45}" type="slidenum">
              <a:rPr noProof="1"/>
              <a:t>‹#›</a:t>
            </a:fld>
            <a:endParaRPr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Google Shape;26;p6"/>
          <p:cNvSpPr>
            <a:spLocks noGrp="1" noChangeArrowheads="1"/>
            <a:extLst>
              <a:ext uri="smNativeData">
                <pr:smNativeData xmlns:pr="smNativeData" xmlns:p14="http://schemas.microsoft.com/office/powerpoint/2010/main" xmlns="" val="SMDATA_13_kntYYRMAAAAlAAAAZAAAAA0AAAAAkAAAAJAAAACQAAAAkAAAAAAAAAAA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AgAApgMAAHJIAABZCAAAEAAAACYAAAAIAAAAPLAAAAAAAAA="/>
              </a:ext>
            </a:extLst>
          </p:cNvSpPr>
          <p:nvPr>
            <p:ph type="title"/>
          </p:nvPr>
        </p:nvSpPr>
        <p:spPr/>
        <p:txBody>
          <a:bodyPr vert="horz" wrap="square" lIns="91440" tIns="91440" rIns="91440" bIns="91440" numCol="1" spcCol="215900" anchor="t">
            <a:prstTxWarp prst="textNoShape">
              <a:avLst/>
            </a:prstTxWarp>
          </a:bodyPr>
          <a:lstStyle>
            <a:lvl1pPr>
              <a:spcBef>
                <a:spcPts val="0"/>
              </a:spcBef>
              <a:spcAft>
                <a:spcPts val="0"/>
              </a:spcAft>
              <a:buNone/>
              <a:defRPr lang="en-us"/>
            </a:lvl1pPr>
            <a:lvl2pPr>
              <a:spcBef>
                <a:spcPts val="0"/>
              </a:spcBef>
              <a:spcAft>
                <a:spcPts val="0"/>
              </a:spcAft>
              <a:buNone/>
              <a:defRPr lang="en-us"/>
            </a:lvl2pPr>
            <a:lvl3pPr>
              <a:spcBef>
                <a:spcPts val="0"/>
              </a:spcBef>
              <a:spcAft>
                <a:spcPts val="0"/>
              </a:spcAft>
              <a:buNone/>
              <a:defRPr lang="en-us"/>
            </a:lvl3pPr>
            <a:lvl4pPr>
              <a:spcBef>
                <a:spcPts val="0"/>
              </a:spcBef>
              <a:spcAft>
                <a:spcPts val="0"/>
              </a:spcAft>
              <a:buNone/>
              <a:defRPr lang="en-us"/>
            </a:lvl4pPr>
            <a:lvl5pPr>
              <a:spcBef>
                <a:spcPts val="0"/>
              </a:spcBef>
              <a:spcAft>
                <a:spcPts val="0"/>
              </a:spcAft>
              <a:buNone/>
              <a:defRPr lang="en-us"/>
            </a:lvl5pPr>
            <a:lvl6pPr>
              <a:spcBef>
                <a:spcPts val="0"/>
              </a:spcBef>
              <a:spcAft>
                <a:spcPts val="0"/>
              </a:spcAft>
              <a:buNone/>
              <a:defRPr lang="en-us"/>
            </a:lvl6pPr>
            <a:lvl7pPr>
              <a:spcBef>
                <a:spcPts val="0"/>
              </a:spcBef>
              <a:spcAft>
                <a:spcPts val="0"/>
              </a:spcAft>
              <a:buNone/>
              <a:defRPr lang="en-us"/>
            </a:lvl7pPr>
            <a:lvl8pPr>
              <a:spcBef>
                <a:spcPts val="0"/>
              </a:spcBef>
              <a:spcAft>
                <a:spcPts val="0"/>
              </a:spcAft>
              <a:buNone/>
              <a:defRPr lang="en-us"/>
            </a:lvl8pPr>
            <a:lvl9pPr>
              <a:spcBef>
                <a:spcPts val="0"/>
              </a:spcBef>
              <a:spcAft>
                <a:spcPts val="0"/>
              </a:spcAft>
              <a:buNone/>
              <a:defRPr lang="en-us"/>
            </a:lvl9pPr>
          </a:lstStyle>
          <a:p>
            <a:pPr>
              <a:defRPr lang="en-us"/>
            </a:pPr>
            <a:endParaRPr/>
          </a:p>
        </p:txBody>
      </p:sp>
      <p:sp>
        <p:nvSpPr>
          <p:cNvPr id="3" name="Google Shape;27;p6"/>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RQAAQCYAAP5JAAB6KQAAEAAAACYAAAAIAAAAPLAAAAAAAAA="/>
              </a:ext>
            </a:extLst>
          </p:cNvSpPr>
          <p:nvPr>
            <p:ph type="sldNum" idx="12"/>
          </p:nvPr>
        </p:nvSpPr>
        <p:spPr/>
        <p:txBody>
          <a:bodyPr vert="horz" wrap="square" lIns="91440" tIns="91440" rIns="91440" bIns="91440" numCol="1" spcCol="215900" anchor="ctr">
            <a:prstTxWarp prst="textNoShape">
              <a:avLst/>
            </a:prstTxWarp>
          </a:bodyPr>
          <a:lstStyle>
            <a:lvl1pPr>
              <a:buNone/>
              <a:defRPr noProof="1"/>
            </a:lvl1pPr>
            <a:lvl2pPr>
              <a:buNone/>
              <a:defRPr lang="en-us"/>
            </a:lvl2pPr>
            <a:lvl3pPr>
              <a:buNone/>
              <a:defRPr lang="en-us"/>
            </a:lvl3pPr>
            <a:lvl4pPr>
              <a:buNone/>
              <a:defRPr lang="en-us"/>
            </a:lvl4pPr>
            <a:lvl5pPr>
              <a:buNone/>
              <a:defRPr lang="en-us"/>
            </a:lvl5pPr>
            <a:lvl6pPr>
              <a:buNone/>
              <a:defRPr lang="en-us"/>
            </a:lvl6pPr>
            <a:lvl7pPr>
              <a:buNone/>
              <a:defRPr lang="en-us"/>
            </a:lvl7pPr>
            <a:lvl8pPr>
              <a:buNone/>
              <a:defRPr lang="en-us"/>
            </a:lvl8pPr>
            <a:lvl9pPr>
              <a:buNone/>
              <a:defRPr lang="en-us"/>
            </a:lvl9pPr>
          </a:lstStyle>
          <a:p>
            <a:pPr>
              <a:defRPr lang="en-us"/>
            </a:pPr>
            <a:fld id="{2FCC136A-24C2-99E5-8C74-D2B05D3A7A87}" type="slidenum">
              <a:rPr noProof="1"/>
              <a:t>‹#›</a:t>
            </a:fld>
            <a:endParaRPr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One column text">
    <p:spTree>
      <p:nvGrpSpPr>
        <p:cNvPr id="1" name=""/>
        <p:cNvGrpSpPr/>
        <p:nvPr/>
      </p:nvGrpSpPr>
      <p:grpSpPr>
        <a:xfrm>
          <a:off x="0" y="0"/>
          <a:ext cx="0" cy="0"/>
          <a:chOff x="0" y="0"/>
          <a:chExt cx="0" cy="0"/>
        </a:xfrm>
      </p:grpSpPr>
      <p:sp>
        <p:nvSpPr>
          <p:cNvPr id="2" name="Google Shape;29;p7"/>
          <p:cNvSpPr>
            <a:spLocks noGrp="1" noChangeArrowheads="1"/>
            <a:extLst>
              <a:ext uri="smNativeData">
                <pr:smNativeData xmlns:pr="smNativeData" xmlns:p14="http://schemas.microsoft.com/office/powerpoint/2010/main" xmlns="" val="SMDATA_13_kntYYRMAAAAlAAAAZAAAAA0AAAAAkAAAAJAAAACQAAAAkAAAAAAAAAAC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AgAAjwQAAJcZAADBCgAAEAAAACYAAAAIAAAAvbAAAAAAAAA="/>
              </a:ext>
            </a:extLst>
          </p:cNvSpPr>
          <p:nvPr>
            <p:ph type="title"/>
          </p:nvPr>
        </p:nvSpPr>
        <p:spPr>
          <a:xfrm>
            <a:off x="415290" y="741045"/>
            <a:ext cx="3744595" cy="1007110"/>
          </a:xfrm>
        </p:spPr>
        <p:txBody>
          <a:bodyPr vert="horz" wrap="square" lIns="91440" tIns="91440" rIns="91440" bIns="91440" numCol="1" spcCol="215900" anchor="b">
            <a:prstTxWarp prst="textNoShape">
              <a:avLst/>
            </a:prstTxWarp>
          </a:bodyPr>
          <a:lstStyle>
            <a:lvl1pPr>
              <a:spcBef>
                <a:spcPts val="0"/>
              </a:spcBef>
              <a:spcAft>
                <a:spcPts val="0"/>
              </a:spcAft>
              <a:buNone/>
              <a:defRPr lang="en-us" sz="3200"/>
            </a:lvl1pPr>
            <a:lvl2pPr>
              <a:spcBef>
                <a:spcPts val="0"/>
              </a:spcBef>
              <a:spcAft>
                <a:spcPts val="0"/>
              </a:spcAft>
              <a:buNone/>
              <a:defRPr lang="en-us" sz="3200"/>
            </a:lvl2pPr>
            <a:lvl3pPr>
              <a:spcBef>
                <a:spcPts val="0"/>
              </a:spcBef>
              <a:spcAft>
                <a:spcPts val="0"/>
              </a:spcAft>
              <a:buNone/>
              <a:defRPr lang="en-us" sz="3200"/>
            </a:lvl3pPr>
            <a:lvl4pPr>
              <a:spcBef>
                <a:spcPts val="0"/>
              </a:spcBef>
              <a:spcAft>
                <a:spcPts val="0"/>
              </a:spcAft>
              <a:buNone/>
              <a:defRPr lang="en-us" sz="3200"/>
            </a:lvl4pPr>
            <a:lvl5pPr>
              <a:spcBef>
                <a:spcPts val="0"/>
              </a:spcBef>
              <a:spcAft>
                <a:spcPts val="0"/>
              </a:spcAft>
              <a:buNone/>
              <a:defRPr lang="en-us" sz="3200"/>
            </a:lvl5pPr>
            <a:lvl6pPr>
              <a:spcBef>
                <a:spcPts val="0"/>
              </a:spcBef>
              <a:spcAft>
                <a:spcPts val="0"/>
              </a:spcAft>
              <a:buNone/>
              <a:defRPr lang="en-us" sz="3200"/>
            </a:lvl6pPr>
            <a:lvl7pPr>
              <a:spcBef>
                <a:spcPts val="0"/>
              </a:spcBef>
              <a:spcAft>
                <a:spcPts val="0"/>
              </a:spcAft>
              <a:buNone/>
              <a:defRPr lang="en-us" sz="3200"/>
            </a:lvl7pPr>
            <a:lvl8pPr>
              <a:spcBef>
                <a:spcPts val="0"/>
              </a:spcBef>
              <a:spcAft>
                <a:spcPts val="0"/>
              </a:spcAft>
              <a:buNone/>
              <a:defRPr lang="en-us" sz="3200"/>
            </a:lvl8pPr>
            <a:lvl9pPr>
              <a:spcBef>
                <a:spcPts val="0"/>
              </a:spcBef>
              <a:spcAft>
                <a:spcPts val="0"/>
              </a:spcAft>
              <a:buNone/>
              <a:defRPr lang="en-us" sz="3200"/>
            </a:lvl9pPr>
          </a:lstStyle>
          <a:p>
            <a:pPr>
              <a:defRPr lang="en-us"/>
            </a:pPr>
            <a:endParaRPr/>
          </a:p>
        </p:txBody>
      </p:sp>
      <p:sp>
        <p:nvSpPr>
          <p:cNvPr id="3" name="Google Shape;30;p7"/>
          <p:cNvSpPr>
            <a:spLocks noGrp="1" noChangeArrowheads="1"/>
            <a:extLst>
              <a:ext uri="smNativeData">
                <pr:smNativeData xmlns:pr="smNativeData" xmlns:p14="http://schemas.microsoft.com/office/powerpoint/2010/main" xmlns="" val="SMDATA_13_kntYYRMAAAAlAAAAZAAAAA0AAAAAkAAAAJAAAACQAAAAkAAAAAAAAAAA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AgAAZgsAAJcZAAB6JQAAEAAAACYAAAAIAAAAPbAAAAAAAAA="/>
              </a:ext>
            </a:extLst>
          </p:cNvSpPr>
          <p:nvPr>
            <p:ph idx="1"/>
          </p:nvPr>
        </p:nvSpPr>
        <p:spPr>
          <a:xfrm>
            <a:off x="415290" y="1852930"/>
            <a:ext cx="3744595" cy="4239260"/>
          </a:xfrm>
        </p:spPr>
        <p:txBody>
          <a:bodyPr vert="horz" wrap="square" lIns="91440" tIns="91440" rIns="91440" bIns="91440" numCol="1" spcCol="215900" anchor="t">
            <a:prstTxWarp prst="textNoShape">
              <a:avLst/>
            </a:prstTxWarp>
          </a:bodyPr>
          <a:lstStyle>
            <a:lvl1pPr marL="609600" indent="-406400">
              <a:spcBef>
                <a:spcPts val="0"/>
              </a:spcBef>
              <a:spcAft>
                <a:spcPts val="0"/>
              </a:spcAft>
              <a:buSzPts val="1200"/>
              <a:buChar char="●"/>
              <a:defRPr lang="en-us" sz="1600"/>
            </a:lvl1pPr>
            <a:lvl2pPr marL="1219200" indent="-406400">
              <a:spcBef>
                <a:spcPts val="0"/>
              </a:spcBef>
              <a:spcAft>
                <a:spcPts val="0"/>
              </a:spcAft>
              <a:buSzPts val="1200"/>
              <a:buChar char="○"/>
              <a:defRPr lang="en-us" sz="1600"/>
            </a:lvl2pPr>
            <a:lvl3pPr marL="1828800" indent="-406400">
              <a:spcBef>
                <a:spcPts val="0"/>
              </a:spcBef>
              <a:spcAft>
                <a:spcPts val="0"/>
              </a:spcAft>
              <a:buSzPts val="1200"/>
              <a:buChar char="■"/>
              <a:defRPr lang="en-us" sz="1600"/>
            </a:lvl3pPr>
            <a:lvl4pPr marL="2438400" indent="-406400">
              <a:spcBef>
                <a:spcPts val="0"/>
              </a:spcBef>
              <a:spcAft>
                <a:spcPts val="0"/>
              </a:spcAft>
              <a:buSzPts val="1200"/>
              <a:buChar char="●"/>
              <a:defRPr lang="en-us" sz="1600"/>
            </a:lvl4pPr>
            <a:lvl5pPr marL="3048000" indent="-406400">
              <a:spcBef>
                <a:spcPts val="0"/>
              </a:spcBef>
              <a:spcAft>
                <a:spcPts val="0"/>
              </a:spcAft>
              <a:buSzPts val="1200"/>
              <a:buChar char="○"/>
              <a:defRPr lang="en-us" sz="1600"/>
            </a:lvl5pPr>
            <a:lvl6pPr marL="3657600" indent="-406400">
              <a:spcBef>
                <a:spcPts val="0"/>
              </a:spcBef>
              <a:spcAft>
                <a:spcPts val="0"/>
              </a:spcAft>
              <a:buSzPts val="1200"/>
              <a:buChar char="■"/>
              <a:defRPr lang="en-us" sz="1600"/>
            </a:lvl6pPr>
            <a:lvl7pPr marL="4267200" indent="-406400">
              <a:spcBef>
                <a:spcPts val="0"/>
              </a:spcBef>
              <a:spcAft>
                <a:spcPts val="0"/>
              </a:spcAft>
              <a:buSzPts val="1200"/>
              <a:buChar char="●"/>
              <a:defRPr lang="en-us" sz="1600"/>
            </a:lvl7pPr>
            <a:lvl8pPr marL="4876800" indent="-406400">
              <a:spcBef>
                <a:spcPts val="0"/>
              </a:spcBef>
              <a:spcAft>
                <a:spcPts val="0"/>
              </a:spcAft>
              <a:buSzPts val="1200"/>
              <a:buChar char="○"/>
              <a:defRPr lang="en-us" sz="1600"/>
            </a:lvl8pPr>
            <a:lvl9pPr marL="5486400" indent="-406400">
              <a:spcBef>
                <a:spcPts val="0"/>
              </a:spcBef>
              <a:spcAft>
                <a:spcPts val="0"/>
              </a:spcAft>
              <a:buSzPts val="1200"/>
              <a:buChar char="■"/>
              <a:defRPr lang="en-us" sz="1600"/>
            </a:lvl9pPr>
          </a:lstStyle>
          <a:p>
            <a:pPr>
              <a:defRPr lang="en-us"/>
            </a:pPr>
            <a:endParaRPr/>
          </a:p>
        </p:txBody>
      </p:sp>
      <p:sp>
        <p:nvSpPr>
          <p:cNvPr id="4" name="Google Shape;31;p7"/>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RQAAQCYAAP5JAAB6KQAAEAAAACYAAAAIAAAAPLAAAAAAAAA="/>
              </a:ext>
            </a:extLst>
          </p:cNvSpPr>
          <p:nvPr>
            <p:ph type="sldNum" idx="12"/>
          </p:nvPr>
        </p:nvSpPr>
        <p:spPr/>
        <p:txBody>
          <a:bodyPr vert="horz" wrap="square" lIns="91440" tIns="91440" rIns="91440" bIns="91440" numCol="1" spcCol="215900" anchor="ctr">
            <a:prstTxWarp prst="textNoShape">
              <a:avLst/>
            </a:prstTxWarp>
          </a:bodyPr>
          <a:lstStyle>
            <a:lvl1pPr>
              <a:buNone/>
              <a:defRPr noProof="1"/>
            </a:lvl1pPr>
            <a:lvl2pPr>
              <a:buNone/>
              <a:defRPr lang="en-us"/>
            </a:lvl2pPr>
            <a:lvl3pPr>
              <a:buNone/>
              <a:defRPr lang="en-us"/>
            </a:lvl3pPr>
            <a:lvl4pPr>
              <a:buNone/>
              <a:defRPr lang="en-us"/>
            </a:lvl4pPr>
            <a:lvl5pPr>
              <a:buNone/>
              <a:defRPr lang="en-us"/>
            </a:lvl5pPr>
            <a:lvl6pPr>
              <a:buNone/>
              <a:defRPr lang="en-us"/>
            </a:lvl6pPr>
            <a:lvl7pPr>
              <a:buNone/>
              <a:defRPr lang="en-us"/>
            </a:lvl7pPr>
            <a:lvl8pPr>
              <a:buNone/>
              <a:defRPr lang="en-us"/>
            </a:lvl8pPr>
            <a:lvl9pPr>
              <a:buNone/>
              <a:defRPr lang="en-us"/>
            </a:lvl9pPr>
          </a:lstStyle>
          <a:p>
            <a:pPr>
              <a:defRPr lang="en-us"/>
            </a:pPr>
            <a:fld id="{2FCC5FB1-FFC2-99A9-8C74-09FC113A7A5C}" type="slidenum">
              <a:rPr noProof="1"/>
              <a:t>‹#›</a:t>
            </a:fld>
            <a:endParaRPr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Main point">
    <p:spTree>
      <p:nvGrpSpPr>
        <p:cNvPr id="1" name=""/>
        <p:cNvGrpSpPr/>
        <p:nvPr/>
      </p:nvGrpSpPr>
      <p:grpSpPr>
        <a:xfrm>
          <a:off x="0" y="0"/>
          <a:ext cx="0" cy="0"/>
          <a:chOff x="0" y="0"/>
          <a:chExt cx="0" cy="0"/>
        </a:xfrm>
      </p:grpSpPr>
      <p:sp>
        <p:nvSpPr>
          <p:cNvPr id="2" name="Google Shape;33;p8"/>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FBAAAsQMAAEA4AAA/JQAAEAAAACYAAAAIAAAAvbAAAAAAAAA="/>
              </a:ext>
            </a:extLst>
          </p:cNvSpPr>
          <p:nvPr>
            <p:ph type="title"/>
          </p:nvPr>
        </p:nvSpPr>
        <p:spPr>
          <a:xfrm>
            <a:off x="653415" y="600075"/>
            <a:ext cx="8490585" cy="5454650"/>
          </a:xfrm>
        </p:spPr>
        <p:txBody>
          <a:bodyPr vert="horz" wrap="square" lIns="91440" tIns="91440" rIns="91440" bIns="91440" numCol="1" spcCol="215900" anchor="ctr">
            <a:prstTxWarp prst="textNoShape">
              <a:avLst/>
            </a:prstTxWarp>
          </a:bodyPr>
          <a:lstStyle>
            <a:lvl1pPr>
              <a:spcBef>
                <a:spcPts val="0"/>
              </a:spcBef>
              <a:spcAft>
                <a:spcPts val="0"/>
              </a:spcAft>
              <a:buNone/>
              <a:defRPr lang="en-us" sz="6400"/>
            </a:lvl1pPr>
            <a:lvl2pPr>
              <a:spcBef>
                <a:spcPts val="0"/>
              </a:spcBef>
              <a:spcAft>
                <a:spcPts val="0"/>
              </a:spcAft>
              <a:buNone/>
              <a:defRPr lang="en-us" sz="6400"/>
            </a:lvl2pPr>
            <a:lvl3pPr>
              <a:spcBef>
                <a:spcPts val="0"/>
              </a:spcBef>
              <a:spcAft>
                <a:spcPts val="0"/>
              </a:spcAft>
              <a:buNone/>
              <a:defRPr lang="en-us" sz="6400"/>
            </a:lvl3pPr>
            <a:lvl4pPr>
              <a:spcBef>
                <a:spcPts val="0"/>
              </a:spcBef>
              <a:spcAft>
                <a:spcPts val="0"/>
              </a:spcAft>
              <a:buNone/>
              <a:defRPr lang="en-us" sz="6400"/>
            </a:lvl4pPr>
            <a:lvl5pPr>
              <a:spcBef>
                <a:spcPts val="0"/>
              </a:spcBef>
              <a:spcAft>
                <a:spcPts val="0"/>
              </a:spcAft>
              <a:buNone/>
              <a:defRPr lang="en-us" sz="6400"/>
            </a:lvl5pPr>
            <a:lvl6pPr>
              <a:spcBef>
                <a:spcPts val="0"/>
              </a:spcBef>
              <a:spcAft>
                <a:spcPts val="0"/>
              </a:spcAft>
              <a:buNone/>
              <a:defRPr lang="en-us" sz="6400"/>
            </a:lvl6pPr>
            <a:lvl7pPr>
              <a:spcBef>
                <a:spcPts val="0"/>
              </a:spcBef>
              <a:spcAft>
                <a:spcPts val="0"/>
              </a:spcAft>
              <a:buNone/>
              <a:defRPr lang="en-us" sz="6400"/>
            </a:lvl7pPr>
            <a:lvl8pPr>
              <a:spcBef>
                <a:spcPts val="0"/>
              </a:spcBef>
              <a:spcAft>
                <a:spcPts val="0"/>
              </a:spcAft>
              <a:buNone/>
              <a:defRPr lang="en-us" sz="6400"/>
            </a:lvl8pPr>
            <a:lvl9pPr>
              <a:spcBef>
                <a:spcPts val="0"/>
              </a:spcBef>
              <a:spcAft>
                <a:spcPts val="0"/>
              </a:spcAft>
              <a:buNone/>
              <a:defRPr lang="en-us" sz="6400"/>
            </a:lvl9pPr>
          </a:lstStyle>
          <a:p>
            <a:pPr>
              <a:defRPr lang="en-us"/>
            </a:pPr>
            <a:endParaRPr/>
          </a:p>
        </p:txBody>
      </p:sp>
      <p:sp>
        <p:nvSpPr>
          <p:cNvPr id="3" name="Google Shape;34;p8"/>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Hu8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RQAAQCYAAP5JAAB6KQAAEAAAACYAAAAIAAAAPLAAAAAAAAA="/>
              </a:ext>
            </a:extLst>
          </p:cNvSpPr>
          <p:nvPr>
            <p:ph type="sldNum" idx="12"/>
          </p:nvPr>
        </p:nvSpPr>
        <p:spPr/>
        <p:txBody>
          <a:bodyPr vert="horz" wrap="square" lIns="91440" tIns="91440" rIns="91440" bIns="91440" numCol="1" spcCol="215900" anchor="ctr">
            <a:prstTxWarp prst="textNoShape">
              <a:avLst/>
            </a:prstTxWarp>
          </a:bodyPr>
          <a:lstStyle>
            <a:lvl1pPr>
              <a:buNone/>
              <a:defRPr noProof="1"/>
            </a:lvl1pPr>
            <a:lvl2pPr>
              <a:buNone/>
              <a:defRPr lang="en-us"/>
            </a:lvl2pPr>
            <a:lvl3pPr>
              <a:buNone/>
              <a:defRPr lang="en-us"/>
            </a:lvl3pPr>
            <a:lvl4pPr>
              <a:buNone/>
              <a:defRPr lang="en-us"/>
            </a:lvl4pPr>
            <a:lvl5pPr>
              <a:buNone/>
              <a:defRPr lang="en-us"/>
            </a:lvl5pPr>
            <a:lvl6pPr>
              <a:buNone/>
              <a:defRPr lang="en-us"/>
            </a:lvl6pPr>
            <a:lvl7pPr>
              <a:buNone/>
              <a:defRPr lang="en-us"/>
            </a:lvl7pPr>
            <a:lvl8pPr>
              <a:buNone/>
              <a:defRPr lang="en-us"/>
            </a:lvl8pPr>
            <a:lvl9pPr>
              <a:buNone/>
              <a:defRPr lang="en-us"/>
            </a:lvl9pPr>
          </a:lstStyle>
          <a:p>
            <a:pPr>
              <a:defRPr lang="en-us"/>
            </a:pPr>
            <a:fld id="{2FCC7353-1DC2-9985-8C74-EBD03D3A7ABE}" type="slidenum">
              <a:rPr noProof="1"/>
              <a:t>‹#›</a:t>
            </a:fld>
            <a:endParaRPr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Section title and description">
    <p:spTree>
      <p:nvGrpSpPr>
        <p:cNvPr id="1" name=""/>
        <p:cNvGrpSpPr/>
        <p:nvPr/>
      </p:nvGrpSpPr>
      <p:grpSpPr>
        <a:xfrm>
          <a:off x="0" y="0"/>
          <a:ext cx="0" cy="0"/>
          <a:chOff x="0" y="0"/>
          <a:chExt cx="0" cy="0"/>
        </a:xfrm>
      </p:grpSpPr>
      <p:sp>
        <p:nvSpPr>
          <p:cNvPr id="2" name="Google Shape;36;p9"/>
          <p:cNvSpPr>
            <a:extLst>
              <a:ext uri="smNativeData">
                <pr:smNativeData xmlns:pr="smNativeData" xmlns:p14="http://schemas.microsoft.com/office/powerpoint/2010/main" xmlns="" val="SMDATA_13_kntYYRMAAAAlAAAAZAAAAA0AAAAAwAAAAMAAAADAAAAAwAAAAAAAAAABAAAAAAAAAAEAAABQAAAAAAAAAAAA4D8AAAAAAADgPwAAAAAAAOA/AAAAAAAA4D8AAAAAAADgPwAAAAAAAOA/AAAAAAAA4D8AAAAAAADgPwAAAAAAAOA/AAAAAAAA4D8CAAAAjAAAAAEAAAAAAAAA7u7u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yU7QAMAAAAEAAAAAAAAAAAAAAAAAAAAAAAAAAeAAAAaAAAAAAAAAAAAAAAAAAAAAAAAAAAAAAAECcAABAnAAAAAAAAAAAAAAAAAAAAAAAAAAAAAAAAAAAAAAAAAAAAABQAAAAAAAAAwMD/AAAAAABkAAAAMgAAAAAAAABkAAAAAAAAAH9/fwAKAAAAHwAAAFQAAADu7u4AAAAAAQAAAAAAAAAAAAAAAAAAAAAAAAAAAAAAAAAAAAAAAAAAAAAAAn9/fwAAAAADzMzMAMDA/wB/f38AAAAAAAAAAAAAAAAAAAAAAAAAAAAhAAAAGAAAABQAAACAJQAAAAAAAABLAAAwKgAAEAAAACYAAAAIAAAA//////////8="/>
              </a:ext>
            </a:extLst>
          </p:cNvSpPr>
          <p:nvPr/>
        </p:nvSpPr>
        <p:spPr>
          <a:xfrm>
            <a:off x="6096000" y="0"/>
            <a:ext cx="6096000" cy="6858000"/>
          </a:xfrm>
          <a:prstGeom prst="rect">
            <a:avLst/>
          </a:prstGeom>
          <a:solidFill>
            <a:srgbClr val="EEEEEE"/>
          </a:solidFill>
          <a:ln>
            <a:noFill/>
          </a:ln>
          <a:effectLst/>
        </p:spPr>
        <p:txBody>
          <a:bodyPr vert="horz" wrap="square" lIns="121920" tIns="121920" rIns="121920" bIns="121920" numCol="1" spcCol="215900" anchor="ctr"/>
          <a:lstStyle/>
          <a:p>
            <a:pPr marL="0" indent="0" algn="l">
              <a:spcBef>
                <a:spcPts val="0"/>
              </a:spcBef>
              <a:spcAft>
                <a:spcPts val="0"/>
              </a:spcAft>
              <a:buNone/>
              <a:defRPr lang="en-us"/>
            </a:pPr>
            <a:endParaRPr lang="en-us" sz="2400"/>
          </a:p>
        </p:txBody>
      </p:sp>
      <p:sp>
        <p:nvSpPr>
          <p:cNvPr id="3" name="Google Shape;37;p9"/>
          <p:cNvSpPr>
            <a:spLocks noGrp="1" noChangeArrowheads="1"/>
            <a:extLst>
              <a:ext uri="smNativeData">
                <pr:smNativeData xmlns:pr="smNativeData" xmlns:p14="http://schemas.microsoft.com/office/powerpoint/2010/main" xmlns="" val="SMDATA_13_kntYYRMAAAAlAAAAZAAAAA0AAAAAkAAAAJAAAACQAAAAkAAAAAAAAAAC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j8Kg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tAgAAHQoAAFsjAABGFgAAEAAAACYAAAAIAAAAvbAAAAAAAAA="/>
              </a:ext>
            </a:extLst>
          </p:cNvSpPr>
          <p:nvPr>
            <p:ph type="title"/>
          </p:nvPr>
        </p:nvSpPr>
        <p:spPr>
          <a:xfrm>
            <a:off x="353695" y="1644015"/>
            <a:ext cx="5393690" cy="1976755"/>
          </a:xfrm>
        </p:spPr>
        <p:txBody>
          <a:bodyPr vert="horz" wrap="square" lIns="91440" tIns="91440" rIns="91440" bIns="91440" numCol="1" spcCol="215900" anchor="b">
            <a:prstTxWarp prst="textNoShape">
              <a:avLst/>
            </a:prstTxWarp>
          </a:bodyPr>
          <a:lstStyle>
            <a:lvl1pPr algn="ctr">
              <a:spcBef>
                <a:spcPts val="0"/>
              </a:spcBef>
              <a:spcAft>
                <a:spcPts val="0"/>
              </a:spcAft>
              <a:buNone/>
              <a:defRPr lang="en-us" sz="5600"/>
            </a:lvl1pPr>
            <a:lvl2pPr algn="ctr">
              <a:spcBef>
                <a:spcPts val="0"/>
              </a:spcBef>
              <a:spcAft>
                <a:spcPts val="0"/>
              </a:spcAft>
              <a:buNone/>
              <a:defRPr lang="en-us" sz="5600"/>
            </a:lvl2pPr>
            <a:lvl3pPr algn="ctr">
              <a:spcBef>
                <a:spcPts val="0"/>
              </a:spcBef>
              <a:spcAft>
                <a:spcPts val="0"/>
              </a:spcAft>
              <a:buNone/>
              <a:defRPr lang="en-us" sz="5600"/>
            </a:lvl3pPr>
            <a:lvl4pPr algn="ctr">
              <a:spcBef>
                <a:spcPts val="0"/>
              </a:spcBef>
              <a:spcAft>
                <a:spcPts val="0"/>
              </a:spcAft>
              <a:buNone/>
              <a:defRPr lang="en-us" sz="5600"/>
            </a:lvl4pPr>
            <a:lvl5pPr algn="ctr">
              <a:spcBef>
                <a:spcPts val="0"/>
              </a:spcBef>
              <a:spcAft>
                <a:spcPts val="0"/>
              </a:spcAft>
              <a:buNone/>
              <a:defRPr lang="en-us" sz="5600"/>
            </a:lvl5pPr>
            <a:lvl6pPr algn="ctr">
              <a:spcBef>
                <a:spcPts val="0"/>
              </a:spcBef>
              <a:spcAft>
                <a:spcPts val="0"/>
              </a:spcAft>
              <a:buNone/>
              <a:defRPr lang="en-us" sz="5600"/>
            </a:lvl6pPr>
            <a:lvl7pPr algn="ctr">
              <a:spcBef>
                <a:spcPts val="0"/>
              </a:spcBef>
              <a:spcAft>
                <a:spcPts val="0"/>
              </a:spcAft>
              <a:buNone/>
              <a:defRPr lang="en-us" sz="5600"/>
            </a:lvl7pPr>
            <a:lvl8pPr algn="ctr">
              <a:spcBef>
                <a:spcPts val="0"/>
              </a:spcBef>
              <a:spcAft>
                <a:spcPts val="0"/>
              </a:spcAft>
              <a:buNone/>
              <a:defRPr lang="en-us" sz="5600"/>
            </a:lvl8pPr>
            <a:lvl9pPr algn="ctr">
              <a:spcBef>
                <a:spcPts val="0"/>
              </a:spcBef>
              <a:spcAft>
                <a:spcPts val="0"/>
              </a:spcAft>
              <a:buNone/>
              <a:defRPr lang="en-us" sz="5600"/>
            </a:lvl9pPr>
          </a:lstStyle>
          <a:p>
            <a:pPr>
              <a:defRPr lang="en-us"/>
            </a:pPr>
            <a:endParaRPr/>
          </a:p>
        </p:txBody>
      </p:sp>
      <p:sp>
        <p:nvSpPr>
          <p:cNvPr id="4" name="Google Shape;38;p9"/>
          <p:cNvSpPr>
            <a:spLocks noGrp="1" noChangeArrowheads="1"/>
            <a:extLst>
              <a:ext uri="smNativeData">
                <pr:smNativeData xmlns:pr="smNativeData" xmlns:p14="http://schemas.microsoft.com/office/powerpoint/2010/main" xmlns="" val="SMDATA_13_kntYYRMAAAAlAAAAZAAAAA0AAAAAkAAAAJAAAACQAAAAkAAAAAAAAAAA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tAgAA/hYAAFsjAAAfIQAAEAAAACYAAAAIAAAAPbAAAAAAAAA="/>
              </a:ext>
            </a:extLst>
          </p:cNvSpPr>
          <p:nvPr>
            <p:ph type="subTitle" idx="1"/>
          </p:nvPr>
        </p:nvSpPr>
        <p:spPr>
          <a:xfrm>
            <a:off x="353695" y="3737610"/>
            <a:ext cx="5393690" cy="1646555"/>
          </a:xfrm>
        </p:spPr>
        <p:txBody>
          <a:bodyPr vert="horz" wrap="square" lIns="91440" tIns="91440" rIns="91440" bIns="91440" numCol="1" spcCol="215900" anchor="t">
            <a:prstTxWarp prst="textNoShape">
              <a:avLst/>
            </a:prstTxWarp>
          </a:bodyPr>
          <a:lstStyle>
            <a:lvl1pPr algn="ctr">
              <a:lnSpc>
                <a:spcPct val="100000"/>
              </a:lnSpc>
              <a:spcBef>
                <a:spcPts val="0"/>
              </a:spcBef>
              <a:spcAft>
                <a:spcPts val="0"/>
              </a:spcAft>
              <a:buNone/>
              <a:defRPr lang="en-us" sz="2800"/>
            </a:lvl1pPr>
            <a:lvl2pPr algn="ctr">
              <a:lnSpc>
                <a:spcPct val="100000"/>
              </a:lnSpc>
              <a:spcBef>
                <a:spcPts val="0"/>
              </a:spcBef>
              <a:spcAft>
                <a:spcPts val="0"/>
              </a:spcAft>
              <a:buNone/>
              <a:defRPr lang="en-us" sz="2800"/>
            </a:lvl2pPr>
            <a:lvl3pPr algn="ctr">
              <a:lnSpc>
                <a:spcPct val="100000"/>
              </a:lnSpc>
              <a:spcBef>
                <a:spcPts val="0"/>
              </a:spcBef>
              <a:spcAft>
                <a:spcPts val="0"/>
              </a:spcAft>
              <a:buNone/>
              <a:defRPr lang="en-us" sz="2800"/>
            </a:lvl3pPr>
            <a:lvl4pPr algn="ctr">
              <a:lnSpc>
                <a:spcPct val="100000"/>
              </a:lnSpc>
              <a:spcBef>
                <a:spcPts val="0"/>
              </a:spcBef>
              <a:spcAft>
                <a:spcPts val="0"/>
              </a:spcAft>
              <a:buNone/>
              <a:defRPr lang="en-us" sz="2800"/>
            </a:lvl4pPr>
            <a:lvl5pPr algn="ctr">
              <a:lnSpc>
                <a:spcPct val="100000"/>
              </a:lnSpc>
              <a:spcBef>
                <a:spcPts val="0"/>
              </a:spcBef>
              <a:spcAft>
                <a:spcPts val="0"/>
              </a:spcAft>
              <a:buNone/>
              <a:defRPr lang="en-us" sz="2800"/>
            </a:lvl5pPr>
            <a:lvl6pPr algn="ctr">
              <a:lnSpc>
                <a:spcPct val="100000"/>
              </a:lnSpc>
              <a:spcBef>
                <a:spcPts val="0"/>
              </a:spcBef>
              <a:spcAft>
                <a:spcPts val="0"/>
              </a:spcAft>
              <a:buNone/>
              <a:defRPr lang="en-us" sz="2800"/>
            </a:lvl6pPr>
            <a:lvl7pPr algn="ctr">
              <a:lnSpc>
                <a:spcPct val="100000"/>
              </a:lnSpc>
              <a:spcBef>
                <a:spcPts val="0"/>
              </a:spcBef>
              <a:spcAft>
                <a:spcPts val="0"/>
              </a:spcAft>
              <a:buNone/>
              <a:defRPr lang="en-us" sz="2800"/>
            </a:lvl7pPr>
            <a:lvl8pPr algn="ctr">
              <a:lnSpc>
                <a:spcPct val="100000"/>
              </a:lnSpc>
              <a:spcBef>
                <a:spcPts val="0"/>
              </a:spcBef>
              <a:spcAft>
                <a:spcPts val="0"/>
              </a:spcAft>
              <a:buNone/>
              <a:defRPr lang="en-us" sz="2800"/>
            </a:lvl8pPr>
            <a:lvl9pPr algn="ctr">
              <a:lnSpc>
                <a:spcPct val="100000"/>
              </a:lnSpc>
              <a:spcBef>
                <a:spcPts val="0"/>
              </a:spcBef>
              <a:spcAft>
                <a:spcPts val="0"/>
              </a:spcAft>
              <a:buNone/>
              <a:defRPr lang="en-us" sz="2800"/>
            </a:lvl9pPr>
          </a:lstStyle>
          <a:p>
            <a:pPr>
              <a:defRPr lang="en-us"/>
            </a:pPr>
            <a:endParaRPr/>
          </a:p>
        </p:txBody>
      </p:sp>
      <p:sp>
        <p:nvSpPr>
          <p:cNvPr id="5" name="Google Shape;39;p9"/>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I0zTA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EKAAA8AUAAPxHAAA/JAAAEAAAACYAAAAIAAAAvbAAAAAAAAA="/>
              </a:ext>
            </a:extLst>
          </p:cNvSpPr>
          <p:nvPr>
            <p:ph idx="2"/>
          </p:nvPr>
        </p:nvSpPr>
        <p:spPr>
          <a:xfrm>
            <a:off x="6586220" y="965200"/>
            <a:ext cx="5115560" cy="4926965"/>
          </a:xfrm>
        </p:spPr>
        <p:txBody>
          <a:bodyPr vert="horz" wrap="square" lIns="91440" tIns="91440" rIns="91440" bIns="91440" numCol="1" spcCol="215900" anchor="ctr">
            <a:prstTxWarp prst="textNoShape">
              <a:avLst/>
            </a:prstTxWarp>
          </a:bodyPr>
          <a:lstStyle>
            <a:lvl1pPr marL="609600" indent="-457200">
              <a:spcBef>
                <a:spcPts val="0"/>
              </a:spcBef>
              <a:spcAft>
                <a:spcPts val="0"/>
              </a:spcAft>
              <a:buSzPts val="1800"/>
              <a:buChar char="●"/>
              <a:defRPr lang="en-us"/>
            </a:lvl1pPr>
            <a:lvl2pPr marL="1219200" indent="-423545">
              <a:spcBef>
                <a:spcPts val="0"/>
              </a:spcBef>
              <a:spcAft>
                <a:spcPts val="0"/>
              </a:spcAft>
              <a:buSzPts val="1400"/>
              <a:buChar char="○"/>
              <a:defRPr lang="en-us"/>
            </a:lvl2pPr>
            <a:lvl3pPr marL="1828800" indent="-423545">
              <a:spcBef>
                <a:spcPts val="0"/>
              </a:spcBef>
              <a:spcAft>
                <a:spcPts val="0"/>
              </a:spcAft>
              <a:buSzPts val="1400"/>
              <a:buChar char="■"/>
              <a:defRPr lang="en-us"/>
            </a:lvl3pPr>
            <a:lvl4pPr marL="2438400" indent="-423545">
              <a:spcBef>
                <a:spcPts val="0"/>
              </a:spcBef>
              <a:spcAft>
                <a:spcPts val="0"/>
              </a:spcAft>
              <a:buSzPts val="1400"/>
              <a:buChar char="●"/>
              <a:defRPr lang="en-us"/>
            </a:lvl4pPr>
            <a:lvl5pPr marL="3048000" indent="-423545">
              <a:spcBef>
                <a:spcPts val="0"/>
              </a:spcBef>
              <a:spcAft>
                <a:spcPts val="0"/>
              </a:spcAft>
              <a:buSzPts val="1400"/>
              <a:buChar char="○"/>
              <a:defRPr lang="en-us"/>
            </a:lvl5pPr>
            <a:lvl6pPr marL="3657600" indent="-423545">
              <a:spcBef>
                <a:spcPts val="0"/>
              </a:spcBef>
              <a:spcAft>
                <a:spcPts val="0"/>
              </a:spcAft>
              <a:buSzPts val="1400"/>
              <a:buChar char="■"/>
              <a:defRPr lang="en-us"/>
            </a:lvl6pPr>
            <a:lvl7pPr marL="4267200" indent="-423545">
              <a:spcBef>
                <a:spcPts val="0"/>
              </a:spcBef>
              <a:spcAft>
                <a:spcPts val="0"/>
              </a:spcAft>
              <a:buSzPts val="1400"/>
              <a:buChar char="●"/>
              <a:defRPr lang="en-us"/>
            </a:lvl7pPr>
            <a:lvl8pPr marL="4876800" indent="-423545">
              <a:spcBef>
                <a:spcPts val="0"/>
              </a:spcBef>
              <a:spcAft>
                <a:spcPts val="0"/>
              </a:spcAft>
              <a:buSzPts val="1400"/>
              <a:buChar char="○"/>
              <a:defRPr lang="en-us"/>
            </a:lvl8pPr>
            <a:lvl9pPr marL="5486400" indent="-423545">
              <a:spcBef>
                <a:spcPts val="0"/>
              </a:spcBef>
              <a:spcAft>
                <a:spcPts val="0"/>
              </a:spcAft>
              <a:buSzPts val="1400"/>
              <a:buChar char="■"/>
              <a:defRPr lang="en-us"/>
            </a:lvl9pPr>
          </a:lstStyle>
          <a:p>
            <a:pPr>
              <a:defRPr lang="en-us"/>
            </a:pPr>
            <a:endParaRPr/>
          </a:p>
        </p:txBody>
      </p:sp>
      <p:sp>
        <p:nvSpPr>
          <p:cNvPr id="6" name="Google Shape;40;p9"/>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RQAAQCYAAP5JAAB6KQAAEAAAACYAAAAIAAAAPLAAAAAAAAA="/>
              </a:ext>
            </a:extLst>
          </p:cNvSpPr>
          <p:nvPr>
            <p:ph type="sldNum" idx="12"/>
          </p:nvPr>
        </p:nvSpPr>
        <p:spPr/>
        <p:txBody>
          <a:bodyPr vert="horz" wrap="square" lIns="91440" tIns="91440" rIns="91440" bIns="91440" numCol="1" spcCol="215900" anchor="ctr">
            <a:prstTxWarp prst="textNoShape">
              <a:avLst/>
            </a:prstTxWarp>
          </a:bodyPr>
          <a:lstStyle>
            <a:lvl1pPr>
              <a:buNone/>
              <a:defRPr noProof="1"/>
            </a:lvl1pPr>
            <a:lvl2pPr>
              <a:buNone/>
              <a:defRPr lang="en-us"/>
            </a:lvl2pPr>
            <a:lvl3pPr>
              <a:buNone/>
              <a:defRPr lang="en-us"/>
            </a:lvl3pPr>
            <a:lvl4pPr>
              <a:buNone/>
              <a:defRPr lang="en-us"/>
            </a:lvl4pPr>
            <a:lvl5pPr>
              <a:buNone/>
              <a:defRPr lang="en-us"/>
            </a:lvl5pPr>
            <a:lvl6pPr>
              <a:buNone/>
              <a:defRPr lang="en-us"/>
            </a:lvl6pPr>
            <a:lvl7pPr>
              <a:buNone/>
              <a:defRPr lang="en-us"/>
            </a:lvl7pPr>
            <a:lvl8pPr>
              <a:buNone/>
              <a:defRPr lang="en-us"/>
            </a:lvl8pPr>
            <a:lvl9pPr>
              <a:buNone/>
              <a:defRPr lang="en-us"/>
            </a:lvl9pPr>
          </a:lstStyle>
          <a:p>
            <a:pPr>
              <a:defRPr lang="en-us"/>
            </a:pPr>
            <a:fld id="{2FCC7BCE-80C2-998D-8C74-76D8353A7A23}" type="slidenum">
              <a:rPr noProof="1"/>
              <a:t>‹#›</a:t>
            </a:fld>
            <a:endParaRPr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Caption">
    <p:spTree>
      <p:nvGrpSpPr>
        <p:cNvPr id="1" name=""/>
        <p:cNvGrpSpPr/>
        <p:nvPr/>
      </p:nvGrpSpPr>
      <p:grpSpPr>
        <a:xfrm>
          <a:off x="0" y="0"/>
          <a:ext cx="0" cy="0"/>
          <a:chOff x="0" y="0"/>
          <a:chExt cx="0" cy="0"/>
        </a:xfrm>
      </p:grpSpPr>
      <p:sp>
        <p:nvSpPr>
          <p:cNvPr id="2" name="Google Shape;42;p10"/>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AAM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AgAAsyIAAMIzAACqJwAAEAAAACYAAAAIAAAAvbAAAAAAAAA="/>
              </a:ext>
            </a:extLst>
          </p:cNvSpPr>
          <p:nvPr>
            <p:ph idx="1"/>
          </p:nvPr>
        </p:nvSpPr>
        <p:spPr>
          <a:xfrm>
            <a:off x="415290" y="5640705"/>
            <a:ext cx="7998460" cy="807085"/>
          </a:xfrm>
        </p:spPr>
        <p:txBody>
          <a:bodyPr vert="horz" wrap="square" lIns="91440" tIns="91440" rIns="91440" bIns="91440" numCol="1" spcCol="215900" anchor="ctr">
            <a:prstTxWarp prst="textNoShape">
              <a:avLst/>
            </a:prstTxWarp>
          </a:bodyPr>
          <a:lstStyle>
            <a:lvl1pPr marL="609600" indent="-304800">
              <a:lnSpc>
                <a:spcPct val="100000"/>
              </a:lnSpc>
              <a:spcBef>
                <a:spcPts val="0"/>
              </a:spcBef>
              <a:spcAft>
                <a:spcPts val="0"/>
              </a:spcAft>
              <a:buNone/>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a:p>
        </p:txBody>
      </p:sp>
      <p:sp>
        <p:nvSpPr>
          <p:cNvPr id="3" name="Google Shape;43;p10"/>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RQAAQCYAAP5JAAB6KQAAEAAAACYAAAAIAAAAPLAAAAAAAAA="/>
              </a:ext>
            </a:extLst>
          </p:cNvSpPr>
          <p:nvPr>
            <p:ph type="sldNum" idx="12"/>
          </p:nvPr>
        </p:nvSpPr>
        <p:spPr/>
        <p:txBody>
          <a:bodyPr vert="horz" wrap="square" lIns="91440" tIns="91440" rIns="91440" bIns="91440" numCol="1" spcCol="215900" anchor="ctr">
            <a:prstTxWarp prst="textNoShape">
              <a:avLst/>
            </a:prstTxWarp>
          </a:bodyPr>
          <a:lstStyle>
            <a:lvl1pPr>
              <a:buNone/>
              <a:defRPr noProof="1"/>
            </a:lvl1pPr>
            <a:lvl2pPr>
              <a:buNone/>
              <a:defRPr lang="en-us"/>
            </a:lvl2pPr>
            <a:lvl3pPr>
              <a:buNone/>
              <a:defRPr lang="en-us"/>
            </a:lvl3pPr>
            <a:lvl4pPr>
              <a:buNone/>
              <a:defRPr lang="en-us"/>
            </a:lvl4pPr>
            <a:lvl5pPr>
              <a:buNone/>
              <a:defRPr lang="en-us"/>
            </a:lvl5pPr>
            <a:lvl6pPr>
              <a:buNone/>
              <a:defRPr lang="en-us"/>
            </a:lvl6pPr>
            <a:lvl7pPr>
              <a:buNone/>
              <a:defRPr lang="en-us"/>
            </a:lvl7pPr>
            <a:lvl8pPr>
              <a:buNone/>
              <a:defRPr lang="en-us"/>
            </a:lvl8pPr>
            <a:lvl9pPr>
              <a:buNone/>
              <a:defRPr lang="en-us"/>
            </a:lvl9pPr>
          </a:lstStyle>
          <a:p>
            <a:pPr>
              <a:defRPr lang="en-us"/>
            </a:pPr>
            <a:fld id="{2FCC4AEB-A5C2-99BC-8C74-53E9043A7A06}" type="slidenum">
              <a:rPr noProof="1"/>
              <a:t>‹#›</a:t>
            </a:fld>
            <a:endParaRPr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ig number">
    <p:spTree>
      <p:nvGrpSpPr>
        <p:cNvPr id="1" name=""/>
        <p:cNvGrpSpPr/>
        <p:nvPr/>
      </p:nvGrpSpPr>
      <p:grpSpPr>
        <a:xfrm>
          <a:off x="0" y="0"/>
          <a:ext cx="0" cy="0"/>
          <a:chOff x="0" y="0"/>
          <a:chExt cx="0" cy="0"/>
        </a:xfrm>
      </p:grpSpPr>
      <p:sp>
        <p:nvSpPr>
          <p:cNvPr id="2" name="Google Shape;45;p11"/>
          <p:cNvSpPr>
            <a:spLocks noGrp="1" noChangeArrowheads="1"/>
            <a:extLst>
              <a:ext uri="smNativeData">
                <pr:smNativeData xmlns:pr="smNativeData" xmlns:p14="http://schemas.microsoft.com/office/powerpoint/2010/main" xmlns="" val="SMDATA_13_kntYYRMAAAAlAAAAZAAAAA0AAAAAkAAAAJAAAACQAAAAkAAAAAAAAAAC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wLlQ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AgAAEwkAAHJIAAAtGQAAEAAAACYAAAAIAAAAvbAAAAAAAAA="/>
              </a:ext>
            </a:extLst>
          </p:cNvSpPr>
          <p:nvPr>
            <p:ph type="title"/>
          </p:nvPr>
        </p:nvSpPr>
        <p:spPr>
          <a:xfrm>
            <a:off x="415290" y="1475105"/>
            <a:ext cx="11361420" cy="2617470"/>
          </a:xfrm>
        </p:spPr>
        <p:txBody>
          <a:bodyPr vert="horz" wrap="square" lIns="91440" tIns="91440" rIns="91440" bIns="91440" numCol="1" spcCol="215900" anchor="b">
            <a:prstTxWarp prst="textNoShape">
              <a:avLst/>
            </a:prstTxWarp>
          </a:bodyPr>
          <a:lstStyle>
            <a:lvl1pPr algn="ctr">
              <a:spcBef>
                <a:spcPts val="0"/>
              </a:spcBef>
              <a:spcAft>
                <a:spcPts val="0"/>
              </a:spcAft>
              <a:buNone/>
              <a:defRPr lang="en-us" sz="16000"/>
            </a:lvl1pPr>
            <a:lvl2pPr algn="ctr">
              <a:spcBef>
                <a:spcPts val="0"/>
              </a:spcBef>
              <a:spcAft>
                <a:spcPts val="0"/>
              </a:spcAft>
              <a:buNone/>
              <a:defRPr lang="en-us" sz="16000"/>
            </a:lvl2pPr>
            <a:lvl3pPr algn="ctr">
              <a:spcBef>
                <a:spcPts val="0"/>
              </a:spcBef>
              <a:spcAft>
                <a:spcPts val="0"/>
              </a:spcAft>
              <a:buNone/>
              <a:defRPr lang="en-us" sz="16000"/>
            </a:lvl3pPr>
            <a:lvl4pPr algn="ctr">
              <a:spcBef>
                <a:spcPts val="0"/>
              </a:spcBef>
              <a:spcAft>
                <a:spcPts val="0"/>
              </a:spcAft>
              <a:buNone/>
              <a:defRPr lang="en-us" sz="16000"/>
            </a:lvl4pPr>
            <a:lvl5pPr algn="ctr">
              <a:spcBef>
                <a:spcPts val="0"/>
              </a:spcBef>
              <a:spcAft>
                <a:spcPts val="0"/>
              </a:spcAft>
              <a:buNone/>
              <a:defRPr lang="en-us" sz="16000"/>
            </a:lvl5pPr>
            <a:lvl6pPr algn="ctr">
              <a:spcBef>
                <a:spcPts val="0"/>
              </a:spcBef>
              <a:spcAft>
                <a:spcPts val="0"/>
              </a:spcAft>
              <a:buNone/>
              <a:defRPr lang="en-us" sz="16000"/>
            </a:lvl6pPr>
            <a:lvl7pPr algn="ctr">
              <a:spcBef>
                <a:spcPts val="0"/>
              </a:spcBef>
              <a:spcAft>
                <a:spcPts val="0"/>
              </a:spcAft>
              <a:buNone/>
              <a:defRPr lang="en-us" sz="16000"/>
            </a:lvl7pPr>
            <a:lvl8pPr algn="ctr">
              <a:spcBef>
                <a:spcPts val="0"/>
              </a:spcBef>
              <a:spcAft>
                <a:spcPts val="0"/>
              </a:spcAft>
              <a:buNone/>
              <a:defRPr lang="en-us" sz="16000"/>
            </a:lvl8pPr>
            <a:lvl9pPr algn="ctr">
              <a:spcBef>
                <a:spcPts val="0"/>
              </a:spcBef>
              <a:spcAft>
                <a:spcPts val="0"/>
              </a:spcAft>
              <a:buNone/>
              <a:defRPr lang="en-us" sz="16000"/>
            </a:lvl9pPr>
          </a:lstStyle>
          <a:p>
            <a:pPr>
              <a:defRPr lang="en-us"/>
            </a:pPr>
            <a:r>
              <a:t>xx%</a:t>
            </a:r>
          </a:p>
        </p:txBody>
      </p:sp>
      <p:sp>
        <p:nvSpPr>
          <p:cNvPr id="3" name="Google Shape;46;p11"/>
          <p:cNvSpPr>
            <a:spLocks noGrp="1" noChangeArrowheads="1"/>
            <a:extLst>
              <a:ext uri="smNativeData">
                <pr:smNativeData xmlns:pr="smNativeData" xmlns:p14="http://schemas.microsoft.com/office/powerpoint/2010/main" xmlns="" val="SMDATA_13_kntYYRMAAAAlAAAAZAAAAA0AAAAAkAAAAJAAAACQAAAAkAAAAAAAAAAA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AgAA2xkAAHJIAACGJAAAEAAAACYAAAAIAAAAPbAAAAAAAAA="/>
              </a:ext>
            </a:extLst>
          </p:cNvSpPr>
          <p:nvPr>
            <p:ph idx="1"/>
          </p:nvPr>
        </p:nvSpPr>
        <p:spPr>
          <a:xfrm>
            <a:off x="415290" y="4203065"/>
            <a:ext cx="11361420" cy="1734185"/>
          </a:xfrm>
        </p:spPr>
        <p:txBody>
          <a:bodyPr vert="horz" wrap="square" lIns="91440" tIns="91440" rIns="91440" bIns="91440" numCol="1" spcCol="215900" anchor="t">
            <a:prstTxWarp prst="textNoShape">
              <a:avLst/>
            </a:prstTxWarp>
          </a:bodyPr>
          <a:lstStyle>
            <a:lvl1pPr marL="609600" indent="-457200" algn="ctr">
              <a:spcBef>
                <a:spcPts val="0"/>
              </a:spcBef>
              <a:spcAft>
                <a:spcPts val="0"/>
              </a:spcAft>
              <a:buSzPts val="1800"/>
              <a:buChar char="●"/>
              <a:defRPr lang="en-us"/>
            </a:lvl1pPr>
            <a:lvl2pPr marL="1219200" indent="-423545" algn="ctr">
              <a:spcBef>
                <a:spcPts val="0"/>
              </a:spcBef>
              <a:spcAft>
                <a:spcPts val="0"/>
              </a:spcAft>
              <a:buSzPts val="1400"/>
              <a:buChar char="○"/>
              <a:defRPr lang="en-us"/>
            </a:lvl2pPr>
            <a:lvl3pPr marL="1828800" indent="-423545" algn="ctr">
              <a:spcBef>
                <a:spcPts val="0"/>
              </a:spcBef>
              <a:spcAft>
                <a:spcPts val="0"/>
              </a:spcAft>
              <a:buSzPts val="1400"/>
              <a:buChar char="■"/>
              <a:defRPr lang="en-us"/>
            </a:lvl3pPr>
            <a:lvl4pPr marL="2438400" indent="-423545" algn="ctr">
              <a:spcBef>
                <a:spcPts val="0"/>
              </a:spcBef>
              <a:spcAft>
                <a:spcPts val="0"/>
              </a:spcAft>
              <a:buSzPts val="1400"/>
              <a:buChar char="●"/>
              <a:defRPr lang="en-us"/>
            </a:lvl4pPr>
            <a:lvl5pPr marL="3048000" indent="-423545" algn="ctr">
              <a:spcBef>
                <a:spcPts val="0"/>
              </a:spcBef>
              <a:spcAft>
                <a:spcPts val="0"/>
              </a:spcAft>
              <a:buSzPts val="1400"/>
              <a:buChar char="○"/>
              <a:defRPr lang="en-us"/>
            </a:lvl5pPr>
            <a:lvl6pPr marL="3657600" indent="-423545" algn="ctr">
              <a:spcBef>
                <a:spcPts val="0"/>
              </a:spcBef>
              <a:spcAft>
                <a:spcPts val="0"/>
              </a:spcAft>
              <a:buSzPts val="1400"/>
              <a:buChar char="■"/>
              <a:defRPr lang="en-us"/>
            </a:lvl6pPr>
            <a:lvl7pPr marL="4267200" indent="-423545" algn="ctr">
              <a:spcBef>
                <a:spcPts val="0"/>
              </a:spcBef>
              <a:spcAft>
                <a:spcPts val="0"/>
              </a:spcAft>
              <a:buSzPts val="1400"/>
              <a:buChar char="●"/>
              <a:defRPr lang="en-us"/>
            </a:lvl7pPr>
            <a:lvl8pPr marL="4876800" indent="-423545" algn="ctr">
              <a:spcBef>
                <a:spcPts val="0"/>
              </a:spcBef>
              <a:spcAft>
                <a:spcPts val="0"/>
              </a:spcAft>
              <a:buSzPts val="1400"/>
              <a:buChar char="○"/>
              <a:defRPr lang="en-us"/>
            </a:lvl8pPr>
            <a:lvl9pPr marL="5486400" indent="-423545" algn="ctr">
              <a:spcBef>
                <a:spcPts val="0"/>
              </a:spcBef>
              <a:spcAft>
                <a:spcPts val="0"/>
              </a:spcAft>
              <a:buSzPts val="1400"/>
              <a:buChar char="■"/>
              <a:defRPr lang="en-us"/>
            </a:lvl9pPr>
          </a:lstStyle>
          <a:p>
            <a:pPr>
              <a:defRPr lang="en-us"/>
            </a:pPr>
            <a:endParaRPr/>
          </a:p>
        </p:txBody>
      </p:sp>
      <p:sp>
        <p:nvSpPr>
          <p:cNvPr id="4" name="Google Shape;47;p11"/>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Bg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RQAAQCYAAP5JAAB6KQAAEAAAACYAAAAIAAAAPLAAAAAAAAA="/>
              </a:ext>
            </a:extLst>
          </p:cNvSpPr>
          <p:nvPr>
            <p:ph type="sldNum" idx="12"/>
          </p:nvPr>
        </p:nvSpPr>
        <p:spPr/>
        <p:txBody>
          <a:bodyPr vert="horz" wrap="square" lIns="91440" tIns="91440" rIns="91440" bIns="91440" numCol="1" spcCol="215900" anchor="ctr">
            <a:prstTxWarp prst="textNoShape">
              <a:avLst/>
            </a:prstTxWarp>
          </a:bodyPr>
          <a:lstStyle>
            <a:lvl1pPr>
              <a:buNone/>
              <a:defRPr noProof="1"/>
            </a:lvl1pPr>
            <a:lvl2pPr>
              <a:buNone/>
              <a:defRPr lang="en-us"/>
            </a:lvl2pPr>
            <a:lvl3pPr>
              <a:buNone/>
              <a:defRPr lang="en-us"/>
            </a:lvl3pPr>
            <a:lvl4pPr>
              <a:buNone/>
              <a:defRPr lang="en-us"/>
            </a:lvl4pPr>
            <a:lvl5pPr>
              <a:buNone/>
              <a:defRPr lang="en-us"/>
            </a:lvl5pPr>
            <a:lvl6pPr>
              <a:buNone/>
              <a:defRPr lang="en-us"/>
            </a:lvl6pPr>
            <a:lvl7pPr>
              <a:buNone/>
              <a:defRPr lang="en-us"/>
            </a:lvl7pPr>
            <a:lvl8pPr>
              <a:buNone/>
              <a:defRPr lang="en-us"/>
            </a:lvl8pPr>
            <a:lvl9pPr>
              <a:buNone/>
              <a:defRPr lang="en-us"/>
            </a:lvl9pPr>
          </a:lstStyle>
          <a:p>
            <a:pPr>
              <a:defRPr lang="en-us"/>
            </a:pPr>
            <a:fld id="{2FCC433A-74C2-99B5-8C74-82E00D3A7AD7}" type="slidenum">
              <a:rPr noProof="1"/>
              <a:t>‹#›</a:t>
            </a:fld>
            <a:endParaRPr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Google Shape;49;p12"/>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ygzw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RQAAQCYAAP5JAAB6KQAAEAAAACYAAAAIAAAAPLAAAAAAAAA="/>
              </a:ext>
            </a:extLst>
          </p:cNvSpPr>
          <p:nvPr>
            <p:ph type="sldNum" idx="12"/>
          </p:nvPr>
        </p:nvSpPr>
        <p:spPr/>
        <p:txBody>
          <a:bodyPr vert="horz" wrap="square" lIns="91440" tIns="91440" rIns="91440" bIns="91440" numCol="1" spcCol="215900" anchor="ctr">
            <a:prstTxWarp prst="textNoShape">
              <a:avLst/>
            </a:prstTxWarp>
          </a:bodyPr>
          <a:lstStyle>
            <a:lvl1pPr>
              <a:buNone/>
              <a:defRPr noProof="1"/>
            </a:lvl1pPr>
            <a:lvl2pPr>
              <a:buNone/>
              <a:defRPr lang="en-us"/>
            </a:lvl2pPr>
            <a:lvl3pPr>
              <a:buNone/>
              <a:defRPr lang="en-us"/>
            </a:lvl3pPr>
            <a:lvl4pPr>
              <a:buNone/>
              <a:defRPr lang="en-us"/>
            </a:lvl4pPr>
            <a:lvl5pPr>
              <a:buNone/>
              <a:defRPr lang="en-us"/>
            </a:lvl5pPr>
            <a:lvl6pPr>
              <a:buNone/>
              <a:defRPr lang="en-us"/>
            </a:lvl6pPr>
            <a:lvl7pPr>
              <a:buNone/>
              <a:defRPr lang="en-us"/>
            </a:lvl7pPr>
            <a:lvl8pPr>
              <a:buNone/>
              <a:defRPr lang="en-us"/>
            </a:lvl8pPr>
            <a:lvl9pPr>
              <a:buNone/>
              <a:defRPr lang="en-us"/>
            </a:lvl9pPr>
          </a:lstStyle>
          <a:p>
            <a:pPr>
              <a:defRPr lang="en-us"/>
            </a:pPr>
            <a:fld id="{2FCC6967-29C2-999F-8C74-DFCA273A7A8A}" type="slidenum">
              <a:rPr noProof="1"/>
              <a:t>‹#›</a:t>
            </a:fld>
            <a:endParaRPr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7_Contents slide layout">
    <p:spTree>
      <p:nvGrpSpPr>
        <p:cNvPr id="1" name=""/>
        <p:cNvGrpSpPr/>
        <p:nvPr/>
      </p:nvGrpSpPr>
      <p:grpSpPr>
        <a:xfrm>
          <a:off x="0" y="0"/>
          <a:ext cx="0" cy="0"/>
          <a:chOff x="0" y="0"/>
          <a:chExt cx="0" cy="0"/>
        </a:xfrm>
      </p:grpSpPr>
      <p:sp>
        <p:nvSpPr>
          <p:cNvPr id="2" name="Text Placeholder 9"/>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9AQAAFwIAAC9JAACLBgAAEAAAACYAAAAIAAAAgYAAAAAAAAA="/>
              </a:ext>
            </a:extLst>
          </p:cNvSpPr>
          <p:nvPr>
            <p:ph idx="10"/>
          </p:nvPr>
        </p:nvSpPr>
        <p:spPr>
          <a:xfrm>
            <a:off x="323215" y="339725"/>
            <a:ext cx="11573510" cy="723900"/>
          </a:xfrm>
        </p:spPr>
        <p:txBody>
          <a:bodyPr vert="horz" wrap="square" lIns="91440" tIns="45720" rIns="91440" bIns="45720" numCol="1" spcCol="215900" anchor="ctr">
            <a:prstTxWarp prst="textNoShape">
              <a:avLst/>
            </a:prstTxWarp>
          </a:bodyPr>
          <a:lstStyle>
            <a:lvl1pPr marL="0" indent="0" algn="ctr">
              <a:buNone/>
              <a:defRPr lang="en-us" sz="5400" b="0" baseline="0">
                <a:solidFill>
                  <a:srgbClr val="262626"/>
                </a:solidFill>
                <a:latin typeface="Arial" pitchFamily="2" charset="0"/>
                <a:ea typeface="Arial Unicode MS" charset="0"/>
                <a:cs typeface="Arial"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BASIC LAYOUT</a:t>
            </a:r>
          </a:p>
        </p:txBody>
      </p:sp>
    </p:spTree>
    <p:extLst>
      <p:ext uri="{BB962C8B-B14F-4D97-AF65-F5344CB8AC3E}">
        <p14:creationId xmlns:p14="http://schemas.microsoft.com/office/powerpoint/2010/main" val="228578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slide layout">
    <p:spTree>
      <p:nvGrpSpPr>
        <p:cNvPr id="1" name=""/>
        <p:cNvGrpSpPr/>
        <p:nvPr/>
      </p:nvGrpSpPr>
      <p:grpSpPr>
        <a:xfrm>
          <a:off x="0" y="0"/>
          <a:ext cx="0" cy="0"/>
          <a:chOff x="0" y="0"/>
          <a:chExt cx="0" cy="0"/>
        </a:xfrm>
      </p:grpSpPr>
      <p:sp>
        <p:nvSpPr>
          <p:cNvPr id="2" name="Text Placeholder 9"/>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lvbn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9AQAAFwIAAC9JAACLBgAAEAAAACYAAAAIAAAAgYAAAAAAAAA="/>
              </a:ext>
            </a:extLst>
          </p:cNvSpPr>
          <p:nvPr>
            <p:ph idx="10"/>
          </p:nvPr>
        </p:nvSpPr>
        <p:spPr>
          <a:xfrm>
            <a:off x="323215" y="339725"/>
            <a:ext cx="11573510" cy="723900"/>
          </a:xfrm>
        </p:spPr>
        <p:txBody>
          <a:bodyPr vert="horz" wrap="square" lIns="91440" tIns="45720" rIns="91440" bIns="45720" numCol="1" spcCol="215900" anchor="ctr">
            <a:prstTxWarp prst="textNoShape">
              <a:avLst/>
            </a:prstTxWarp>
          </a:bodyPr>
          <a:lstStyle>
            <a:lvl1pPr marL="0" indent="0" algn="ctr">
              <a:buNone/>
              <a:defRPr lang="en-us" sz="5400" b="0" baseline="0">
                <a:solidFill>
                  <a:srgbClr val="262626"/>
                </a:solidFill>
                <a:latin typeface="Arial" pitchFamily="2" charset="0"/>
                <a:ea typeface="Arial Unicode MS" charset="0"/>
                <a:cs typeface="Arial"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BASIC LAYOUT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7_Contents slide layout">
    <p:spTree>
      <p:nvGrpSpPr>
        <p:cNvPr id="1" name=""/>
        <p:cNvGrpSpPr/>
        <p:nvPr/>
      </p:nvGrpSpPr>
      <p:grpSpPr>
        <a:xfrm>
          <a:off x="0" y="0"/>
          <a:ext cx="0" cy="0"/>
          <a:chOff x="0" y="0"/>
          <a:chExt cx="0" cy="0"/>
        </a:xfrm>
      </p:grpSpPr>
      <p:sp>
        <p:nvSpPr>
          <p:cNvPr id="2" name="Text Placeholder 9"/>
          <p:cNvSpPr>
            <a:spLocks noGrp="1" noChangeArrowheads="1"/>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9AQAAFwIAAC9JAACLBgAAEAAAACYAAAAIAAAAgYAAAAAAAAA="/>
              </a:ext>
            </a:extLst>
          </p:cNvSpPr>
          <p:nvPr>
            <p:ph idx="10"/>
          </p:nvPr>
        </p:nvSpPr>
        <p:spPr>
          <a:xfrm>
            <a:off x="323215" y="339725"/>
            <a:ext cx="11573510" cy="723900"/>
          </a:xfrm>
        </p:spPr>
        <p:txBody>
          <a:bodyPr vert="horz" wrap="square" lIns="91440" tIns="45720" rIns="91440" bIns="45720" numCol="1" spcCol="215900" anchor="ctr">
            <a:prstTxWarp prst="textNoShape">
              <a:avLst/>
            </a:prstTxWarp>
          </a:bodyPr>
          <a:lstStyle>
            <a:lvl1pPr marL="0" indent="0" algn="ctr">
              <a:buNone/>
              <a:defRPr lang="en-us" sz="5400" b="0" baseline="0">
                <a:solidFill>
                  <a:srgbClr val="262626"/>
                </a:solidFill>
                <a:latin typeface="Arial" pitchFamily="2" charset="0"/>
                <a:ea typeface="Arial Unicode MS" charset="0"/>
                <a:cs typeface="Arial"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BASIC LAYOUT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8_Contents slide layou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9_Contents slide layout">
    <p:bg>
      <p:bgPr>
        <a:blipFill>
          <a:blip r:embed="rId2"/>
          <a:src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5_Contents slide layout">
    <p:bg>
      <p:bgPr>
        <a:blipFill>
          <a:blip r:embed="rId3"/>
          <a:src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1_Contents slide layout">
    <p:bg>
      <p:bgPr>
        <a:blipFill>
          <a:blip r:embed="rId2"/>
          <a:src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2_Contents slide layout">
    <p:bg>
      <p:bgPr>
        <a:blipFill>
          <a:blip r:embed="rId2"/>
          <a:src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Lst>
  <p:hf sldNum="0" hdr="0" ftr="0" dt="0"/>
  <p:txStyles>
    <p:titleStyle>
      <a:lvl1pPr marL="0" marR="0" indent="0" algn="l" defTabSz="914400">
        <a:lnSpc>
          <a:spcPct val="90000"/>
        </a:lnSpc>
        <a:spcBef>
          <a:spcPts val="0"/>
        </a:spcBef>
        <a:spcAft>
          <a:spcPts val="0"/>
        </a:spcAft>
        <a:buNone/>
        <a:tabLst/>
        <a:defRPr lang="en-us" sz="4400" b="0" i="0" u="none" strike="noStrike" kern="1" spc="0" baseline="0">
          <a:solidFill>
            <a:schemeClr val="tx1"/>
          </a:solidFill>
          <a:effectLst/>
          <a:latin typeface="Arial" pitchFamily="2" charset="0"/>
          <a:ea typeface="Arial Unicode MS" charset="0"/>
          <a:cs typeface="Arial"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9pPr>
    </p:titleStyle>
    <p:bodyStyle>
      <a:lvl1pPr marL="228600" marR="0" indent="-228600" algn="l" defTabSz="914400">
        <a:lnSpc>
          <a:spcPct val="90000"/>
        </a:lnSpc>
        <a:spcBef>
          <a:spcPts val="1000"/>
        </a:spcBef>
        <a:spcAft>
          <a:spcPts val="0"/>
        </a:spcAft>
        <a:buClrTx/>
        <a:buSzTx/>
        <a:buFont typeface="Arial" pitchFamily="2" charset="0"/>
        <a:buChar char="•"/>
        <a:tabLst/>
        <a:defRPr lang="en-us" sz="2800" b="0" i="0" u="none" strike="noStrike" kern="1" spc="0" baseline="0">
          <a:solidFill>
            <a:schemeClr val="tx1"/>
          </a:solidFill>
          <a:effectLst/>
          <a:latin typeface="Arial" pitchFamily="2" charset="0"/>
          <a:ea typeface="Arial Unicode MS" charset="0"/>
          <a:cs typeface="Arial"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en-us" sz="2400" b="0" i="0" u="none" strike="noStrike" kern="1" spc="0" baseline="0">
          <a:solidFill>
            <a:schemeClr val="tx1"/>
          </a:solidFill>
          <a:effectLst/>
          <a:latin typeface="Arial" pitchFamily="2" charset="0"/>
          <a:ea typeface="Arial Unicode MS" charset="0"/>
          <a:cs typeface="Arial"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en-us" sz="2000" b="0" i="0" u="none" strike="noStrike" kern="1" spc="0" baseline="0">
          <a:solidFill>
            <a:schemeClr val="tx1"/>
          </a:solidFill>
          <a:effectLst/>
          <a:latin typeface="Arial" pitchFamily="2" charset="0"/>
          <a:ea typeface="Arial Unicode MS" charset="0"/>
          <a:cs typeface="Arial"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5pPr>
      <a:lvl6pPr marL="25146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6pPr>
      <a:lvl7pPr marL="29718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7pPr>
      <a:lvl8pPr marL="34290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8pPr>
      <a:lvl9pPr marL="38862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9pPr>
    </p:bodyStyle>
    <p:otherStyle>
      <a:lvl1pPr marL="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5" r:id="rId5"/>
    <p:sldLayoutId id="2147483671" r:id="rId6"/>
    <p:sldLayoutId id="2147483672" r:id="rId7"/>
    <p:sldLayoutId id="2147483673" r:id="rId8"/>
    <p:sldLayoutId id="2147483674" r:id="rId9"/>
    <p:sldLayoutId id="2147483676" r:id="rId10"/>
    <p:sldLayoutId id="2147483665" r:id="rId11"/>
    <p:sldLayoutId id="2147483677" r:id="rId12"/>
    <p:sldLayoutId id="2147483681" r:id="rId13"/>
    <p:sldLayoutId id="2147483678" r:id="rId14"/>
    <p:sldLayoutId id="2147483684" r:id="rId15"/>
  </p:sldLayoutIdLst>
  <p:hf sldNum="0" hdr="0" ftr="0" dt="0"/>
  <p:txStyles>
    <p:titleStyle>
      <a:lvl1pPr marL="0" marR="0" indent="0" algn="l" defTabSz="914400">
        <a:lnSpc>
          <a:spcPct val="90000"/>
        </a:lnSpc>
        <a:spcBef>
          <a:spcPts val="0"/>
        </a:spcBef>
        <a:spcAft>
          <a:spcPts val="0"/>
        </a:spcAft>
        <a:buNone/>
        <a:tabLst/>
        <a:defRPr lang="en-us" sz="4400" b="0" i="0" u="none" strike="noStrike" kern="1" spc="0" baseline="0">
          <a:solidFill>
            <a:schemeClr val="tx1"/>
          </a:solidFill>
          <a:effectLst/>
          <a:latin typeface="Arial" pitchFamily="2" charset="0"/>
          <a:ea typeface="Arial Unicode MS" charset="0"/>
          <a:cs typeface="Arial"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9pPr>
    </p:titleStyle>
    <p:bodyStyle>
      <a:lvl1pPr marL="228600" marR="0" indent="-228600" algn="l" defTabSz="914400">
        <a:lnSpc>
          <a:spcPct val="90000"/>
        </a:lnSpc>
        <a:spcBef>
          <a:spcPts val="1000"/>
        </a:spcBef>
        <a:spcAft>
          <a:spcPts val="0"/>
        </a:spcAft>
        <a:buClrTx/>
        <a:buSzTx/>
        <a:buFont typeface="Arial" pitchFamily="2" charset="0"/>
        <a:buChar char="•"/>
        <a:tabLst/>
        <a:defRPr lang="en-us" sz="2800" b="0" i="0" u="none" strike="noStrike" kern="1" spc="0" baseline="0">
          <a:solidFill>
            <a:schemeClr val="tx1"/>
          </a:solidFill>
          <a:effectLst/>
          <a:latin typeface="Arial" pitchFamily="2" charset="0"/>
          <a:ea typeface="Arial Unicode MS" charset="0"/>
          <a:cs typeface="Arial"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en-us" sz="2400" b="0" i="0" u="none" strike="noStrike" kern="1" spc="0" baseline="0">
          <a:solidFill>
            <a:schemeClr val="tx1"/>
          </a:solidFill>
          <a:effectLst/>
          <a:latin typeface="Arial" pitchFamily="2" charset="0"/>
          <a:ea typeface="Arial Unicode MS" charset="0"/>
          <a:cs typeface="Arial"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en-us" sz="2000" b="0" i="0" u="none" strike="noStrike" kern="1" spc="0" baseline="0">
          <a:solidFill>
            <a:schemeClr val="tx1"/>
          </a:solidFill>
          <a:effectLst/>
          <a:latin typeface="Arial" pitchFamily="2" charset="0"/>
          <a:ea typeface="Arial Unicode MS" charset="0"/>
          <a:cs typeface="Arial"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5pPr>
      <a:lvl6pPr marL="25146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6pPr>
      <a:lvl7pPr marL="29718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7pPr>
      <a:lvl8pPr marL="34290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8pPr>
      <a:lvl9pPr marL="38862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9pPr>
    </p:bodyStyle>
    <p:otherStyle>
      <a:lvl1pPr marL="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marL="0" marR="0" indent="0" algn="l" defTabSz="914400">
        <a:lnSpc>
          <a:spcPct val="90000"/>
        </a:lnSpc>
        <a:spcBef>
          <a:spcPts val="0"/>
        </a:spcBef>
        <a:spcAft>
          <a:spcPts val="0"/>
        </a:spcAft>
        <a:buNone/>
        <a:tabLst/>
        <a:defRPr lang="en-us" sz="4400" b="0" i="0" u="none" strike="noStrike" kern="1" spc="0" baseline="0">
          <a:solidFill>
            <a:schemeClr val="tx1"/>
          </a:solidFill>
          <a:effectLst/>
          <a:latin typeface="Arial" pitchFamily="2" charset="0"/>
          <a:ea typeface="Arial Unicode MS" charset="0"/>
          <a:cs typeface="Arial"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9pPr>
    </p:titleStyle>
    <p:bodyStyle>
      <a:lvl1pPr marL="228600" marR="0" indent="-228600" algn="l" defTabSz="914400">
        <a:lnSpc>
          <a:spcPct val="90000"/>
        </a:lnSpc>
        <a:spcBef>
          <a:spcPts val="1000"/>
        </a:spcBef>
        <a:spcAft>
          <a:spcPts val="0"/>
        </a:spcAft>
        <a:buClrTx/>
        <a:buSzTx/>
        <a:buFont typeface="Arial" pitchFamily="2" charset="0"/>
        <a:buChar char="•"/>
        <a:tabLst/>
        <a:defRPr lang="en-us" sz="2800" b="0" i="0" u="none" strike="noStrike" kern="1" spc="0" baseline="0">
          <a:solidFill>
            <a:schemeClr val="tx1"/>
          </a:solidFill>
          <a:effectLst/>
          <a:latin typeface="Arial" pitchFamily="2" charset="0"/>
          <a:ea typeface="Arial Unicode MS" charset="0"/>
          <a:cs typeface="Arial"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en-us" sz="2400" b="0" i="0" u="none" strike="noStrike" kern="1" spc="0" baseline="0">
          <a:solidFill>
            <a:schemeClr val="tx1"/>
          </a:solidFill>
          <a:effectLst/>
          <a:latin typeface="Arial" pitchFamily="2" charset="0"/>
          <a:ea typeface="Arial Unicode MS" charset="0"/>
          <a:cs typeface="Arial"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en-us" sz="2000" b="0" i="0" u="none" strike="noStrike" kern="1" spc="0" baseline="0">
          <a:solidFill>
            <a:schemeClr val="tx1"/>
          </a:solidFill>
          <a:effectLst/>
          <a:latin typeface="Arial" pitchFamily="2" charset="0"/>
          <a:ea typeface="Arial Unicode MS" charset="0"/>
          <a:cs typeface="Arial"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5pPr>
      <a:lvl6pPr marL="25146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6pPr>
      <a:lvl7pPr marL="29718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7pPr>
      <a:lvl8pPr marL="34290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8pPr>
      <a:lvl9pPr marL="38862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Arial" pitchFamily="2" charset="0"/>
          <a:ea typeface="Arial Unicode MS" charset="0"/>
          <a:cs typeface="Arial" pitchFamily="2" charset="0"/>
        </a:defRPr>
      </a:lvl9pPr>
    </p:bodyStyle>
    <p:otherStyle>
      <a:lvl1pPr marL="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Arial" pitchFamily="2" charset="0"/>
          <a:ea typeface="Arial Unicode MS" charset="0"/>
          <a:cs typeface="Arial" pitchFamily="2" charset="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p:cNvSpPr>
            <a:spLocks noGrp="1" noChangeArrowheads="1"/>
            <a:extLst>
              <a:ext uri="smNativeData">
                <pr:smNativeData xmlns:pr="smNativeData" xmlns:p14="http://schemas.microsoft.com/office/powerpoint/2010/main" xmlns="" val="SMDATA_13_kntYYRMAAAAlAAAAZAAAAA0AAAAAkAAAAJAAAACQAAAAkAAAAAAAAAAA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BUAA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AgAApgMAAHJIAABZCAAAEAAAACYAAAAIAAAAvb8AAP8fAAA="/>
              </a:ext>
            </a:extLst>
          </p:cNvSpPr>
          <p:nvPr>
            <p:ph type="title"/>
          </p:nvPr>
        </p:nvSpPr>
        <p:spPr>
          <a:xfrm>
            <a:off x="415290" y="593090"/>
            <a:ext cx="11361420" cy="763905"/>
          </a:xfrm>
          <a:prstGeom prst="rect">
            <a:avLst/>
          </a:prstGeom>
          <a:noFill/>
          <a:ln>
            <a:noFill/>
          </a:ln>
        </p:spPr>
        <p:txBody>
          <a:bodyPr vert="horz" wrap="square" lIns="91440" tIns="91440" rIns="91440" bIns="91440" numCol="1" spcCol="215900" anchor="t">
            <a:prstTxWarp prst="textNoShape">
              <a:avLst/>
            </a:prstTxWarp>
          </a:bodyPr>
          <a:lstStyle>
            <a:lvl1pPr>
              <a:spcBef>
                <a:spcPts val="0"/>
              </a:spcBef>
              <a:spcAft>
                <a:spcPts val="0"/>
              </a:spcAft>
              <a:buNone/>
              <a:defRPr lang="en-us" sz="2800">
                <a:solidFill>
                  <a:srgbClr val="000000"/>
                </a:solidFill>
              </a:defRPr>
            </a:lvl1pPr>
            <a:lvl2pPr>
              <a:spcBef>
                <a:spcPts val="0"/>
              </a:spcBef>
              <a:spcAft>
                <a:spcPts val="0"/>
              </a:spcAft>
              <a:buNone/>
              <a:defRPr lang="en-us" sz="2800">
                <a:solidFill>
                  <a:srgbClr val="000000"/>
                </a:solidFill>
              </a:defRPr>
            </a:lvl2pPr>
            <a:lvl3pPr>
              <a:spcBef>
                <a:spcPts val="0"/>
              </a:spcBef>
              <a:spcAft>
                <a:spcPts val="0"/>
              </a:spcAft>
              <a:buNone/>
              <a:defRPr lang="en-us" sz="2800">
                <a:solidFill>
                  <a:srgbClr val="000000"/>
                </a:solidFill>
              </a:defRPr>
            </a:lvl3pPr>
            <a:lvl4pPr>
              <a:spcBef>
                <a:spcPts val="0"/>
              </a:spcBef>
              <a:spcAft>
                <a:spcPts val="0"/>
              </a:spcAft>
              <a:buNone/>
              <a:defRPr lang="en-us" sz="2800">
                <a:solidFill>
                  <a:srgbClr val="000000"/>
                </a:solidFill>
              </a:defRPr>
            </a:lvl4pPr>
            <a:lvl5pPr>
              <a:spcBef>
                <a:spcPts val="0"/>
              </a:spcBef>
              <a:spcAft>
                <a:spcPts val="0"/>
              </a:spcAft>
              <a:buNone/>
              <a:defRPr lang="en-us" sz="2800">
                <a:solidFill>
                  <a:srgbClr val="000000"/>
                </a:solidFill>
              </a:defRPr>
            </a:lvl5pPr>
            <a:lvl6pPr>
              <a:spcBef>
                <a:spcPts val="0"/>
              </a:spcBef>
              <a:spcAft>
                <a:spcPts val="0"/>
              </a:spcAft>
              <a:buNone/>
              <a:defRPr lang="en-us" sz="2800">
                <a:solidFill>
                  <a:srgbClr val="000000"/>
                </a:solidFill>
              </a:defRPr>
            </a:lvl6pPr>
            <a:lvl7pPr>
              <a:spcBef>
                <a:spcPts val="0"/>
              </a:spcBef>
              <a:spcAft>
                <a:spcPts val="0"/>
              </a:spcAft>
              <a:buNone/>
              <a:defRPr lang="en-us" sz="2800">
                <a:solidFill>
                  <a:srgbClr val="000000"/>
                </a:solidFill>
              </a:defRPr>
            </a:lvl7pPr>
            <a:lvl8pPr>
              <a:spcBef>
                <a:spcPts val="0"/>
              </a:spcBef>
              <a:spcAft>
                <a:spcPts val="0"/>
              </a:spcAft>
              <a:buNone/>
              <a:defRPr lang="en-us" sz="2800">
                <a:solidFill>
                  <a:srgbClr val="000000"/>
                </a:solidFill>
              </a:defRPr>
            </a:lvl8pPr>
            <a:lvl9pPr>
              <a:spcBef>
                <a:spcPts val="0"/>
              </a:spcBef>
              <a:spcAft>
                <a:spcPts val="0"/>
              </a:spcAft>
              <a:buNone/>
              <a:defRPr lang="en-us" sz="2800">
                <a:solidFill>
                  <a:srgbClr val="000000"/>
                </a:solidFill>
              </a:defRPr>
            </a:lvl9pPr>
          </a:lstStyle>
          <a:p>
            <a:pPr>
              <a:defRPr lang="en-us"/>
            </a:pPr>
            <a:endParaRPr/>
          </a:p>
        </p:txBody>
      </p:sp>
      <p:sp>
        <p:nvSpPr>
          <p:cNvPr id="3" name="Google Shape;7;p1"/>
          <p:cNvSpPr>
            <a:spLocks noGrp="1" noChangeArrowheads="1"/>
            <a:extLst>
              <a:ext uri="smNativeData">
                <pr:smNativeData xmlns:pr="smNativeData" xmlns:p14="http://schemas.microsoft.com/office/powerpoint/2010/main" xmlns="" val="SMDATA_13_kntYYRMAAAAlAAAAZAAAAA0AAAAAkAAAAJAAAACQAAAAkAAAAAAAAAAA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EAA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AgAAdAkAAHJIAAB5JQAAEAAAACYAAAAIAAAAvb8AAP8fAAA="/>
              </a:ext>
            </a:extLst>
          </p:cNvSpPr>
          <p:nvPr>
            <p:ph type="body" idx="1"/>
          </p:nvPr>
        </p:nvSpPr>
        <p:spPr>
          <a:xfrm>
            <a:off x="415290" y="1536700"/>
            <a:ext cx="11361420" cy="4554855"/>
          </a:xfrm>
          <a:prstGeom prst="rect">
            <a:avLst/>
          </a:prstGeom>
          <a:noFill/>
          <a:ln>
            <a:noFill/>
          </a:ln>
        </p:spPr>
        <p:txBody>
          <a:bodyPr vert="horz" wrap="square" lIns="91440" tIns="91440" rIns="91440" bIns="91440" numCol="1" spcCol="215900" anchor="t">
            <a:prstTxWarp prst="textNoShape">
              <a:avLst/>
            </a:prstTxWarp>
          </a:bodyPr>
          <a:lstStyle>
            <a:lvl1pPr marL="457200" indent="-342900">
              <a:lnSpc>
                <a:spcPct val="115000"/>
              </a:lnSpc>
              <a:spcBef>
                <a:spcPts val="0"/>
              </a:spcBef>
              <a:spcAft>
                <a:spcPts val="0"/>
              </a:spcAft>
              <a:buClrTx/>
              <a:buSzPts val="1800"/>
              <a:buChar char="●"/>
              <a:defRPr lang="en-us" sz="1800">
                <a:solidFill>
                  <a:srgbClr val="595959"/>
                </a:solidFill>
              </a:defRPr>
            </a:lvl1pPr>
            <a:lvl2pPr marL="914400" indent="-317500">
              <a:lnSpc>
                <a:spcPct val="115000"/>
              </a:lnSpc>
              <a:spcBef>
                <a:spcPts val="0"/>
              </a:spcBef>
              <a:spcAft>
                <a:spcPts val="0"/>
              </a:spcAft>
              <a:buClr>
                <a:srgbClr val="595959"/>
              </a:buClr>
              <a:buSzPts val="1400"/>
              <a:buChar char="○"/>
              <a:defRPr lang="en-us">
                <a:solidFill>
                  <a:srgbClr val="595959"/>
                </a:solidFill>
              </a:defRPr>
            </a:lvl2pPr>
            <a:lvl3pPr marL="1371600" indent="-317500">
              <a:lnSpc>
                <a:spcPct val="115000"/>
              </a:lnSpc>
              <a:spcBef>
                <a:spcPts val="0"/>
              </a:spcBef>
              <a:spcAft>
                <a:spcPts val="0"/>
              </a:spcAft>
              <a:buClr>
                <a:srgbClr val="595959"/>
              </a:buClr>
              <a:buSzPts val="1400"/>
              <a:buChar char="■"/>
              <a:defRPr lang="en-us">
                <a:solidFill>
                  <a:srgbClr val="595959"/>
                </a:solidFill>
              </a:defRPr>
            </a:lvl3pPr>
            <a:lvl4pPr marL="1828800" indent="-317500">
              <a:lnSpc>
                <a:spcPct val="115000"/>
              </a:lnSpc>
              <a:spcBef>
                <a:spcPts val="0"/>
              </a:spcBef>
              <a:spcAft>
                <a:spcPts val="0"/>
              </a:spcAft>
              <a:buClr>
                <a:srgbClr val="595959"/>
              </a:buClr>
              <a:buSzPts val="1400"/>
              <a:buChar char="●"/>
              <a:defRPr lang="en-us">
                <a:solidFill>
                  <a:srgbClr val="595959"/>
                </a:solidFill>
              </a:defRPr>
            </a:lvl4pPr>
            <a:lvl5pPr marL="2286000" indent="-317500">
              <a:lnSpc>
                <a:spcPct val="115000"/>
              </a:lnSpc>
              <a:spcBef>
                <a:spcPts val="0"/>
              </a:spcBef>
              <a:spcAft>
                <a:spcPts val="0"/>
              </a:spcAft>
              <a:buClr>
                <a:srgbClr val="595959"/>
              </a:buClr>
              <a:buSzPts val="1400"/>
              <a:buChar char="○"/>
              <a:defRPr lang="en-us">
                <a:solidFill>
                  <a:srgbClr val="595959"/>
                </a:solidFill>
              </a:defRPr>
            </a:lvl5pPr>
            <a:lvl6pPr marL="2743200" indent="-317500">
              <a:lnSpc>
                <a:spcPct val="115000"/>
              </a:lnSpc>
              <a:spcBef>
                <a:spcPts val="0"/>
              </a:spcBef>
              <a:spcAft>
                <a:spcPts val="0"/>
              </a:spcAft>
              <a:buClr>
                <a:srgbClr val="595959"/>
              </a:buClr>
              <a:buSzPts val="1400"/>
              <a:buChar char="■"/>
              <a:defRPr lang="en-us">
                <a:solidFill>
                  <a:srgbClr val="595959"/>
                </a:solidFill>
              </a:defRPr>
            </a:lvl6pPr>
            <a:lvl7pPr marL="3200400" indent="-317500">
              <a:lnSpc>
                <a:spcPct val="115000"/>
              </a:lnSpc>
              <a:spcBef>
                <a:spcPts val="0"/>
              </a:spcBef>
              <a:spcAft>
                <a:spcPts val="0"/>
              </a:spcAft>
              <a:buClr>
                <a:srgbClr val="595959"/>
              </a:buClr>
              <a:buSzPts val="1400"/>
              <a:buChar char="●"/>
              <a:defRPr lang="en-us">
                <a:solidFill>
                  <a:srgbClr val="595959"/>
                </a:solidFill>
              </a:defRPr>
            </a:lvl7pPr>
            <a:lvl8pPr marL="3657600" indent="-317500">
              <a:lnSpc>
                <a:spcPct val="115000"/>
              </a:lnSpc>
              <a:spcBef>
                <a:spcPts val="0"/>
              </a:spcBef>
              <a:spcAft>
                <a:spcPts val="0"/>
              </a:spcAft>
              <a:buClr>
                <a:srgbClr val="595959"/>
              </a:buClr>
              <a:buSzPts val="1400"/>
              <a:buChar char="○"/>
              <a:defRPr lang="en-us">
                <a:solidFill>
                  <a:srgbClr val="595959"/>
                </a:solidFill>
              </a:defRPr>
            </a:lvl8pPr>
            <a:lvl9pPr marL="4114800" indent="-317500">
              <a:lnSpc>
                <a:spcPct val="115000"/>
              </a:lnSpc>
              <a:spcBef>
                <a:spcPts val="0"/>
              </a:spcBef>
              <a:spcAft>
                <a:spcPts val="0"/>
              </a:spcAft>
              <a:buClr>
                <a:srgbClr val="595959"/>
              </a:buClr>
              <a:buSzPts val="1400"/>
              <a:buChar char="■"/>
              <a:defRPr lang="en-us">
                <a:solidFill>
                  <a:srgbClr val="595959"/>
                </a:solidFill>
              </a:defRPr>
            </a:lvl9pPr>
          </a:lstStyle>
          <a:p>
            <a:pPr>
              <a:defRPr lang="en-us"/>
            </a:pPr>
            <a:endParaRPr/>
          </a:p>
        </p:txBody>
      </p:sp>
      <p:sp>
        <p:nvSpPr>
          <p:cNvPr id="4" name="Google Shape;8;p1"/>
          <p:cNvSpPr>
            <a:spLocks noGrp="1" noChangeArrowheads="1"/>
            <a:extLst>
              <a:ext uri="smNativeData">
                <pr:smNativeData xmlns:pr="smNativeData" xmlns:p14="http://schemas.microsoft.com/office/powerpoint/2010/main" xmlns="" val="SMDATA_13_kntYYRMAAAAlAAAAZAAAAA0AAAAAkAAAAJAAAACQAAAAk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RQAAQCYAAP5JAAB6KQAAEAAAACYAAAAIAAAAvb8AAP8fAAA="/>
              </a:ext>
            </a:extLst>
          </p:cNvSpPr>
          <p:nvPr>
            <p:ph type="sldNum" idx="12"/>
          </p:nvPr>
        </p:nvSpPr>
        <p:spPr>
          <a:xfrm>
            <a:off x="11296650" y="6217920"/>
            <a:ext cx="731520" cy="524510"/>
          </a:xfrm>
          <a:prstGeom prst="rect">
            <a:avLst/>
          </a:prstGeom>
          <a:noFill/>
          <a:ln>
            <a:noFill/>
          </a:ln>
        </p:spPr>
        <p:txBody>
          <a:bodyPr vert="horz" wrap="square" lIns="91440" tIns="91440" rIns="91440" bIns="91440" numCol="1" spcCol="215900" anchor="ctr">
            <a:prstTxWarp prst="textNoShape">
              <a:avLst/>
            </a:prstTxWarp>
          </a:bodyPr>
          <a:lstStyle>
            <a:lvl1pPr algn="r">
              <a:buNone/>
              <a:defRPr sz="1330" noProof="1">
                <a:solidFill>
                  <a:srgbClr val="595959"/>
                </a:solidFill>
              </a:defRPr>
            </a:lvl1pPr>
            <a:lvl2pPr algn="r">
              <a:buNone/>
              <a:defRPr lang="en-us" sz="1330">
                <a:solidFill>
                  <a:srgbClr val="595959"/>
                </a:solidFill>
              </a:defRPr>
            </a:lvl2pPr>
            <a:lvl3pPr algn="r">
              <a:buNone/>
              <a:defRPr lang="en-us" sz="1330">
                <a:solidFill>
                  <a:srgbClr val="595959"/>
                </a:solidFill>
              </a:defRPr>
            </a:lvl3pPr>
            <a:lvl4pPr algn="r">
              <a:buNone/>
              <a:defRPr lang="en-us" sz="1330">
                <a:solidFill>
                  <a:srgbClr val="595959"/>
                </a:solidFill>
              </a:defRPr>
            </a:lvl4pPr>
            <a:lvl5pPr algn="r">
              <a:buNone/>
              <a:defRPr lang="en-us" sz="1330">
                <a:solidFill>
                  <a:srgbClr val="595959"/>
                </a:solidFill>
              </a:defRPr>
            </a:lvl5pPr>
            <a:lvl6pPr algn="r">
              <a:buNone/>
              <a:defRPr lang="en-us" sz="1330">
                <a:solidFill>
                  <a:srgbClr val="595959"/>
                </a:solidFill>
              </a:defRPr>
            </a:lvl6pPr>
            <a:lvl7pPr algn="r">
              <a:buNone/>
              <a:defRPr lang="en-us" sz="1330">
                <a:solidFill>
                  <a:srgbClr val="595959"/>
                </a:solidFill>
              </a:defRPr>
            </a:lvl7pPr>
            <a:lvl8pPr algn="r">
              <a:buNone/>
              <a:defRPr lang="en-us" sz="1330">
                <a:solidFill>
                  <a:srgbClr val="595959"/>
                </a:solidFill>
              </a:defRPr>
            </a:lvl8pPr>
            <a:lvl9pPr algn="r">
              <a:buNone/>
              <a:defRPr lang="en-us" sz="1330">
                <a:solidFill>
                  <a:srgbClr val="595959"/>
                </a:solidFill>
              </a:defRPr>
            </a:lvl9pPr>
          </a:lstStyle>
          <a:p>
            <a:pPr>
              <a:defRPr lang="en-us"/>
            </a:pPr>
            <a:fld id="{2FCC6492-DCC2-9992-8C74-2AC72A3A7A7F}" type="slidenum">
              <a:rPr noProof="1"/>
              <a:t>‹#›</a:t>
            </a:fld>
            <a:endParaRPr noProof="1"/>
          </a:p>
        </p:txBody>
      </p:sp>
    </p:spTree>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701" r:id="rId10"/>
  </p:sldLayoutIdLst>
  <p:hf sldNum="0" hdr="0" ftr="0" dt="0"/>
  <p:txStyles>
    <p:titleStyle>
      <a:lvl1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1pPr>
      <a:lvl2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2pPr>
      <a:lvl3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3pPr>
      <a:lvl4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4pPr>
      <a:lvl5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5pPr>
      <a:lvl6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6pPr>
      <a:lvl7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7pPr>
      <a:lvl8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8pPr>
      <a:lvl9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9pPr>
    </p:titleStyle>
    <p:bodyStyle>
      <a:lvl1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1pPr>
      <a:lvl2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2pPr>
      <a:lvl3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3pPr>
      <a:lvl4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4pPr>
      <a:lvl5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5pPr>
      <a:lvl6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6pPr>
      <a:lvl7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7pPr>
      <a:lvl8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8pPr>
      <a:lvl9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9pPr>
    </p:bodyStyle>
    <p:otherStyle>
      <a:lvl1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1pPr>
      <a:lvl2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2pPr>
      <a:lvl3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3pPr>
      <a:lvl4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4pPr>
      <a:lvl5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5pPr>
      <a:lvl6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6pPr>
      <a:lvl7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7pPr>
      <a:lvl8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8pPr>
      <a:lvl9pPr marL="0" marR="0" indent="0" algn="l" defTabSz="914400">
        <a:lnSpc>
          <a:spcPct val="100000"/>
        </a:lnSpc>
        <a:spcBef>
          <a:spcPts val="0"/>
        </a:spcBef>
        <a:spcAft>
          <a:spcPts val="0"/>
        </a:spcAft>
        <a:buNone/>
        <a:tabLst/>
        <a:defRPr lang="en-us" sz="1865" b="0" i="0" u="none" strike="noStrike" kern="1" spc="0" baseline="0">
          <a:solidFill>
            <a:srgbClr val="000000"/>
          </a:solidFill>
          <a:effectLst/>
          <a:latin typeface="Arial" pitchFamily="2" charset="0"/>
          <a:ea typeface="Arial" pitchFamily="2" charset="0"/>
          <a:cs typeface="Arial" pitchFamily="2" charset="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extLst>
              <a:ext uri="smNativeData">
                <pr:smNativeData xmlns:pr="smNativeData" xmlns:p14="http://schemas.microsoft.com/office/powerpoint/2010/main" xmlns="" val="SMDATA_7_kntYYR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09AAAyAQAAKkgAAL4DAAAQAAAAJgAAAAgAAAD/////AAAAAA=="/>
              </a:ext>
            </a:extLst>
          </p:cNvGrpSpPr>
          <p:nvPr/>
        </p:nvGrpSpPr>
        <p:grpSpPr>
          <a:xfrm>
            <a:off x="10046335" y="194310"/>
            <a:ext cx="1684655" cy="414020"/>
            <a:chOff x="10046335" y="194310"/>
            <a:chExt cx="1684655" cy="414020"/>
          </a:xfrm>
        </p:grpSpPr>
        <p:sp>
          <p:nvSpPr>
            <p:cNvPr id="8" name="Rounded Rectangle 7"/>
            <p:cNvSpPr>
              <a:extLst>
                <a:ext uri="smNativeData">
                  <pr:smNativeData xmlns:pr="smNativeData" xmlns:p14="http://schemas.microsoft.com/office/powerpoint/2010/main" xmlns="" val="SMDATA_13_kntYYRMAAAAlAAAAZQAAAA0AAAAAkAAAAEgAAACQAAAASAAAAAAAAAABAAAAAAAAAAEAAABQAAAAAAAAAAAA8D8AAAAAAADwvwAAAAAAAOA/AAAAAAAA4D8AAAAAAADgPwAAAAAAAOA/AAAAAAAA4D8AAAAAAADgPwAAAAAAAOA/AAAAAAAA4D8CAAAAjAAAAAEAAAAAAAAA////CP///whkAAAAAAAAAAAAAAAAAAAAAAAAAAAAAAAAAAAAZAAAAAEAAABAAAAAAAAAAAAAAAAAAAAAAAAAAAAAAAAAAAAAAAAAAAAAAAAAAAAAAAAAAAAAAAAAAAAAAAAAAAAAAAAAAAAAAAAAAAAAAAAAAAAAAAAAAAAAAAAAAAAAFAAAADwAAAABAAAAAAAAAAAAAAkZ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IBWE3YMAAAAEAAAAAAAAAAAAAAAAAAAAAAAAAAeAAAAaAAAAAAAAAAAAAAAAAAAAAAAAAAAAAAAECcAABAnAAAAAAAAAAAAAAAAAAAAAAAAAAAAAAAAAAAAAAAAAAAAABQAAAAAAAAAwMD/AAAAAABkAAAAMgAAAAAAAABkAAAAAAAAAH9/fwAKAAAAHwAAAFQAAAD///8B////AQAAAAAAAAAAAAAAAAAAAAAAAAAAAAAAAAAAAAAAAAAAAAAAAn9/fwDu7OEDzMzMAMDA/wB/f38AAAAAAAAAAAAAAAAAAAAAAAAAAAAhAAAAGAAAABQAAADNPQAAMgEAACpIAAC+AwAAAAAAACYAAAAIAAAA//////////8="/>
                </a:ext>
              </a:extLst>
            </p:cNvSpPr>
            <p:nvPr/>
          </p:nvSpPr>
          <p:spPr>
            <a:xfrm>
              <a:off x="10046335" y="194310"/>
              <a:ext cx="1684655" cy="414020"/>
            </a:xfrm>
            <a:prstGeom prst="roundRect">
              <a:avLst>
                <a:gd name="adj" fmla="val 50000"/>
              </a:avLst>
            </a:prstGeom>
            <a:solidFill>
              <a:schemeClr val="bg1">
                <a:alpha val="0"/>
              </a:schemeClr>
            </a:solidFill>
            <a:ln w="15875"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lang="ko-kr" sz="2700"/>
            </a:p>
          </p:txBody>
        </p:sp>
        <p:sp>
          <p:nvSpPr>
            <p:cNvPr id="7" name="Freeform: Shape 9"/>
            <p:cNvSpPr>
              <a:extLst>
                <a:ext uri="smNativeData">
                  <pr:smNativeData xmlns:pr="smNativeData" xmlns:p14="http://schemas.microsoft.com/office/powerpoint/2010/main" xmlns="" val="SMDATA_13_kntYYRMAAAAlAAAACwAAAA0AAAAAwAkAAOwjAADIDAAAZCUAAAAAAAABAAAAAAAAAAEAAABQAAAAAAAAAAAA4D8AAAAAAADgPwAAAAAAAOA/AAAAAAAA4D8AAAAAAADgPwAAAAAAAOA/AAAAAAAA4D8AAAAAAADgPwAAAAAAAOA/AAAAAAAA4D8CAAAAjAAAAAEAAAAAAAAAAAAACf///wgAAAAAAAAAAAAAAAAAAAAAAAAAAAAAAAAAAAAAZAAAAAEAAABAAAAAAAAAAAAAAAAAAAAAAAAAAAAAAAAAAAAAAAAAAAAAAAAAAAAAAAAAAAAAAAAAAAAAAAAAAAAAAAAAAAAAAAAAAAAAAAAAAAAAAAAAAAAAAAAAAAAAFAAAADwAAAAAAAAAAAAAABNKbAA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IwNzAMAAAAEAAAAAAAAAAAAAAAAAAAAAAAAAAeAAAAaAAAAAAAAAAAAAAAAAAAAAAAAAAAAAAAECcAABAnAAAAAAAAAAAAAAAAAAAAAAAAAAAAAAAAAAAAAAAAAAAAABQAAAAAAAAAwMD/AAAAAABkAAAAMgAAAAAAAABkAAAAAAAAAH9/fwAKAAAAHwAAAFQAAAAAAAAC////AQAAAAAAAAAAAAAAAAAAAAAAAAAAAAAAAAAAAAAAAAAAE0psAH9/fwDu7OEDzMzMAMDA/wB/f38AAAAAAAAAAAAAAAAAAAAAAAAAAAAhAAAAGAAAABQAAACiQgAAtgEAAPFFAAAvAwAAAAAAACYAAAAIAAAA//////////8="/>
                </a:ext>
              </a:extLst>
            </p:cNvSpPr>
            <p:nvPr/>
          </p:nvSpPr>
          <p:spPr>
            <a:xfrm>
              <a:off x="10831830" y="278130"/>
              <a:ext cx="537845" cy="239395"/>
            </a:xfrm>
            <a:custGeom>
              <a:avLst/>
              <a:gdLst/>
              <a:ahLst/>
              <a:cxnLst/>
              <a:rect l="0" t="0" r="537845" b="239395"/>
              <a:pathLst>
                <a:path w="537845" h="239395">
                  <a:moveTo>
                    <a:pt x="235720" y="40497"/>
                  </a:moveTo>
                  <a:lnTo>
                    <a:pt x="235720" y="108430"/>
                  </a:lnTo>
                  <a:lnTo>
                    <a:pt x="258705" y="108430"/>
                  </a:lnTo>
                  <a:cubicBezTo>
                    <a:pt x="275260" y="108430"/>
                    <a:pt x="286326" y="107177"/>
                    <a:pt x="291908" y="104674"/>
                  </a:cubicBezTo>
                  <a:cubicBezTo>
                    <a:pt x="297488" y="102169"/>
                    <a:pt x="301863" y="98251"/>
                    <a:pt x="305032" y="92917"/>
                  </a:cubicBezTo>
                  <a:cubicBezTo>
                    <a:pt x="308201" y="87583"/>
                    <a:pt x="309785" y="81377"/>
                    <a:pt x="309785" y="74300"/>
                  </a:cubicBezTo>
                  <a:cubicBezTo>
                    <a:pt x="309785" y="65591"/>
                    <a:pt x="307563" y="58406"/>
                    <a:pt x="303116" y="52744"/>
                  </a:cubicBezTo>
                  <a:cubicBezTo>
                    <a:pt x="298670" y="47084"/>
                    <a:pt x="293042" y="43545"/>
                    <a:pt x="286232" y="42130"/>
                  </a:cubicBezTo>
                  <a:cubicBezTo>
                    <a:pt x="281219" y="41042"/>
                    <a:pt x="271145" y="40497"/>
                    <a:pt x="256009" y="40497"/>
                  </a:cubicBezTo>
                  <a:close/>
                  <a:moveTo>
                    <a:pt x="41997" y="40497"/>
                  </a:moveTo>
                  <a:lnTo>
                    <a:pt x="41997" y="108430"/>
                  </a:lnTo>
                  <a:lnTo>
                    <a:pt x="64983" y="108430"/>
                  </a:lnTo>
                  <a:cubicBezTo>
                    <a:pt x="81537" y="108430"/>
                    <a:pt x="92603" y="107177"/>
                    <a:pt x="98185" y="104674"/>
                  </a:cubicBezTo>
                  <a:cubicBezTo>
                    <a:pt x="103766" y="102169"/>
                    <a:pt x="108141" y="98251"/>
                    <a:pt x="111309" y="92917"/>
                  </a:cubicBezTo>
                  <a:cubicBezTo>
                    <a:pt x="114478" y="87583"/>
                    <a:pt x="116062" y="81377"/>
                    <a:pt x="116062" y="74300"/>
                  </a:cubicBezTo>
                  <a:cubicBezTo>
                    <a:pt x="116062" y="65591"/>
                    <a:pt x="113840" y="58406"/>
                    <a:pt x="109394" y="52744"/>
                  </a:cubicBezTo>
                  <a:cubicBezTo>
                    <a:pt x="104948" y="47084"/>
                    <a:pt x="99319" y="43545"/>
                    <a:pt x="92510" y="42130"/>
                  </a:cubicBezTo>
                  <a:cubicBezTo>
                    <a:pt x="87496" y="41042"/>
                    <a:pt x="77422" y="40497"/>
                    <a:pt x="62287" y="40497"/>
                  </a:cubicBezTo>
                  <a:close/>
                  <a:moveTo>
                    <a:pt x="372546" y="0"/>
                  </a:moveTo>
                  <a:lnTo>
                    <a:pt x="537845" y="0"/>
                  </a:lnTo>
                  <a:lnTo>
                    <a:pt x="537845" y="40497"/>
                  </a:lnTo>
                  <a:lnTo>
                    <a:pt x="476266" y="40497"/>
                  </a:lnTo>
                  <a:lnTo>
                    <a:pt x="476266" y="239395"/>
                  </a:lnTo>
                  <a:lnTo>
                    <a:pt x="434267" y="239395"/>
                  </a:lnTo>
                  <a:lnTo>
                    <a:pt x="434267" y="40497"/>
                  </a:lnTo>
                  <a:lnTo>
                    <a:pt x="372546" y="40497"/>
                  </a:lnTo>
                  <a:close/>
                  <a:moveTo>
                    <a:pt x="193722" y="0"/>
                  </a:moveTo>
                  <a:lnTo>
                    <a:pt x="261118" y="0"/>
                  </a:lnTo>
                  <a:cubicBezTo>
                    <a:pt x="286657" y="0"/>
                    <a:pt x="303305" y="1197"/>
                    <a:pt x="311062" y="3593"/>
                  </a:cubicBezTo>
                  <a:cubicBezTo>
                    <a:pt x="322980" y="7184"/>
                    <a:pt x="332960" y="14996"/>
                    <a:pt x="341000" y="27026"/>
                  </a:cubicBezTo>
                  <a:cubicBezTo>
                    <a:pt x="349040" y="39055"/>
                    <a:pt x="353061" y="54596"/>
                    <a:pt x="353061" y="73647"/>
                  </a:cubicBezTo>
                  <a:cubicBezTo>
                    <a:pt x="353061" y="88345"/>
                    <a:pt x="350743" y="100700"/>
                    <a:pt x="346108" y="110716"/>
                  </a:cubicBezTo>
                  <a:cubicBezTo>
                    <a:pt x="341473" y="120731"/>
                    <a:pt x="335584" y="128596"/>
                    <a:pt x="328443" y="134313"/>
                  </a:cubicBezTo>
                  <a:cubicBezTo>
                    <a:pt x="321301" y="140028"/>
                    <a:pt x="314041" y="143811"/>
                    <a:pt x="306663" y="145662"/>
                  </a:cubicBezTo>
                  <a:cubicBezTo>
                    <a:pt x="296636" y="147948"/>
                    <a:pt x="282117" y="149091"/>
                    <a:pt x="263104" y="149091"/>
                  </a:cubicBezTo>
                  <a:lnTo>
                    <a:pt x="235720" y="149091"/>
                  </a:lnTo>
                  <a:lnTo>
                    <a:pt x="235720" y="239395"/>
                  </a:lnTo>
                  <a:lnTo>
                    <a:pt x="193722" y="239395"/>
                  </a:lnTo>
                  <a:close/>
                  <a:moveTo>
                    <a:pt x="0" y="0"/>
                  </a:moveTo>
                  <a:lnTo>
                    <a:pt x="67395" y="0"/>
                  </a:lnTo>
                  <a:cubicBezTo>
                    <a:pt x="92934" y="0"/>
                    <a:pt x="109582" y="1197"/>
                    <a:pt x="117339" y="3593"/>
                  </a:cubicBezTo>
                  <a:cubicBezTo>
                    <a:pt x="129258" y="7184"/>
                    <a:pt x="139237" y="14996"/>
                    <a:pt x="147277" y="27026"/>
                  </a:cubicBezTo>
                  <a:cubicBezTo>
                    <a:pt x="155318" y="39055"/>
                    <a:pt x="159338" y="54596"/>
                    <a:pt x="159338" y="73647"/>
                  </a:cubicBezTo>
                  <a:cubicBezTo>
                    <a:pt x="159338" y="88345"/>
                    <a:pt x="157020" y="100700"/>
                    <a:pt x="152386" y="110716"/>
                  </a:cubicBezTo>
                  <a:cubicBezTo>
                    <a:pt x="147751" y="120731"/>
                    <a:pt x="141862" y="128596"/>
                    <a:pt x="134721" y="134313"/>
                  </a:cubicBezTo>
                  <a:cubicBezTo>
                    <a:pt x="127578" y="140028"/>
                    <a:pt x="120319" y="143811"/>
                    <a:pt x="112941" y="145662"/>
                  </a:cubicBezTo>
                  <a:cubicBezTo>
                    <a:pt x="102914" y="147948"/>
                    <a:pt x="88394" y="149091"/>
                    <a:pt x="69381" y="149091"/>
                  </a:cubicBezTo>
                  <a:lnTo>
                    <a:pt x="41997" y="149091"/>
                  </a:lnTo>
                  <a:lnTo>
                    <a:pt x="41997" y="239395"/>
                  </a:lnTo>
                  <a:lnTo>
                    <a:pt x="0" y="239395"/>
                  </a:lnTo>
                  <a:close/>
                </a:path>
              </a:pathLst>
            </a:custGeom>
            <a:solidFill>
              <a:schemeClr val="tx1"/>
            </a:solidFill>
            <a:ln>
              <a:noFill/>
            </a:ln>
            <a:effectLst/>
          </p:spPr>
          <p:txBody>
            <a:bodyPr vert="horz" wrap="square" lIns="1584960" tIns="5839460" rIns="2077720" bIns="6078220" numCol="1" spcCol="215900" anchor="ctr"/>
            <a:lstStyle/>
            <a:p>
              <a:pPr algn="ctr">
                <a:defRPr lang="en-us">
                  <a:solidFill>
                    <a:srgbClr val="FFFFFF"/>
                  </a:solidFill>
                  <a:latin typeface="Arial" pitchFamily="2" charset="0"/>
                  <a:ea typeface="Arial Unicode MS" charset="0"/>
                  <a:cs typeface="Arial" pitchFamily="2" charset="0"/>
                </a:defRPr>
              </a:pPr>
              <a:endParaRPr/>
            </a:p>
          </p:txBody>
        </p:sp>
        <p:sp>
          <p:nvSpPr>
            <p:cNvPr id="6" name="Freeform: Shape 10"/>
            <p:cNvSpPr>
              <a:extLst>
                <a:ext uri="smNativeData">
                  <pr:smNativeData xmlns:pr="smNativeData" xmlns:p14="http://schemas.microsoft.com/office/powerpoint/2010/main" xmlns="" val="SMDATA_13_kntYYRMAAAAlAAAACwAAAA0AAAAAvgYAAP8jAADBBwAAZyU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BAAAAAAAAAAAAAAkZ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GYfAAAMAAAAEAAAAAAAAAAAAAAAAAAAAAAAAAAeAAAAaAAAAAAAAAAAAAAAAAAAAAAAAAAAAAAAECcAABAnAAAAAAAAAAAAAAAAAAAAAAAAAAAAAAAAAAAAAAAAAAAAABQAAAAAAAAAwMD/AAAAAABkAAAAMgAAAAAAAABkAAAAAAAAAH9/fwAKAAAAHwAAAFQAAAAZZJEF////AQAAAAAAAAAAAAAAAAAAAAAAAAAAAAAAAAAAAAAAAAAAAAAAAn9/fwDu7OEDzMzMAMDA/wB/f38AAAAAAAAAAAAAAAAAAAAAAAAAAAAhAAAAGAAAABQAAABaPwAAyQEAAHRAAAAxAwAAAAAAACYAAAAIAAAA//////////8="/>
                </a:ext>
              </a:extLst>
            </p:cNvSpPr>
            <p:nvPr/>
          </p:nvSpPr>
          <p:spPr>
            <a:xfrm>
              <a:off x="10298430" y="290195"/>
              <a:ext cx="179070" cy="228600"/>
            </a:xfrm>
            <a:custGeom>
              <a:avLst/>
              <a:gdLst/>
              <a:ahLst/>
              <a:cxnLst/>
              <a:rect l="0" t="0" r="179070" b="228600"/>
              <a:pathLst>
                <a:path w="179070" h="228600">
                  <a:moveTo>
                    <a:pt x="0" y="223405"/>
                  </a:moveTo>
                  <a:lnTo>
                    <a:pt x="86901" y="0"/>
                  </a:lnTo>
                  <a:lnTo>
                    <a:pt x="179070" y="228600"/>
                  </a:lnTo>
                </a:path>
              </a:pathLst>
            </a:custGeom>
            <a:noFill/>
            <a:ln w="15875" cap="flat" cmpd="sng" algn="ctr">
              <a:solidFill>
                <a:schemeClr val="tx1"/>
              </a:solidFill>
              <a:prstDash val="solid"/>
              <a:headEnd type="none"/>
              <a:tailEnd type="none"/>
            </a:ln>
            <a:effectLst/>
          </p:spPr>
          <p:txBody>
            <a:bodyPr vert="horz" wrap="square" lIns="1096010" tIns="5851525" rIns="1260475" bIns="6080125" numCol="1" spcCol="215900" anchor="ctr"/>
            <a:lstStyle/>
            <a:p>
              <a:pPr algn="ctr">
                <a:defRPr lang="en-us">
                  <a:solidFill>
                    <a:srgbClr val="FFFFFF"/>
                  </a:solidFill>
                  <a:latin typeface="Arial" pitchFamily="2" charset="0"/>
                  <a:ea typeface="Arial Unicode MS" charset="0"/>
                  <a:cs typeface="Arial" pitchFamily="2" charset="0"/>
                </a:defRPr>
              </a:pPr>
              <a:endParaRPr/>
            </a:p>
          </p:txBody>
        </p:sp>
        <p:sp>
          <p:nvSpPr>
            <p:cNvPr id="5" name="Freeform: Shape 11"/>
            <p:cNvSpPr>
              <a:extLst>
                <a:ext uri="smNativeData">
                  <pr:smNativeData xmlns:pr="smNativeData" xmlns:p14="http://schemas.microsoft.com/office/powerpoint/2010/main" xmlns="" val="SMDATA_13_kntYYRMAAAAlAAAACwAAAA0AAAAAAggAAP8jAACiCAAAZyU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BAAAAAAAAAAAAAAkZ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xhOmcMAAAAEAAAAAAAAAAAAAAAAAAAAAAAAAAeAAAAaAAAAAAAAAAAAAAAAAAAAAAAAAAAAAAAECcAABAnAAAAAAAAAAAAAAAAAAAAAAAAAAAAAAAAAAAAAAAAAAAAABQAAAAAAAAAwMD/AAAAAABkAAAAMgAAAAAAAABkAAAAAAAAAH9/fwAKAAAAHwAAAFQAAAAZZJEF////AQAAAAAAAAAAAAAAAAAAAAAAAAAAAAAAAAAAAAAAAAAAAAAAAn9/fwDu7OEDzMzMAMDA/wB/f38AAAAAAAAAAAAAAAAAAAAAAAAAAAAhAAAAGAAAABQAAAC7QAAAyQEAAGpBAAAxAwAAAAAAACYAAAAIAAAA//////////8="/>
                </a:ext>
              </a:extLst>
            </p:cNvSpPr>
            <p:nvPr/>
          </p:nvSpPr>
          <p:spPr>
            <a:xfrm>
              <a:off x="10522585" y="290195"/>
              <a:ext cx="111125" cy="228600"/>
            </a:xfrm>
            <a:custGeom>
              <a:avLst/>
              <a:gdLst/>
              <a:ahLst/>
              <a:cxnLst/>
              <a:rect l="0" t="0" r="111125" b="228600"/>
              <a:pathLst>
                <a:path w="111125" h="228600">
                  <a:moveTo>
                    <a:pt x="5291" y="0"/>
                  </a:moveTo>
                  <a:lnTo>
                    <a:pt x="0" y="228600"/>
                  </a:lnTo>
                  <a:lnTo>
                    <a:pt x="111125" y="228600"/>
                  </a:lnTo>
                </a:path>
              </a:pathLst>
            </a:custGeom>
            <a:noFill/>
            <a:ln w="15875" cap="flat" cmpd="sng" algn="ctr">
              <a:solidFill>
                <a:schemeClr val="tx1"/>
              </a:solidFill>
              <a:prstDash val="solid"/>
              <a:headEnd type="none"/>
              <a:tailEnd type="none"/>
            </a:ln>
            <a:effectLst/>
          </p:spPr>
          <p:txBody>
            <a:bodyPr vert="horz" wrap="square" lIns="1301750" tIns="5851525" rIns="1403350" bIns="6080125" numCol="1" spcCol="215900" anchor="ctr"/>
            <a:lstStyle/>
            <a:p>
              <a:pPr algn="ctr">
                <a:defRPr lang="en-us">
                  <a:solidFill>
                    <a:srgbClr val="FFFFFF"/>
                  </a:solidFill>
                  <a:latin typeface="Arial" pitchFamily="2" charset="0"/>
                  <a:ea typeface="Arial Unicode MS" charset="0"/>
                  <a:cs typeface="Arial" pitchFamily="2" charset="0"/>
                </a:defRPr>
              </a:pPr>
              <a:endParaRPr/>
            </a:p>
          </p:txBody>
        </p:sp>
        <p:sp>
          <p:nvSpPr>
            <p:cNvPr id="4" name="Freeform: Shape 12"/>
            <p:cNvSpPr>
              <a:extLst>
                <a:ext uri="smNativeData">
                  <pr:smNativeData xmlns:pr="smNativeData" xmlns:p14="http://schemas.microsoft.com/office/powerpoint/2010/main" xmlns="" val="SMDATA_13_kntYYRMAAAAlAAAACwAAAA0AAAAA4wgAAP8jAACDCQAAZyU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BAAAAAAAAAAAAAAkZ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ICAgIMAAAAEAAAAAAAAAAAAAAAAAAAAAAAAAAeAAAAaAAAAAAAAAAAAAAAAAAAAAAAAAAAAAAAECcAABAnAAAAAAAAAAAAAAAAAAAAAAAAAAAAAAAAAAAAAAAAAAAAABQAAAAAAAAAwMD/AAAAAABkAAAAMgAAAAAAAABkAAAAAAAAAH9/fwAKAAAAHwAAAFQAAAAZZJEF////AQAAAAAAAAAAAAAAAAAAAAAAAAAAAAAAAAAAAAAAAAAAAAAAAn9/fwDu7OEDzMzMAMDA/wB/f38AAAAAAAAAAAAAAAAAAAAAAAAAAAAhAAAAGAAAABQAAACwQQAAyQEAAF9CAAAxAwAAAAAAACYAAAAIAAAA//////////8="/>
                </a:ext>
              </a:extLst>
            </p:cNvSpPr>
            <p:nvPr/>
          </p:nvSpPr>
          <p:spPr>
            <a:xfrm>
              <a:off x="10678160" y="290195"/>
              <a:ext cx="111125" cy="228600"/>
            </a:xfrm>
            <a:custGeom>
              <a:avLst/>
              <a:gdLst/>
              <a:ahLst/>
              <a:cxnLst/>
              <a:rect l="0" t="0" r="111125" b="228600"/>
              <a:pathLst>
                <a:path w="111125" h="228600">
                  <a:moveTo>
                    <a:pt x="5291" y="0"/>
                  </a:moveTo>
                  <a:lnTo>
                    <a:pt x="0" y="228600"/>
                  </a:lnTo>
                  <a:lnTo>
                    <a:pt x="111125" y="228600"/>
                  </a:lnTo>
                </a:path>
              </a:pathLst>
            </a:custGeom>
            <a:noFill/>
            <a:ln w="15875" cap="flat" cmpd="sng" algn="ctr">
              <a:solidFill>
                <a:schemeClr val="tx1"/>
              </a:solidFill>
              <a:prstDash val="solid"/>
              <a:headEnd type="none"/>
              <a:tailEnd type="none"/>
            </a:ln>
            <a:effectLst/>
          </p:spPr>
          <p:txBody>
            <a:bodyPr vert="horz" wrap="square" lIns="1444625" tIns="5851525" rIns="1546225" bIns="6080125" numCol="1" spcCol="215900" anchor="ctr"/>
            <a:lstStyle/>
            <a:p>
              <a:pPr algn="ctr">
                <a:defRPr lang="en-us">
                  <a:solidFill>
                    <a:srgbClr val="FFFFFF"/>
                  </a:solidFill>
                  <a:latin typeface="Arial" pitchFamily="2" charset="0"/>
                  <a:ea typeface="Arial Unicode MS" charset="0"/>
                  <a:cs typeface="Arial" pitchFamily="2" charset="0"/>
                </a:defRPr>
              </a:pPr>
              <a:endParaRPr/>
            </a:p>
          </p:txBody>
        </p:sp>
        <p:sp>
          <p:nvSpPr>
            <p:cNvPr id="3" name="Freeform: Shape 13"/>
            <p:cNvSpPr>
              <a:extLst>
                <a:ext uri="smNativeData">
                  <pr:smNativeData xmlns:pr="smNativeData" xmlns:p14="http://schemas.microsoft.com/office/powerpoint/2010/main" xmlns="" val="SMDATA_13_kntYYRMAAAAlAAAACwAAAA0AAAAAjgwAAAYlAADJDQAAZyUAAAAAAAABAAAAAAAAAAEAAABQAAAAAAAAAAAA4D8AAAAAAADgPwAAAAAAAOA/AAAAAAAA4D8AAAAAAADgPwAAAAAAAOA/AAAAAAAA4D8AAAAAAADgPwAAAAAAAOA/AAAAAAAA4D8CAAAAjAAAAAEAAAAAAAAAAAAACf///wgAAAAAAAAAAAAAAAAAAAAAAAAAAAAAAAAAAAAAZAAAAAEAAABAAAAAAAAAAAAAAAAAAAAAAAAAAAAAAAAAAAAAAAAAAAAAAAAAAAAAAAAAAAAAAAAAAAAAAAAAAAAAAAAAAAAAAAAAAAAAAAAAAAAAAAAAAAAAAAAAAAAAFAAAADwAAAAAAAAAAAAAABNKbAA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GYfAAAMAAAAEAAAAAAAAAAAAAAAAAAAAAAAAAAeAAAAaAAAAAAAAAAAAAAAAAAAAAAAAAAAAAAAECcAABAnAAAAAAAAAAAAAAAAAAAAAAAAAAAAAAAAAAAAAAAAAAAAABQAAAAAAAAAwMD/AAAAAABkAAAAMgAAAAAAAABkAAAAAAAAAH9/fwAKAAAAHwAAAFQAAAAAAAAC////AQAAAAAAAAAAAAAAAAAAAAAAAAAAAAAAAAAAAAAAAAAAE0psAH9/fwDu7OEDzMzMAMDA/wB/f38AAAAAAAAAAAAAAAAAAAAAAAAAAAAhAAAAGAAAABQAAACxRQAA0AIAAAlHAAAxAwAAAAAAACYAAAAIAAAA//////////8="/>
                </a:ext>
              </a:extLst>
            </p:cNvSpPr>
            <p:nvPr/>
          </p:nvSpPr>
          <p:spPr>
            <a:xfrm>
              <a:off x="11329035" y="457200"/>
              <a:ext cx="218440" cy="61595"/>
            </a:xfrm>
            <a:custGeom>
              <a:avLst/>
              <a:gdLst/>
              <a:ahLst/>
              <a:cxnLst/>
              <a:rect l="0" t="0" r="218440" b="61595"/>
              <a:pathLst>
                <a:path w="218440" h="61595">
                  <a:moveTo>
                    <a:pt x="0" y="49162"/>
                  </a:moveTo>
                  <a:lnTo>
                    <a:pt x="12396" y="49162"/>
                  </a:lnTo>
                  <a:lnTo>
                    <a:pt x="12396" y="60579"/>
                  </a:lnTo>
                  <a:lnTo>
                    <a:pt x="0" y="60579"/>
                  </a:lnTo>
                  <a:close/>
                  <a:moveTo>
                    <a:pt x="119202" y="10279"/>
                  </a:moveTo>
                  <a:cubicBezTo>
                    <a:pt x="113821" y="10279"/>
                    <a:pt x="109482" y="11979"/>
                    <a:pt x="106188" y="15378"/>
                  </a:cubicBezTo>
                  <a:cubicBezTo>
                    <a:pt x="102894" y="18777"/>
                    <a:pt x="101247" y="23904"/>
                    <a:pt x="101247" y="30756"/>
                  </a:cubicBezTo>
                  <a:cubicBezTo>
                    <a:pt x="101247" y="37501"/>
                    <a:pt x="102938" y="42614"/>
                    <a:pt x="106320" y="46094"/>
                  </a:cubicBezTo>
                  <a:cubicBezTo>
                    <a:pt x="109703" y="49575"/>
                    <a:pt x="113996" y="51315"/>
                    <a:pt x="119202" y="51315"/>
                  </a:cubicBezTo>
                  <a:cubicBezTo>
                    <a:pt x="124408" y="51315"/>
                    <a:pt x="128680" y="49589"/>
                    <a:pt x="132018" y="46135"/>
                  </a:cubicBezTo>
                  <a:cubicBezTo>
                    <a:pt x="135356" y="42681"/>
                    <a:pt x="137026" y="37501"/>
                    <a:pt x="137026" y="30594"/>
                  </a:cubicBezTo>
                  <a:cubicBezTo>
                    <a:pt x="137026" y="23769"/>
                    <a:pt x="135400" y="18676"/>
                    <a:pt x="132150" y="15317"/>
                  </a:cubicBezTo>
                  <a:cubicBezTo>
                    <a:pt x="128901" y="11958"/>
                    <a:pt x="124585" y="10279"/>
                    <a:pt x="119202" y="10279"/>
                  </a:cubicBezTo>
                  <a:close/>
                  <a:moveTo>
                    <a:pt x="155971" y="1015"/>
                  </a:moveTo>
                  <a:lnTo>
                    <a:pt x="175515" y="1015"/>
                  </a:lnTo>
                  <a:lnTo>
                    <a:pt x="187250" y="41645"/>
                  </a:lnTo>
                  <a:lnTo>
                    <a:pt x="198852" y="1015"/>
                  </a:lnTo>
                  <a:lnTo>
                    <a:pt x="218440" y="1015"/>
                  </a:lnTo>
                  <a:lnTo>
                    <a:pt x="218440" y="60579"/>
                  </a:lnTo>
                  <a:lnTo>
                    <a:pt x="206308" y="60579"/>
                  </a:lnTo>
                  <a:lnTo>
                    <a:pt x="206308" y="13692"/>
                  </a:lnTo>
                  <a:lnTo>
                    <a:pt x="193470" y="60579"/>
                  </a:lnTo>
                  <a:lnTo>
                    <a:pt x="180898" y="60579"/>
                  </a:lnTo>
                  <a:lnTo>
                    <a:pt x="168103" y="13692"/>
                  </a:lnTo>
                  <a:lnTo>
                    <a:pt x="168103" y="60579"/>
                  </a:lnTo>
                  <a:lnTo>
                    <a:pt x="155971" y="60579"/>
                  </a:lnTo>
                  <a:close/>
                  <a:moveTo>
                    <a:pt x="119070" y="0"/>
                  </a:moveTo>
                  <a:cubicBezTo>
                    <a:pt x="128599" y="0"/>
                    <a:pt x="136224" y="2722"/>
                    <a:pt x="141945" y="8166"/>
                  </a:cubicBezTo>
                  <a:cubicBezTo>
                    <a:pt x="147665" y="13611"/>
                    <a:pt x="150525" y="21181"/>
                    <a:pt x="150525" y="30879"/>
                  </a:cubicBezTo>
                  <a:cubicBezTo>
                    <a:pt x="150525" y="40494"/>
                    <a:pt x="147687" y="48017"/>
                    <a:pt x="142011" y="53449"/>
                  </a:cubicBezTo>
                  <a:cubicBezTo>
                    <a:pt x="136334" y="58879"/>
                    <a:pt x="128747" y="61595"/>
                    <a:pt x="119246" y="61595"/>
                  </a:cubicBezTo>
                  <a:cubicBezTo>
                    <a:pt x="109629" y="61595"/>
                    <a:pt x="101982" y="58893"/>
                    <a:pt x="96306" y="53489"/>
                  </a:cubicBezTo>
                  <a:cubicBezTo>
                    <a:pt x="90630" y="48086"/>
                    <a:pt x="87791" y="40643"/>
                    <a:pt x="87791" y="31163"/>
                  </a:cubicBezTo>
                  <a:cubicBezTo>
                    <a:pt x="87791" y="25096"/>
                    <a:pt x="88777" y="20003"/>
                    <a:pt x="90747" y="15886"/>
                  </a:cubicBezTo>
                  <a:cubicBezTo>
                    <a:pt x="92217" y="12853"/>
                    <a:pt x="94225" y="10130"/>
                    <a:pt x="96769" y="7720"/>
                  </a:cubicBezTo>
                  <a:cubicBezTo>
                    <a:pt x="99314" y="5309"/>
                    <a:pt x="102100" y="3521"/>
                    <a:pt x="105129" y="2356"/>
                  </a:cubicBezTo>
                  <a:cubicBezTo>
                    <a:pt x="109159" y="785"/>
                    <a:pt x="113806" y="0"/>
                    <a:pt x="119070" y="0"/>
                  </a:cubicBezTo>
                  <a:close/>
                  <a:moveTo>
                    <a:pt x="52699" y="0"/>
                  </a:moveTo>
                  <a:cubicBezTo>
                    <a:pt x="60611" y="0"/>
                    <a:pt x="67037" y="2153"/>
                    <a:pt x="71978" y="6460"/>
                  </a:cubicBezTo>
                  <a:cubicBezTo>
                    <a:pt x="74919" y="9006"/>
                    <a:pt x="77125" y="12663"/>
                    <a:pt x="78595" y="17430"/>
                  </a:cubicBezTo>
                  <a:lnTo>
                    <a:pt x="65669" y="20274"/>
                  </a:lnTo>
                  <a:cubicBezTo>
                    <a:pt x="64904" y="17186"/>
                    <a:pt x="63309" y="14748"/>
                    <a:pt x="60882" y="12961"/>
                  </a:cubicBezTo>
                  <a:cubicBezTo>
                    <a:pt x="58456" y="11173"/>
                    <a:pt x="55507" y="10279"/>
                    <a:pt x="52037" y="10279"/>
                  </a:cubicBezTo>
                  <a:cubicBezTo>
                    <a:pt x="47243" y="10279"/>
                    <a:pt x="43354" y="11864"/>
                    <a:pt x="40368" y="15033"/>
                  </a:cubicBezTo>
                  <a:cubicBezTo>
                    <a:pt x="37383" y="18202"/>
                    <a:pt x="35890" y="23335"/>
                    <a:pt x="35890" y="30432"/>
                  </a:cubicBezTo>
                  <a:cubicBezTo>
                    <a:pt x="35890" y="37961"/>
                    <a:pt x="37361" y="43324"/>
                    <a:pt x="40302" y="46521"/>
                  </a:cubicBezTo>
                  <a:cubicBezTo>
                    <a:pt x="43243" y="49718"/>
                    <a:pt x="47067" y="51315"/>
                    <a:pt x="51773" y="51315"/>
                  </a:cubicBezTo>
                  <a:cubicBezTo>
                    <a:pt x="55243" y="51315"/>
                    <a:pt x="58228" y="50300"/>
                    <a:pt x="60728" y="48268"/>
                  </a:cubicBezTo>
                  <a:cubicBezTo>
                    <a:pt x="63228" y="46237"/>
                    <a:pt x="65022" y="43040"/>
                    <a:pt x="66110" y="38679"/>
                  </a:cubicBezTo>
                  <a:lnTo>
                    <a:pt x="78772" y="42377"/>
                  </a:lnTo>
                  <a:cubicBezTo>
                    <a:pt x="76831" y="48877"/>
                    <a:pt x="73602" y="53706"/>
                    <a:pt x="69088" y="56861"/>
                  </a:cubicBezTo>
                  <a:cubicBezTo>
                    <a:pt x="64574" y="60017"/>
                    <a:pt x="58845" y="61595"/>
                    <a:pt x="51904" y="61595"/>
                  </a:cubicBezTo>
                  <a:cubicBezTo>
                    <a:pt x="43317" y="61595"/>
                    <a:pt x="36258" y="58893"/>
                    <a:pt x="30729" y="53489"/>
                  </a:cubicBezTo>
                  <a:cubicBezTo>
                    <a:pt x="25200" y="48086"/>
                    <a:pt x="22435" y="40697"/>
                    <a:pt x="22435" y="31325"/>
                  </a:cubicBezTo>
                  <a:cubicBezTo>
                    <a:pt x="22435" y="21411"/>
                    <a:pt x="25214" y="13713"/>
                    <a:pt x="30773" y="8227"/>
                  </a:cubicBezTo>
                  <a:cubicBezTo>
                    <a:pt x="36332" y="2742"/>
                    <a:pt x="43640" y="0"/>
                    <a:pt x="52699" y="0"/>
                  </a:cubicBezTo>
                  <a:close/>
                </a:path>
              </a:pathLst>
            </a:custGeom>
            <a:solidFill>
              <a:schemeClr val="tx1"/>
            </a:solidFill>
            <a:ln>
              <a:noFill/>
            </a:ln>
            <a:effectLst/>
          </p:spPr>
          <p:txBody>
            <a:bodyPr vert="horz" wrap="square" lIns="2040890" tIns="6018530" rIns="2240915" bIns="6080125" numCol="1" spcCol="215900" anchor="ctr"/>
            <a:lstStyle/>
            <a:p>
              <a:pPr algn="ctr">
                <a:defRPr lang="en-us">
                  <a:solidFill>
                    <a:srgbClr val="FFFFFF"/>
                  </a:solidFill>
                  <a:latin typeface="Arial" pitchFamily="2" charset="0"/>
                  <a:ea typeface="Arial Unicode MS" charset="0"/>
                  <a:cs typeface="Arial" pitchFamily="2" charset="0"/>
                </a:defRPr>
              </a:pPr>
              <a:endParaRPr lang="en-us" sz="1200"/>
            </a:p>
          </p:txBody>
        </p:sp>
      </p:grpSp>
      <p:sp>
        <p:nvSpPr>
          <p:cNvPr id="9" name="TextBox 20"/>
          <p:cNvSpPr>
            <a:extLst>
              <a:ext uri="smNativeData">
                <pr:smNativeData xmlns:pr="smNativeData" xmlns:p14="http://schemas.microsoft.com/office/powerpoint/2010/main" xmlns="" val="SMDATA_13_kntYYRMAAAAlAAAAZAAAAE0AAAAAkAAAAEgAAACQAAAAS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ZZJEF////AQAAAAAAAAAAAAAAAAAAAAAAAAAAAAAAAAAAAAAAAAAAAAAAAH9/fwDu7OEDzMzMAMDA/wB/f38AAAAAAAAAAAAAAAAAAAAAAAAAAAAhAAAAGAAAABQAAACMHQAA3RwAAJdJAACLIgAAECAAACYAAAAIAAAA//////////8="/>
              </a:ext>
            </a:extLst>
          </p:cNvSpPr>
          <p:nvPr/>
        </p:nvSpPr>
        <p:spPr>
          <a:xfrm>
            <a:off x="4803140" y="4692015"/>
            <a:ext cx="7159625" cy="923290"/>
          </a:xfrm>
          <a:prstGeom prst="rect">
            <a:avLst/>
          </a:prstGeom>
          <a:noFill/>
          <a:ln>
            <a:noFill/>
          </a:ln>
          <a:effectLst/>
        </p:spPr>
        <p:txBody>
          <a:bodyPr vert="horz" wrap="square" lIns="91440" tIns="45720" rIns="91440" bIns="45720" numCol="1" spcCol="215900" anchor="ctr"/>
          <a:lstStyle/>
          <a:p>
            <a:pPr algn="r">
              <a:defRPr lang="en-us"/>
            </a:pPr>
            <a:r>
              <a:rPr lang="en-us" sz="5400">
                <a:solidFill>
                  <a:schemeClr val="bg1"/>
                </a:solidFill>
              </a:rPr>
              <a:t>Konsep social network</a:t>
            </a:r>
            <a:endParaRPr lang="ko-kr" sz="5400">
              <a:solidFill>
                <a:schemeClr val="bg1"/>
              </a:solidFill>
            </a:endParaRPr>
          </a:p>
        </p:txBody>
      </p:sp>
      <p:sp>
        <p:nvSpPr>
          <p:cNvPr id="10" name="TextBox 21"/>
          <p:cNvSpPr>
            <a:extLst>
              <a:ext uri="smNativeData">
                <pr:smNativeData xmlns:pr="smNativeData" xmlns:p14="http://schemas.microsoft.com/office/powerpoint/2010/main" xmlns="" val="SMDATA_13_kntYYRMAAAAlAAAAZAAAAE0AAAAAkAAAAEgAAACQAAAAS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4wSAAMAAAAEAAAAAAAAAAAAAAAAAAAAAAAAAAeAAAAaAAAAAAAAAAAAAAAAAAAAAAAAAAAAAAAECcAABAnAAAAAAAAAAAAAAAAAAAAAAAAAAAAAAAAAAAAAAAAAAAAABQAAAAAAAAAwMD/AAAAAABkAAAAMgAAAAAAAABkAAAAAAAAAH9/fwAKAAAAHwAAAFQAAAAZZJEF////AQAAAAAAAAAAAAAAAAAAAAAAAAAAAAAAAAAAAAAAAAAAAAAAAH9/fwDu7OEDzMzMAMDA/wB/f38AAAAAAAAAAAAAAAAAAAAAAAAAAAAhAAAAGAAAABQAAAB3KgAAGiMAAEZJAABwJQAAECAAACYAAAAIAAAA//////////8="/>
              </a:ext>
            </a:extLst>
          </p:cNvSpPr>
          <p:nvPr/>
        </p:nvSpPr>
        <p:spPr>
          <a:xfrm>
            <a:off x="6903085" y="5706110"/>
            <a:ext cx="5008245" cy="379730"/>
          </a:xfrm>
          <a:prstGeom prst="rect">
            <a:avLst/>
          </a:prstGeom>
          <a:noFill/>
          <a:ln>
            <a:noFill/>
          </a:ln>
          <a:effectLst/>
        </p:spPr>
        <p:txBody>
          <a:bodyPr vert="horz" wrap="square" lIns="91440" tIns="45720" rIns="91440" bIns="45720" numCol="1" spcCol="215900" anchor="ctr"/>
          <a:lstStyle/>
          <a:p>
            <a:pPr algn="r">
              <a:defRPr lang="en-us"/>
            </a:pPr>
            <a:r>
              <a:rPr lang="en-us" sz="1865">
                <a:solidFill>
                  <a:schemeClr val="bg1"/>
                </a:solidFill>
              </a:rPr>
              <a:t>Yudy Yunardy S.E., M.M.</a:t>
            </a:r>
            <a:endParaRPr lang="ko-kr" sz="1865">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87280" y="1693915"/>
            <a:ext cx="5663473" cy="4965334"/>
          </a:xfrm>
          <a:prstGeom prst="rect">
            <a:avLst/>
          </a:prstGeom>
          <a:solidFill>
            <a:srgbClr val="FFFFFF">
              <a:alpha val="80000"/>
            </a:srgbClr>
          </a:solidFill>
        </p:spPr>
        <p:txBody>
          <a:bodyPr wrap="non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3600"/>
              <a:t>Graph Basics</a:t>
            </a:r>
          </a:p>
          <a:p>
            <a:pPr marL="914400" indent="-914400"/>
            <a:r>
              <a:rPr lang="en-US" sz="3600"/>
              <a:t>Graph Representation</a:t>
            </a:r>
          </a:p>
          <a:p>
            <a:pPr marL="914400" indent="-914400"/>
            <a:r>
              <a:rPr lang="en-US" sz="3600"/>
              <a:t>Types of Graphs</a:t>
            </a:r>
          </a:p>
          <a:p>
            <a:pPr marL="914400" indent="-914400"/>
            <a:r>
              <a:rPr lang="en-US" sz="3600"/>
              <a:t>Connectivity in Graphs</a:t>
            </a:r>
          </a:p>
          <a:p>
            <a:pPr marL="914400" indent="-914400"/>
            <a:r>
              <a:rPr lang="en-US" sz="3600"/>
              <a:t>Special Graphs</a:t>
            </a:r>
          </a:p>
          <a:p>
            <a:pPr marL="914400" indent="-914400"/>
            <a:r>
              <a:rPr lang="en-US" sz="3600"/>
              <a:t>Graph Algorithms</a:t>
            </a:r>
          </a:p>
        </p:txBody>
      </p:sp>
      <p:sp>
        <p:nvSpPr>
          <p:cNvPr id="4" name="TextBox 3"/>
          <p:cNvSpPr txBox="1"/>
          <p:nvPr/>
        </p:nvSpPr>
        <p:spPr>
          <a:xfrm>
            <a:off x="2371131" y="294836"/>
            <a:ext cx="7449732"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Graph Connection</a:t>
            </a:r>
          </a:p>
        </p:txBody>
      </p:sp>
    </p:spTree>
    <p:extLst>
      <p:ext uri="{BB962C8B-B14F-4D97-AF65-F5344CB8AC3E}">
        <p14:creationId xmlns:p14="http://schemas.microsoft.com/office/powerpoint/2010/main" val="239417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78025" y="2099090"/>
            <a:ext cx="6839038" cy="4154984"/>
          </a:xfrm>
          <a:prstGeom prst="rect">
            <a:avLst/>
          </a:prstGeom>
          <a:solidFill>
            <a:srgbClr val="FFFFFF">
              <a:alpha val="80000"/>
            </a:srgbClr>
          </a:solidFill>
        </p:spPr>
        <p:txBody>
          <a:bodyPr wrap="squar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4400"/>
              <a:t>Nodes</a:t>
            </a:r>
          </a:p>
          <a:p>
            <a:pPr marL="914400" indent="-914400"/>
            <a:r>
              <a:rPr lang="en-US" sz="4400"/>
              <a:t>Edges</a:t>
            </a:r>
          </a:p>
          <a:p>
            <a:pPr marL="914400" indent="-914400"/>
            <a:r>
              <a:rPr lang="en-US" sz="4400"/>
              <a:t>Degree and Degree Distribution</a:t>
            </a:r>
          </a:p>
        </p:txBody>
      </p:sp>
      <p:sp>
        <p:nvSpPr>
          <p:cNvPr id="4" name="TextBox 3"/>
          <p:cNvSpPr txBox="1"/>
          <p:nvPr/>
        </p:nvSpPr>
        <p:spPr>
          <a:xfrm>
            <a:off x="2371131" y="294836"/>
            <a:ext cx="5408788"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Graph Basics</a:t>
            </a:r>
          </a:p>
        </p:txBody>
      </p:sp>
    </p:spTree>
    <p:extLst>
      <p:ext uri="{BB962C8B-B14F-4D97-AF65-F5344CB8AC3E}">
        <p14:creationId xmlns:p14="http://schemas.microsoft.com/office/powerpoint/2010/main" val="124279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922929" cy="6858001"/>
          </a:xfrm>
          <a:prstGeom prst="rect">
            <a:avLst/>
          </a:prstGeom>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pic>
        <p:nvPicPr>
          <p:cNvPr id="2" name="Picture 1"/>
          <p:cNvPicPr>
            <a:picLocks noChangeAspect="1"/>
          </p:cNvPicPr>
          <p:nvPr/>
        </p:nvPicPr>
        <p:blipFill>
          <a:blip r:embed="rId2"/>
          <a:stretch>
            <a:fillRect/>
          </a:stretch>
        </p:blipFill>
        <p:spPr>
          <a:xfrm>
            <a:off x="1922929" y="-1"/>
            <a:ext cx="8471647" cy="6858001"/>
          </a:xfrm>
          <a:prstGeom prst="rect">
            <a:avLst/>
          </a:prstGeom>
        </p:spPr>
      </p:pic>
      <p:sp>
        <p:nvSpPr>
          <p:cNvPr id="10" name="TextBox 9"/>
          <p:cNvSpPr txBox="1"/>
          <p:nvPr/>
        </p:nvSpPr>
        <p:spPr>
          <a:xfrm>
            <a:off x="7115043" y="165511"/>
            <a:ext cx="1016625" cy="523220"/>
          </a:xfrm>
          <a:prstGeom prst="rect">
            <a:avLst/>
          </a:prstGeom>
          <a:noFill/>
        </p:spPr>
        <p:txBody>
          <a:bodyPr wrap="none" rtlCol="0">
            <a:spAutoFit/>
          </a:bodyPr>
          <a:lstStyle/>
          <a:p>
            <a:r>
              <a:rPr lang="en-US" sz="2800">
                <a:latin typeface="Merriweather" panose="00000500000000000000" pitchFamily="2" charset="0"/>
                <a:cs typeface="Amatic SC" panose="00000500000000000000" pitchFamily="2" charset="-79"/>
              </a:rPr>
              <a:t>edge</a:t>
            </a:r>
          </a:p>
        </p:txBody>
      </p:sp>
      <p:cxnSp>
        <p:nvCxnSpPr>
          <p:cNvPr id="11" name="Straight Arrow Connector 10"/>
          <p:cNvCxnSpPr/>
          <p:nvPr/>
        </p:nvCxnSpPr>
        <p:spPr>
          <a:xfrm flipH="1">
            <a:off x="6995886" y="670937"/>
            <a:ext cx="494447" cy="8820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22928" y="1553029"/>
            <a:ext cx="1059906" cy="523220"/>
          </a:xfrm>
          <a:prstGeom prst="rect">
            <a:avLst/>
          </a:prstGeom>
          <a:noFill/>
        </p:spPr>
        <p:txBody>
          <a:bodyPr wrap="none" rtlCol="0">
            <a:spAutoFit/>
          </a:bodyPr>
          <a:lstStyle/>
          <a:p>
            <a:r>
              <a:rPr lang="en-US" sz="2800">
                <a:latin typeface="Merriweather" panose="00000500000000000000" pitchFamily="2" charset="0"/>
                <a:cs typeface="Amatic SC" panose="00000500000000000000" pitchFamily="2" charset="-79"/>
              </a:rPr>
              <a:t>node</a:t>
            </a:r>
          </a:p>
        </p:txBody>
      </p:sp>
      <p:cxnSp>
        <p:nvCxnSpPr>
          <p:cNvPr id="14" name="Straight Arrow Connector 13"/>
          <p:cNvCxnSpPr/>
          <p:nvPr/>
        </p:nvCxnSpPr>
        <p:spPr>
          <a:xfrm>
            <a:off x="2939553" y="2076249"/>
            <a:ext cx="906305" cy="4637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46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099099"/>
          </a:xfrm>
          <a:prstGeom prst="rect">
            <a:avLst/>
          </a:prstGeom>
        </p:spPr>
      </p:pic>
      <p:sp>
        <p:nvSpPr>
          <p:cNvPr id="6" name="TextBox 5"/>
          <p:cNvSpPr txBox="1"/>
          <p:nvPr/>
        </p:nvSpPr>
        <p:spPr>
          <a:xfrm>
            <a:off x="7506929" y="147483"/>
            <a:ext cx="947695" cy="369332"/>
          </a:xfrm>
          <a:prstGeom prst="rect">
            <a:avLst/>
          </a:prstGeom>
          <a:noFill/>
        </p:spPr>
        <p:txBody>
          <a:bodyPr wrap="none" rtlCol="0">
            <a:spAutoFit/>
          </a:bodyPr>
          <a:lstStyle/>
          <a:p>
            <a:r>
              <a:rPr lang="en-US">
                <a:latin typeface="Merriweather" panose="00000500000000000000" pitchFamily="2" charset="0"/>
                <a:cs typeface="Amatic SC" panose="00000500000000000000" pitchFamily="2" charset="-79"/>
              </a:rPr>
              <a:t>degree</a:t>
            </a:r>
          </a:p>
        </p:txBody>
      </p:sp>
      <p:cxnSp>
        <p:nvCxnSpPr>
          <p:cNvPr id="8" name="Straight Arrow Connector 7"/>
          <p:cNvCxnSpPr/>
          <p:nvPr/>
        </p:nvCxnSpPr>
        <p:spPr>
          <a:xfrm flipH="1">
            <a:off x="7964130" y="516815"/>
            <a:ext cx="16646" cy="41233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73823" y="147483"/>
            <a:ext cx="1499128" cy="369332"/>
          </a:xfrm>
          <a:prstGeom prst="rect">
            <a:avLst/>
          </a:prstGeom>
          <a:noFill/>
        </p:spPr>
        <p:txBody>
          <a:bodyPr wrap="none" rtlCol="0">
            <a:spAutoFit/>
          </a:bodyPr>
          <a:lstStyle/>
          <a:p>
            <a:r>
              <a:rPr lang="en-US">
                <a:latin typeface="Merriweather" panose="00000500000000000000" pitchFamily="2" charset="0"/>
                <a:cs typeface="Amatic SC" panose="00000500000000000000" pitchFamily="2" charset="-79"/>
              </a:rPr>
              <a:t>Out-degree</a:t>
            </a:r>
          </a:p>
        </p:txBody>
      </p:sp>
      <p:cxnSp>
        <p:nvCxnSpPr>
          <p:cNvPr id="19" name="Straight Arrow Connector 18"/>
          <p:cNvCxnSpPr/>
          <p:nvPr/>
        </p:nvCxnSpPr>
        <p:spPr>
          <a:xfrm>
            <a:off x="3312651" y="332149"/>
            <a:ext cx="440256"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43623" y="1480983"/>
            <a:ext cx="1338828" cy="369332"/>
          </a:xfrm>
          <a:prstGeom prst="rect">
            <a:avLst/>
          </a:prstGeom>
          <a:noFill/>
        </p:spPr>
        <p:txBody>
          <a:bodyPr wrap="none" rtlCol="0">
            <a:spAutoFit/>
          </a:bodyPr>
          <a:lstStyle/>
          <a:p>
            <a:r>
              <a:rPr lang="en-US">
                <a:latin typeface="Merriweather" panose="00000500000000000000" pitchFamily="2" charset="0"/>
                <a:cs typeface="Amatic SC" panose="00000500000000000000" pitchFamily="2" charset="-79"/>
              </a:rPr>
              <a:t>In-degree</a:t>
            </a:r>
          </a:p>
        </p:txBody>
      </p:sp>
      <p:cxnSp>
        <p:nvCxnSpPr>
          <p:cNvPr id="23" name="Straight Arrow Connector 22"/>
          <p:cNvCxnSpPr/>
          <p:nvPr/>
        </p:nvCxnSpPr>
        <p:spPr>
          <a:xfrm>
            <a:off x="2982451" y="1703749"/>
            <a:ext cx="497349" cy="14656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a:stretch>
            <a:fillRect/>
          </a:stretch>
        </p:blipFill>
        <p:spPr>
          <a:xfrm>
            <a:off x="7980776" y="5979162"/>
            <a:ext cx="1485714" cy="685714"/>
          </a:xfrm>
          <a:prstGeom prst="rect">
            <a:avLst/>
          </a:prstGeom>
        </p:spPr>
      </p:pic>
      <p:sp>
        <p:nvSpPr>
          <p:cNvPr id="27" name="TextBox 26"/>
          <p:cNvSpPr txBox="1"/>
          <p:nvPr/>
        </p:nvSpPr>
        <p:spPr>
          <a:xfrm>
            <a:off x="7980776" y="5246582"/>
            <a:ext cx="4024670" cy="646331"/>
          </a:xfrm>
          <a:prstGeom prst="rect">
            <a:avLst/>
          </a:prstGeom>
          <a:noFill/>
        </p:spPr>
        <p:txBody>
          <a:bodyPr wrap="square" rtlCol="0">
            <a:spAutoFit/>
          </a:bodyPr>
          <a:lstStyle/>
          <a:p>
            <a:r>
              <a:rPr lang="en-US">
                <a:latin typeface="Merriweather" panose="00000500000000000000" pitchFamily="2" charset="0"/>
                <a:cs typeface="Amatic SC" panose="00000500000000000000" pitchFamily="2" charset="-79"/>
              </a:rPr>
              <a:t>Jumlah degree pada undirected graph adalah 2x jumlah edges</a:t>
            </a:r>
          </a:p>
        </p:txBody>
      </p:sp>
      <p:pic>
        <p:nvPicPr>
          <p:cNvPr id="28" name="Picture 27"/>
          <p:cNvPicPr>
            <a:picLocks noChangeAspect="1"/>
          </p:cNvPicPr>
          <p:nvPr/>
        </p:nvPicPr>
        <p:blipFill>
          <a:blip r:embed="rId4"/>
          <a:stretch>
            <a:fillRect/>
          </a:stretch>
        </p:blipFill>
        <p:spPr>
          <a:xfrm>
            <a:off x="2149117" y="6085395"/>
            <a:ext cx="1666667" cy="638095"/>
          </a:xfrm>
          <a:prstGeom prst="rect">
            <a:avLst/>
          </a:prstGeom>
        </p:spPr>
      </p:pic>
      <p:sp>
        <p:nvSpPr>
          <p:cNvPr id="29" name="TextBox 28"/>
          <p:cNvSpPr txBox="1"/>
          <p:nvPr/>
        </p:nvSpPr>
        <p:spPr>
          <a:xfrm>
            <a:off x="2071330" y="5215965"/>
            <a:ext cx="4024670" cy="646331"/>
          </a:xfrm>
          <a:prstGeom prst="rect">
            <a:avLst/>
          </a:prstGeom>
          <a:noFill/>
        </p:spPr>
        <p:txBody>
          <a:bodyPr wrap="square" rtlCol="0">
            <a:spAutoFit/>
          </a:bodyPr>
          <a:lstStyle/>
          <a:p>
            <a:r>
              <a:rPr lang="en-US">
                <a:latin typeface="Merriweather" panose="00000500000000000000" pitchFamily="2" charset="0"/>
                <a:cs typeface="Amatic SC" panose="00000500000000000000" pitchFamily="2" charset="-79"/>
              </a:rPr>
              <a:t>Pada directed graph jumlah in-degrees = out-degrees</a:t>
            </a:r>
          </a:p>
        </p:txBody>
      </p:sp>
    </p:spTree>
    <p:extLst>
      <p:ext uri="{BB962C8B-B14F-4D97-AF65-F5344CB8AC3E}">
        <p14:creationId xmlns:p14="http://schemas.microsoft.com/office/powerpoint/2010/main" val="334825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74933" y="2099090"/>
            <a:ext cx="6442129" cy="3139321"/>
          </a:xfrm>
          <a:prstGeom prst="rect">
            <a:avLst/>
          </a:prstGeom>
          <a:solidFill>
            <a:srgbClr val="FFFFFF">
              <a:alpha val="80000"/>
            </a:srgbClr>
          </a:solidFill>
        </p:spPr>
        <p:txBody>
          <a:bodyPr wrap="squar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4400"/>
              <a:t>Adjacency Matrix</a:t>
            </a:r>
          </a:p>
          <a:p>
            <a:pPr marL="914400" indent="-914400"/>
            <a:r>
              <a:rPr lang="en-US" sz="4400"/>
              <a:t>Adjacency List</a:t>
            </a:r>
          </a:p>
          <a:p>
            <a:pPr marL="914400" indent="-914400"/>
            <a:r>
              <a:rPr lang="en-US" sz="4400"/>
              <a:t>Edge List</a:t>
            </a:r>
          </a:p>
        </p:txBody>
      </p:sp>
      <p:sp>
        <p:nvSpPr>
          <p:cNvPr id="4" name="TextBox 3"/>
          <p:cNvSpPr txBox="1"/>
          <p:nvPr/>
        </p:nvSpPr>
        <p:spPr>
          <a:xfrm>
            <a:off x="1584217" y="449380"/>
            <a:ext cx="9023560"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Graph Representation</a:t>
            </a:r>
          </a:p>
        </p:txBody>
      </p:sp>
    </p:spTree>
    <p:extLst>
      <p:ext uri="{BB962C8B-B14F-4D97-AF65-F5344CB8AC3E}">
        <p14:creationId xmlns:p14="http://schemas.microsoft.com/office/powerpoint/2010/main" val="330872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33307" y="1591652"/>
            <a:ext cx="8725382" cy="4214062"/>
          </a:xfrm>
          <a:prstGeom prst="rect">
            <a:avLst/>
          </a:prstGeom>
        </p:spPr>
      </p:pic>
      <p:sp>
        <p:nvSpPr>
          <p:cNvPr id="4" name="TextBox 3"/>
          <p:cNvSpPr txBox="1"/>
          <p:nvPr/>
        </p:nvSpPr>
        <p:spPr>
          <a:xfrm>
            <a:off x="2545988" y="391323"/>
            <a:ext cx="7100021"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Adjacency Matrix</a:t>
            </a:r>
          </a:p>
        </p:txBody>
      </p:sp>
    </p:spTree>
    <p:extLst>
      <p:ext uri="{BB962C8B-B14F-4D97-AF65-F5344CB8AC3E}">
        <p14:creationId xmlns:p14="http://schemas.microsoft.com/office/powerpoint/2010/main" val="281630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3031" y="391323"/>
            <a:ext cx="5985934"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Adjacency List</a:t>
            </a:r>
          </a:p>
        </p:txBody>
      </p:sp>
      <p:grpSp>
        <p:nvGrpSpPr>
          <p:cNvPr id="5" name="Group 4"/>
          <p:cNvGrpSpPr/>
          <p:nvPr/>
        </p:nvGrpSpPr>
        <p:grpSpPr>
          <a:xfrm>
            <a:off x="1733307" y="1591652"/>
            <a:ext cx="9863606" cy="4214062"/>
            <a:chOff x="1733307" y="1591652"/>
            <a:chExt cx="9863606" cy="4214062"/>
          </a:xfrm>
        </p:grpSpPr>
        <p:pic>
          <p:nvPicPr>
            <p:cNvPr id="3" name="Picture 2"/>
            <p:cNvPicPr>
              <a:picLocks noChangeAspect="1"/>
            </p:cNvPicPr>
            <p:nvPr/>
          </p:nvPicPr>
          <p:blipFill>
            <a:blip r:embed="rId2"/>
            <a:stretch>
              <a:fillRect/>
            </a:stretch>
          </p:blipFill>
          <p:spPr>
            <a:xfrm>
              <a:off x="1733307" y="1591652"/>
              <a:ext cx="8725382" cy="4214062"/>
            </a:xfrm>
            <a:prstGeom prst="rect">
              <a:avLst/>
            </a:prstGeom>
          </p:spPr>
        </p:pic>
        <p:pic>
          <p:nvPicPr>
            <p:cNvPr id="2" name="Picture 1"/>
            <p:cNvPicPr>
              <a:picLocks noChangeAspect="1"/>
            </p:cNvPicPr>
            <p:nvPr/>
          </p:nvPicPr>
          <p:blipFill>
            <a:blip r:embed="rId3"/>
            <a:stretch>
              <a:fillRect/>
            </a:stretch>
          </p:blipFill>
          <p:spPr>
            <a:xfrm>
              <a:off x="6270094" y="1636900"/>
              <a:ext cx="5326819" cy="4168814"/>
            </a:xfrm>
            <a:prstGeom prst="rect">
              <a:avLst/>
            </a:prstGeom>
          </p:spPr>
        </p:pic>
      </p:grpSp>
    </p:spTree>
    <p:extLst>
      <p:ext uri="{BB962C8B-B14F-4D97-AF65-F5344CB8AC3E}">
        <p14:creationId xmlns:p14="http://schemas.microsoft.com/office/powerpoint/2010/main" val="396448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1395" y="231666"/>
            <a:ext cx="3889206"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Edge List</a:t>
            </a:r>
          </a:p>
        </p:txBody>
      </p:sp>
      <p:sp>
        <p:nvSpPr>
          <p:cNvPr id="6" name="Rectangle 5"/>
          <p:cNvSpPr/>
          <p:nvPr/>
        </p:nvSpPr>
        <p:spPr>
          <a:xfrm>
            <a:off x="6604000" y="1591652"/>
            <a:ext cx="4020457" cy="3633491"/>
          </a:xfrm>
          <a:prstGeom prst="rect">
            <a:avLst/>
          </a:prstGeom>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grpSp>
        <p:nvGrpSpPr>
          <p:cNvPr id="9" name="Group 8"/>
          <p:cNvGrpSpPr/>
          <p:nvPr/>
        </p:nvGrpSpPr>
        <p:grpSpPr>
          <a:xfrm>
            <a:off x="1733307" y="1591650"/>
            <a:ext cx="8891150" cy="4629354"/>
            <a:chOff x="1733307" y="1591650"/>
            <a:chExt cx="8891150" cy="4629354"/>
          </a:xfrm>
        </p:grpSpPr>
        <p:pic>
          <p:nvPicPr>
            <p:cNvPr id="3" name="Picture 2"/>
            <p:cNvPicPr>
              <a:picLocks noChangeAspect="1"/>
            </p:cNvPicPr>
            <p:nvPr/>
          </p:nvPicPr>
          <p:blipFill>
            <a:blip r:embed="rId2"/>
            <a:stretch>
              <a:fillRect/>
            </a:stretch>
          </p:blipFill>
          <p:spPr>
            <a:xfrm>
              <a:off x="1733307" y="1591652"/>
              <a:ext cx="8725382" cy="4214062"/>
            </a:xfrm>
            <a:prstGeom prst="rect">
              <a:avLst/>
            </a:prstGeom>
          </p:spPr>
        </p:pic>
        <p:sp>
          <p:nvSpPr>
            <p:cNvPr id="7" name="Rectangle 6"/>
            <p:cNvSpPr/>
            <p:nvPr/>
          </p:nvSpPr>
          <p:spPr>
            <a:xfrm>
              <a:off x="6604000" y="1591651"/>
              <a:ext cx="4020457" cy="4214063"/>
            </a:xfrm>
            <a:prstGeom prst="rect">
              <a:avLst/>
            </a:prstGeom>
            <a:solidFill>
              <a:srgbClr val="FFFFFF"/>
            </a:solidFill>
            <a:ln>
              <a:no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pic>
          <p:nvPicPr>
            <p:cNvPr id="8" name="Picture 7"/>
            <p:cNvPicPr>
              <a:picLocks noChangeAspect="1"/>
            </p:cNvPicPr>
            <p:nvPr/>
          </p:nvPicPr>
          <p:blipFill>
            <a:blip r:embed="rId3"/>
            <a:stretch>
              <a:fillRect/>
            </a:stretch>
          </p:blipFill>
          <p:spPr>
            <a:xfrm>
              <a:off x="7807009" y="1591650"/>
              <a:ext cx="1614438" cy="4629354"/>
            </a:xfrm>
            <a:prstGeom prst="rect">
              <a:avLst/>
            </a:prstGeom>
          </p:spPr>
        </p:pic>
      </p:grpSp>
    </p:spTree>
    <p:extLst>
      <p:ext uri="{BB962C8B-B14F-4D97-AF65-F5344CB8AC3E}">
        <p14:creationId xmlns:p14="http://schemas.microsoft.com/office/powerpoint/2010/main" val="58632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1273" y="1914424"/>
            <a:ext cx="8949447" cy="4708981"/>
          </a:xfrm>
          <a:prstGeom prst="rect">
            <a:avLst/>
          </a:prstGeom>
          <a:solidFill>
            <a:srgbClr val="FFFFFF">
              <a:alpha val="80000"/>
            </a:srgbClr>
          </a:solidFill>
        </p:spPr>
        <p:txBody>
          <a:bodyPr wrap="squar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4000"/>
              <a:t>Null Graph (no node / edge)</a:t>
            </a:r>
          </a:p>
          <a:p>
            <a:pPr marL="914400" indent="-914400"/>
            <a:r>
              <a:rPr lang="en-US" sz="4000"/>
              <a:t>Empty Graph (no edge)</a:t>
            </a:r>
          </a:p>
          <a:p>
            <a:pPr marL="914400" indent="-914400"/>
            <a:r>
              <a:rPr lang="en-US" sz="4000"/>
              <a:t>Directed/Undirected/Mixed Graphs</a:t>
            </a:r>
          </a:p>
          <a:p>
            <a:pPr marL="914400" indent="-914400"/>
            <a:r>
              <a:rPr lang="en-US" sz="4000"/>
              <a:t>Simple Graphs and Multigraphs</a:t>
            </a:r>
          </a:p>
          <a:p>
            <a:pPr marL="914400" indent="-914400"/>
            <a:r>
              <a:rPr lang="en-US" sz="4000"/>
              <a:t>Weighted Graphs</a:t>
            </a:r>
          </a:p>
        </p:txBody>
      </p:sp>
      <p:sp>
        <p:nvSpPr>
          <p:cNvPr id="4" name="TextBox 3"/>
          <p:cNvSpPr txBox="1"/>
          <p:nvPr/>
        </p:nvSpPr>
        <p:spPr>
          <a:xfrm>
            <a:off x="2730556" y="479501"/>
            <a:ext cx="6730882"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Types of Graphs</a:t>
            </a:r>
          </a:p>
        </p:txBody>
      </p:sp>
    </p:spTree>
    <p:extLst>
      <p:ext uri="{BB962C8B-B14F-4D97-AF65-F5344CB8AC3E}">
        <p14:creationId xmlns:p14="http://schemas.microsoft.com/office/powerpoint/2010/main" val="2529600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85371"/>
            <a:ext cx="12192000" cy="5099099"/>
          </a:xfrm>
          <a:prstGeom prst="rect">
            <a:avLst/>
          </a:prstGeom>
        </p:spPr>
      </p:pic>
      <p:sp>
        <p:nvSpPr>
          <p:cNvPr id="4" name="TextBox 3"/>
          <p:cNvSpPr txBox="1"/>
          <p:nvPr/>
        </p:nvSpPr>
        <p:spPr>
          <a:xfrm>
            <a:off x="6996195" y="231666"/>
            <a:ext cx="3992760" cy="923330"/>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5400"/>
              <a:t>Single graph</a:t>
            </a:r>
          </a:p>
        </p:txBody>
      </p:sp>
      <p:sp>
        <p:nvSpPr>
          <p:cNvPr id="5" name="TextBox 4"/>
          <p:cNvSpPr txBox="1"/>
          <p:nvPr/>
        </p:nvSpPr>
        <p:spPr>
          <a:xfrm>
            <a:off x="1473510" y="231666"/>
            <a:ext cx="3409010" cy="923330"/>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5400"/>
              <a:t>Multigraph</a:t>
            </a:r>
          </a:p>
        </p:txBody>
      </p:sp>
    </p:spTree>
    <p:extLst>
      <p:ext uri="{BB962C8B-B14F-4D97-AF65-F5344CB8AC3E}">
        <p14:creationId xmlns:p14="http://schemas.microsoft.com/office/powerpoint/2010/main" val="323709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inemags.co.id/wp-content/uploads/2020/09/maxresdefault-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291879">
            <a:off x="4496042" y="1216705"/>
            <a:ext cx="3199915" cy="1446550"/>
          </a:xfrm>
          <a:prstGeom prst="rect">
            <a:avLst/>
          </a:prstGeom>
          <a:noFill/>
        </p:spPr>
        <p:txBody>
          <a:bodyPr wrap="none" rtlCol="0">
            <a:spAutoFit/>
          </a:bodyPr>
          <a:lstStyle/>
          <a:p>
            <a:r>
              <a:rPr lang="en-US" sz="8800">
                <a:solidFill>
                  <a:srgbClr val="FF0000"/>
                </a:solidFill>
                <a:latin typeface="Dosis ExtraBold" pitchFamily="2" charset="0"/>
              </a:rPr>
              <a:t>WHAT</a:t>
            </a:r>
          </a:p>
        </p:txBody>
      </p:sp>
    </p:spTree>
    <p:extLst>
      <p:ext uri="{BB962C8B-B14F-4D97-AF65-F5344CB8AC3E}">
        <p14:creationId xmlns:p14="http://schemas.microsoft.com/office/powerpoint/2010/main" val="360940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714" b="12899"/>
          <a:stretch/>
        </p:blipFill>
        <p:spPr>
          <a:xfrm>
            <a:off x="2220685" y="725715"/>
            <a:ext cx="8157029" cy="6029110"/>
          </a:xfrm>
          <a:prstGeom prst="rect">
            <a:avLst/>
          </a:prstGeom>
        </p:spPr>
      </p:pic>
      <p:sp>
        <p:nvSpPr>
          <p:cNvPr id="4" name="TextBox 3"/>
          <p:cNvSpPr txBox="1"/>
          <p:nvPr/>
        </p:nvSpPr>
        <p:spPr>
          <a:xfrm>
            <a:off x="4397829" y="1625601"/>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3</a:t>
            </a:r>
          </a:p>
        </p:txBody>
      </p:sp>
      <p:sp>
        <p:nvSpPr>
          <p:cNvPr id="5" name="TextBox 4"/>
          <p:cNvSpPr txBox="1"/>
          <p:nvPr/>
        </p:nvSpPr>
        <p:spPr>
          <a:xfrm>
            <a:off x="7583715" y="1625601"/>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5</a:t>
            </a:r>
          </a:p>
        </p:txBody>
      </p:sp>
      <p:sp>
        <p:nvSpPr>
          <p:cNvPr id="6" name="TextBox 5"/>
          <p:cNvSpPr txBox="1"/>
          <p:nvPr/>
        </p:nvSpPr>
        <p:spPr>
          <a:xfrm>
            <a:off x="9202058" y="3478660"/>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sp>
        <p:nvSpPr>
          <p:cNvPr id="7" name="TextBox 6"/>
          <p:cNvSpPr txBox="1"/>
          <p:nvPr/>
        </p:nvSpPr>
        <p:spPr>
          <a:xfrm>
            <a:off x="7203483" y="3954274"/>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4</a:t>
            </a:r>
          </a:p>
        </p:txBody>
      </p:sp>
      <p:sp>
        <p:nvSpPr>
          <p:cNvPr id="8" name="TextBox 7"/>
          <p:cNvSpPr txBox="1"/>
          <p:nvPr/>
        </p:nvSpPr>
        <p:spPr>
          <a:xfrm>
            <a:off x="4587945" y="278709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2</a:t>
            </a:r>
          </a:p>
        </p:txBody>
      </p:sp>
      <p:sp>
        <p:nvSpPr>
          <p:cNvPr id="9" name="TextBox 8"/>
          <p:cNvSpPr txBox="1"/>
          <p:nvPr/>
        </p:nvSpPr>
        <p:spPr>
          <a:xfrm>
            <a:off x="7393599" y="575230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9</a:t>
            </a:r>
          </a:p>
        </p:txBody>
      </p:sp>
      <p:sp>
        <p:nvSpPr>
          <p:cNvPr id="10" name="TextBox 9"/>
          <p:cNvSpPr txBox="1"/>
          <p:nvPr/>
        </p:nvSpPr>
        <p:spPr>
          <a:xfrm>
            <a:off x="4617026" y="575230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6</a:t>
            </a:r>
          </a:p>
        </p:txBody>
      </p:sp>
      <p:sp>
        <p:nvSpPr>
          <p:cNvPr id="11" name="TextBox 10"/>
          <p:cNvSpPr txBox="1"/>
          <p:nvPr/>
        </p:nvSpPr>
        <p:spPr>
          <a:xfrm>
            <a:off x="4141736" y="416618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sp>
        <p:nvSpPr>
          <p:cNvPr id="12" name="TextBox 11"/>
          <p:cNvSpPr txBox="1"/>
          <p:nvPr/>
        </p:nvSpPr>
        <p:spPr>
          <a:xfrm>
            <a:off x="3786684" y="143531"/>
            <a:ext cx="5025030" cy="923330"/>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5400"/>
              <a:t>Weighted graph</a:t>
            </a:r>
          </a:p>
        </p:txBody>
      </p:sp>
    </p:spTree>
    <p:extLst>
      <p:ext uri="{BB962C8B-B14F-4D97-AF65-F5344CB8AC3E}">
        <p14:creationId xmlns:p14="http://schemas.microsoft.com/office/powerpoint/2010/main" val="220178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2494" y="1377799"/>
            <a:ext cx="6637567" cy="5066544"/>
          </a:xfrm>
          <a:prstGeom prst="rect">
            <a:avLst/>
          </a:prstGeom>
        </p:spPr>
      </p:pic>
      <p:sp>
        <p:nvSpPr>
          <p:cNvPr id="3" name="TextBox 2"/>
          <p:cNvSpPr txBox="1"/>
          <p:nvPr/>
        </p:nvSpPr>
        <p:spPr>
          <a:xfrm>
            <a:off x="2694255" y="172559"/>
            <a:ext cx="7274043" cy="923330"/>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5400"/>
              <a:t>Weighted/signed graph</a:t>
            </a:r>
          </a:p>
        </p:txBody>
      </p:sp>
    </p:spTree>
    <p:extLst>
      <p:ext uri="{BB962C8B-B14F-4D97-AF65-F5344CB8AC3E}">
        <p14:creationId xmlns:p14="http://schemas.microsoft.com/office/powerpoint/2010/main" val="813253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6920" y="1508233"/>
            <a:ext cx="9121700" cy="5162567"/>
          </a:xfrm>
          <a:prstGeom prst="rect">
            <a:avLst/>
          </a:prstGeom>
          <a:solidFill>
            <a:srgbClr val="FFFFFF">
              <a:alpha val="80000"/>
            </a:srgbClr>
          </a:solidFill>
        </p:spPr>
        <p:txBody>
          <a:bodyPr wrap="squar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3200"/>
              <a:t>Adjacent Nodes and Incident Edges</a:t>
            </a:r>
          </a:p>
          <a:p>
            <a:pPr marL="914400" indent="-914400"/>
            <a:r>
              <a:rPr lang="en-US" sz="3200"/>
              <a:t>Traversing an Edge</a:t>
            </a:r>
          </a:p>
          <a:p>
            <a:pPr marL="914400" indent="-914400"/>
            <a:r>
              <a:rPr lang="en-US" sz="3200"/>
              <a:t>Walk, Path, Trail, Tour and Cycle</a:t>
            </a:r>
          </a:p>
          <a:p>
            <a:pPr marL="914400" indent="-914400"/>
            <a:r>
              <a:rPr lang="en-US" sz="3200"/>
              <a:t>Connectivity</a:t>
            </a:r>
          </a:p>
          <a:p>
            <a:pPr marL="914400" indent="-914400"/>
            <a:r>
              <a:rPr lang="en-US" sz="3200"/>
              <a:t>Components</a:t>
            </a:r>
          </a:p>
          <a:p>
            <a:pPr marL="914400" indent="-914400"/>
            <a:r>
              <a:rPr lang="en-US" sz="3200"/>
              <a:t>Shortest Path</a:t>
            </a:r>
          </a:p>
          <a:p>
            <a:pPr marL="914400" indent="-914400"/>
            <a:r>
              <a:rPr lang="en-US" sz="3200"/>
              <a:t>Diameter</a:t>
            </a:r>
          </a:p>
        </p:txBody>
      </p:sp>
      <p:sp>
        <p:nvSpPr>
          <p:cNvPr id="4" name="TextBox 3"/>
          <p:cNvSpPr txBox="1"/>
          <p:nvPr/>
        </p:nvSpPr>
        <p:spPr>
          <a:xfrm>
            <a:off x="2206920" y="305370"/>
            <a:ext cx="7778155" cy="1015663"/>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6000"/>
              <a:t>Connectivity in Graphs</a:t>
            </a:r>
          </a:p>
        </p:txBody>
      </p:sp>
    </p:spTree>
    <p:extLst>
      <p:ext uri="{BB962C8B-B14F-4D97-AF65-F5344CB8AC3E}">
        <p14:creationId xmlns:p14="http://schemas.microsoft.com/office/powerpoint/2010/main" val="2503711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515" y="1715437"/>
            <a:ext cx="4573650" cy="1071305"/>
          </a:xfrm>
          <a:prstGeom prst="rect">
            <a:avLst/>
          </a:prstGeom>
        </p:spPr>
      </p:pic>
      <p:pic>
        <p:nvPicPr>
          <p:cNvPr id="3" name="Picture 2"/>
          <p:cNvPicPr>
            <a:picLocks noChangeAspect="1"/>
          </p:cNvPicPr>
          <p:nvPr/>
        </p:nvPicPr>
        <p:blipFill>
          <a:blip r:embed="rId2"/>
          <a:stretch>
            <a:fillRect/>
          </a:stretch>
        </p:blipFill>
        <p:spPr>
          <a:xfrm>
            <a:off x="6758801" y="1715436"/>
            <a:ext cx="4573650" cy="1071305"/>
          </a:xfrm>
          <a:prstGeom prst="rect">
            <a:avLst/>
          </a:prstGeom>
        </p:spPr>
      </p:pic>
      <p:sp>
        <p:nvSpPr>
          <p:cNvPr id="4" name="Left Brace 3"/>
          <p:cNvSpPr/>
          <p:nvPr/>
        </p:nvSpPr>
        <p:spPr>
          <a:xfrm rot="5400000">
            <a:off x="1702772" y="504868"/>
            <a:ext cx="650393" cy="1770743"/>
          </a:xfrm>
          <a:prstGeom prst="leftBrace">
            <a:avLst>
              <a:gd name="adj1" fmla="val 8333"/>
              <a:gd name="adj2" fmla="val 52459"/>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18154" y="518290"/>
            <a:ext cx="2619628"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Adjacent nodes</a:t>
            </a:r>
          </a:p>
        </p:txBody>
      </p:sp>
      <p:sp>
        <p:nvSpPr>
          <p:cNvPr id="6" name="TextBox 5"/>
          <p:cNvSpPr txBox="1"/>
          <p:nvPr/>
        </p:nvSpPr>
        <p:spPr>
          <a:xfrm>
            <a:off x="2580537" y="3460669"/>
            <a:ext cx="2619628"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Adjacent nodes</a:t>
            </a:r>
          </a:p>
        </p:txBody>
      </p:sp>
      <p:sp>
        <p:nvSpPr>
          <p:cNvPr id="7" name="Left Brace 6"/>
          <p:cNvSpPr/>
          <p:nvPr/>
        </p:nvSpPr>
        <p:spPr>
          <a:xfrm rot="16200000">
            <a:off x="3473515" y="2226566"/>
            <a:ext cx="650393" cy="1770743"/>
          </a:xfrm>
          <a:prstGeom prst="leftBrace">
            <a:avLst>
              <a:gd name="adj1" fmla="val 8333"/>
              <a:gd name="adj2" fmla="val 52459"/>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91829" y="5154768"/>
            <a:ext cx="5043019" cy="954107"/>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Two nodes are adjacent when they connected via an edge</a:t>
            </a:r>
          </a:p>
        </p:txBody>
      </p:sp>
      <p:sp>
        <p:nvSpPr>
          <p:cNvPr id="9" name="Left Brace 8"/>
          <p:cNvSpPr/>
          <p:nvPr/>
        </p:nvSpPr>
        <p:spPr>
          <a:xfrm rot="5400000">
            <a:off x="8541256" y="830065"/>
            <a:ext cx="1008738" cy="1770743"/>
          </a:xfrm>
          <a:prstGeom prst="leftBrace">
            <a:avLst>
              <a:gd name="adj1" fmla="val 8333"/>
              <a:gd name="adj2" fmla="val 53279"/>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84767" y="518290"/>
            <a:ext cx="2521716"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Incident edges</a:t>
            </a:r>
          </a:p>
        </p:txBody>
      </p:sp>
      <p:grpSp>
        <p:nvGrpSpPr>
          <p:cNvPr id="19" name="Group 18"/>
          <p:cNvGrpSpPr/>
          <p:nvPr/>
        </p:nvGrpSpPr>
        <p:grpSpPr>
          <a:xfrm>
            <a:off x="6758801" y="3111937"/>
            <a:ext cx="4573650" cy="1071305"/>
            <a:chOff x="6758801" y="3111937"/>
            <a:chExt cx="4573650" cy="1071305"/>
          </a:xfrm>
        </p:grpSpPr>
        <p:pic>
          <p:nvPicPr>
            <p:cNvPr id="11" name="Picture 10"/>
            <p:cNvPicPr>
              <a:picLocks noChangeAspect="1"/>
            </p:cNvPicPr>
            <p:nvPr/>
          </p:nvPicPr>
          <p:blipFill>
            <a:blip r:embed="rId2"/>
            <a:stretch>
              <a:fillRect/>
            </a:stretch>
          </p:blipFill>
          <p:spPr>
            <a:xfrm>
              <a:off x="6758801" y="3111937"/>
              <a:ext cx="4573650" cy="1071305"/>
            </a:xfrm>
            <a:prstGeom prst="rect">
              <a:avLst/>
            </a:prstGeom>
          </p:spPr>
        </p:pic>
        <p:cxnSp>
          <p:nvCxnSpPr>
            <p:cNvPr id="13" name="Straight Arrow Connector 12"/>
            <p:cNvCxnSpPr/>
            <p:nvPr/>
          </p:nvCxnSpPr>
          <p:spPr>
            <a:xfrm>
              <a:off x="7784767" y="3647589"/>
              <a:ext cx="854408" cy="0"/>
            </a:xfrm>
            <a:prstGeom prst="straightConnector1">
              <a:avLst/>
            </a:prstGeom>
            <a:ln w="34925">
              <a:solidFill>
                <a:srgbClr val="35313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9423500" y="3647589"/>
              <a:ext cx="968275" cy="9526"/>
            </a:xfrm>
            <a:prstGeom prst="straightConnector1">
              <a:avLst/>
            </a:prstGeom>
            <a:ln w="34925">
              <a:solidFill>
                <a:srgbClr val="353132"/>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6145095" y="4508438"/>
            <a:ext cx="5759771" cy="2246769"/>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Two edges are incident when they connected via a node</a:t>
            </a:r>
          </a:p>
          <a:p>
            <a:r>
              <a:rPr lang="en-US" sz="2800" i="1">
                <a:latin typeface="Tahoma" panose="020B0604030504040204" pitchFamily="34" charset="0"/>
                <a:ea typeface="Tahoma" panose="020B0604030504040204" pitchFamily="34" charset="0"/>
                <a:cs typeface="Tahoma" panose="020B0604030504040204" pitchFamily="34" charset="0"/>
              </a:rPr>
              <a:t>In directed graph, two edges are incident if the ending of one is the beginning of other</a:t>
            </a:r>
          </a:p>
        </p:txBody>
      </p:sp>
    </p:spTree>
    <p:extLst>
      <p:ext uri="{BB962C8B-B14F-4D97-AF65-F5344CB8AC3E}">
        <p14:creationId xmlns:p14="http://schemas.microsoft.com/office/powerpoint/2010/main" val="401441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053771" y="333828"/>
            <a:ext cx="7344229" cy="5050973"/>
            <a:chOff x="2598057" y="827313"/>
            <a:chExt cx="7344229" cy="5050973"/>
          </a:xfrm>
        </p:grpSpPr>
        <p:pic>
          <p:nvPicPr>
            <p:cNvPr id="3" name="Picture 2"/>
            <p:cNvPicPr>
              <a:picLocks noChangeAspect="1"/>
            </p:cNvPicPr>
            <p:nvPr/>
          </p:nvPicPr>
          <p:blipFill rotWithShape="1">
            <a:blip r:embed="rId2"/>
            <a:srcRect l="52995" t="9855" r="2630" b="17176"/>
            <a:stretch/>
          </p:blipFill>
          <p:spPr>
            <a:xfrm>
              <a:off x="2598057" y="827313"/>
              <a:ext cx="7344229" cy="5050973"/>
            </a:xfrm>
            <a:prstGeom prst="rect">
              <a:avLst/>
            </a:prstGeom>
          </p:spPr>
        </p:pic>
        <p:sp>
          <p:nvSpPr>
            <p:cNvPr id="4" name="TextBox 3"/>
            <p:cNvSpPr txBox="1"/>
            <p:nvPr/>
          </p:nvSpPr>
          <p:spPr>
            <a:xfrm>
              <a:off x="4397829" y="1045029"/>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3</a:t>
              </a:r>
            </a:p>
          </p:txBody>
        </p:sp>
        <p:sp>
          <p:nvSpPr>
            <p:cNvPr id="5" name="TextBox 4"/>
            <p:cNvSpPr txBox="1"/>
            <p:nvPr/>
          </p:nvSpPr>
          <p:spPr>
            <a:xfrm>
              <a:off x="7583715" y="1045029"/>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5</a:t>
              </a:r>
            </a:p>
          </p:txBody>
        </p:sp>
        <p:sp>
          <p:nvSpPr>
            <p:cNvPr id="6" name="TextBox 5"/>
            <p:cNvSpPr txBox="1"/>
            <p:nvPr/>
          </p:nvSpPr>
          <p:spPr>
            <a:xfrm>
              <a:off x="9202058" y="2898088"/>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sp>
          <p:nvSpPr>
            <p:cNvPr id="7" name="TextBox 6"/>
            <p:cNvSpPr txBox="1"/>
            <p:nvPr/>
          </p:nvSpPr>
          <p:spPr>
            <a:xfrm>
              <a:off x="7203483" y="3373702"/>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4</a:t>
              </a:r>
            </a:p>
          </p:txBody>
        </p:sp>
        <p:sp>
          <p:nvSpPr>
            <p:cNvPr id="8" name="TextBox 7"/>
            <p:cNvSpPr txBox="1"/>
            <p:nvPr/>
          </p:nvSpPr>
          <p:spPr>
            <a:xfrm>
              <a:off x="4587945" y="220652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2</a:t>
              </a:r>
            </a:p>
          </p:txBody>
        </p:sp>
        <p:sp>
          <p:nvSpPr>
            <p:cNvPr id="9" name="TextBox 8"/>
            <p:cNvSpPr txBox="1"/>
            <p:nvPr/>
          </p:nvSpPr>
          <p:spPr>
            <a:xfrm>
              <a:off x="7393599" y="517173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9</a:t>
              </a:r>
            </a:p>
          </p:txBody>
        </p:sp>
        <p:sp>
          <p:nvSpPr>
            <p:cNvPr id="10" name="TextBox 9"/>
            <p:cNvSpPr txBox="1"/>
            <p:nvPr/>
          </p:nvSpPr>
          <p:spPr>
            <a:xfrm>
              <a:off x="4617026" y="517173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6</a:t>
              </a:r>
            </a:p>
          </p:txBody>
        </p:sp>
        <p:sp>
          <p:nvSpPr>
            <p:cNvPr id="11" name="TextBox 10"/>
            <p:cNvSpPr txBox="1"/>
            <p:nvPr/>
          </p:nvSpPr>
          <p:spPr>
            <a:xfrm>
              <a:off x="4141736" y="358561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cxnSp>
          <p:nvCxnSpPr>
            <p:cNvPr id="12" name="Straight Arrow Connector 11"/>
            <p:cNvCxnSpPr/>
            <p:nvPr/>
          </p:nvCxnSpPr>
          <p:spPr>
            <a:xfrm flipV="1">
              <a:off x="6729307" y="1597277"/>
              <a:ext cx="1776064" cy="29028"/>
            </a:xfrm>
            <a:prstGeom prst="straightConnector1">
              <a:avLst/>
            </a:prstGeom>
            <a:ln w="47625">
              <a:solidFill>
                <a:srgbClr val="353132"/>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17657" y="5775801"/>
            <a:ext cx="6386344" cy="954107"/>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v1 to v2 is called traversing edge</a:t>
            </a:r>
          </a:p>
          <a:p>
            <a:r>
              <a:rPr lang="en-US" sz="2800">
                <a:latin typeface="Tahoma" panose="020B0604030504040204" pitchFamily="34" charset="0"/>
                <a:ea typeface="Tahoma" panose="020B0604030504040204" pitchFamily="34" charset="0"/>
                <a:cs typeface="Tahoma" panose="020B0604030504040204" pitchFamily="34" charset="0"/>
              </a:rPr>
              <a:t>v2 to v1 is also called traversing edge</a:t>
            </a:r>
          </a:p>
        </p:txBody>
      </p:sp>
      <p:sp>
        <p:nvSpPr>
          <p:cNvPr id="17" name="TextBox 16"/>
          <p:cNvSpPr txBox="1"/>
          <p:nvPr/>
        </p:nvSpPr>
        <p:spPr>
          <a:xfrm>
            <a:off x="6604000" y="5775800"/>
            <a:ext cx="5588000" cy="954107"/>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v2 to v3 is called traversing edge</a:t>
            </a:r>
          </a:p>
          <a:p>
            <a:r>
              <a:rPr lang="en-US" sz="2800">
                <a:solidFill>
                  <a:srgbClr val="FF0000"/>
                </a:solidFill>
                <a:latin typeface="Tahoma" panose="020B0604030504040204" pitchFamily="34" charset="0"/>
                <a:ea typeface="Tahoma" panose="020B0604030504040204" pitchFamily="34" charset="0"/>
                <a:cs typeface="Tahoma" panose="020B0604030504040204" pitchFamily="34" charset="0"/>
              </a:rPr>
              <a:t>v3 to v2 is NOT traversing edge</a:t>
            </a:r>
          </a:p>
        </p:txBody>
      </p:sp>
    </p:spTree>
    <p:extLst>
      <p:ext uri="{BB962C8B-B14F-4D97-AF65-F5344CB8AC3E}">
        <p14:creationId xmlns:p14="http://schemas.microsoft.com/office/powerpoint/2010/main" val="2920763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053771" y="333828"/>
            <a:ext cx="7344229" cy="5050973"/>
            <a:chOff x="2598057" y="827313"/>
            <a:chExt cx="7344229" cy="5050973"/>
          </a:xfrm>
        </p:grpSpPr>
        <p:pic>
          <p:nvPicPr>
            <p:cNvPr id="3" name="Picture 2"/>
            <p:cNvPicPr>
              <a:picLocks noChangeAspect="1"/>
            </p:cNvPicPr>
            <p:nvPr/>
          </p:nvPicPr>
          <p:blipFill rotWithShape="1">
            <a:blip r:embed="rId2"/>
            <a:srcRect l="52995" t="9855" r="2630" b="17176"/>
            <a:stretch/>
          </p:blipFill>
          <p:spPr>
            <a:xfrm>
              <a:off x="2598057" y="827313"/>
              <a:ext cx="7344229" cy="5050973"/>
            </a:xfrm>
            <a:prstGeom prst="rect">
              <a:avLst/>
            </a:prstGeom>
          </p:spPr>
        </p:pic>
        <p:sp>
          <p:nvSpPr>
            <p:cNvPr id="4" name="TextBox 3"/>
            <p:cNvSpPr txBox="1"/>
            <p:nvPr/>
          </p:nvSpPr>
          <p:spPr>
            <a:xfrm>
              <a:off x="4397829" y="1045029"/>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3</a:t>
              </a:r>
            </a:p>
          </p:txBody>
        </p:sp>
        <p:sp>
          <p:nvSpPr>
            <p:cNvPr id="5" name="TextBox 4"/>
            <p:cNvSpPr txBox="1"/>
            <p:nvPr/>
          </p:nvSpPr>
          <p:spPr>
            <a:xfrm>
              <a:off x="7583715" y="1045029"/>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5</a:t>
              </a:r>
            </a:p>
          </p:txBody>
        </p:sp>
        <p:sp>
          <p:nvSpPr>
            <p:cNvPr id="6" name="TextBox 5"/>
            <p:cNvSpPr txBox="1"/>
            <p:nvPr/>
          </p:nvSpPr>
          <p:spPr>
            <a:xfrm>
              <a:off x="9202058" y="2898088"/>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sp>
          <p:nvSpPr>
            <p:cNvPr id="7" name="TextBox 6"/>
            <p:cNvSpPr txBox="1"/>
            <p:nvPr/>
          </p:nvSpPr>
          <p:spPr>
            <a:xfrm>
              <a:off x="7203483" y="3373702"/>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4</a:t>
              </a:r>
            </a:p>
          </p:txBody>
        </p:sp>
        <p:sp>
          <p:nvSpPr>
            <p:cNvPr id="8" name="TextBox 7"/>
            <p:cNvSpPr txBox="1"/>
            <p:nvPr/>
          </p:nvSpPr>
          <p:spPr>
            <a:xfrm>
              <a:off x="4587945" y="220652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2</a:t>
              </a:r>
            </a:p>
          </p:txBody>
        </p:sp>
        <p:sp>
          <p:nvSpPr>
            <p:cNvPr id="9" name="TextBox 8"/>
            <p:cNvSpPr txBox="1"/>
            <p:nvPr/>
          </p:nvSpPr>
          <p:spPr>
            <a:xfrm>
              <a:off x="7393599" y="517173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9</a:t>
              </a:r>
            </a:p>
          </p:txBody>
        </p:sp>
        <p:sp>
          <p:nvSpPr>
            <p:cNvPr id="10" name="TextBox 9"/>
            <p:cNvSpPr txBox="1"/>
            <p:nvPr/>
          </p:nvSpPr>
          <p:spPr>
            <a:xfrm>
              <a:off x="4617026" y="517173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6</a:t>
              </a:r>
            </a:p>
          </p:txBody>
        </p:sp>
        <p:sp>
          <p:nvSpPr>
            <p:cNvPr id="11" name="TextBox 10"/>
            <p:cNvSpPr txBox="1"/>
            <p:nvPr/>
          </p:nvSpPr>
          <p:spPr>
            <a:xfrm>
              <a:off x="4141736" y="358561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cxnSp>
          <p:nvCxnSpPr>
            <p:cNvPr id="12" name="Straight Arrow Connector 11"/>
            <p:cNvCxnSpPr/>
            <p:nvPr/>
          </p:nvCxnSpPr>
          <p:spPr>
            <a:xfrm flipV="1">
              <a:off x="6729307" y="1597277"/>
              <a:ext cx="1776064" cy="29028"/>
            </a:xfrm>
            <a:prstGeom prst="straightConnector1">
              <a:avLst/>
            </a:prstGeom>
            <a:ln w="47625">
              <a:solidFill>
                <a:srgbClr val="353132"/>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29375" y="5369813"/>
            <a:ext cx="11761025" cy="1384995"/>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v1 to v2 to v3 is called open walk</a:t>
            </a:r>
          </a:p>
          <a:p>
            <a:r>
              <a:rPr lang="en-US" sz="2800">
                <a:latin typeface="Tahoma" panose="020B0604030504040204" pitchFamily="34" charset="0"/>
                <a:ea typeface="Tahoma" panose="020B0604030504040204" pitchFamily="34" charset="0"/>
                <a:cs typeface="Tahoma" panose="020B0604030504040204" pitchFamily="34" charset="0"/>
              </a:rPr>
              <a:t>v1 to v2 to v3 to v6 to v7 to v1 is called closed walk </a:t>
            </a:r>
          </a:p>
          <a:p>
            <a:r>
              <a:rPr lang="en-US" sz="2800">
                <a:latin typeface="Tahoma" panose="020B0604030504040204" pitchFamily="34" charset="0"/>
                <a:ea typeface="Tahoma" panose="020B0604030504040204" pitchFamily="34" charset="0"/>
                <a:cs typeface="Tahoma" panose="020B0604030504040204" pitchFamily="34" charset="0"/>
              </a:rPr>
              <a:t>v1 to v7 to v6 to v7 to v1 is also called closed walk</a:t>
            </a:r>
          </a:p>
        </p:txBody>
      </p:sp>
    </p:spTree>
    <p:extLst>
      <p:ext uri="{BB962C8B-B14F-4D97-AF65-F5344CB8AC3E}">
        <p14:creationId xmlns:p14="http://schemas.microsoft.com/office/powerpoint/2010/main" val="2570423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053771" y="333828"/>
            <a:ext cx="7344229" cy="5050973"/>
            <a:chOff x="2598057" y="827313"/>
            <a:chExt cx="7344229" cy="5050973"/>
          </a:xfrm>
        </p:grpSpPr>
        <p:pic>
          <p:nvPicPr>
            <p:cNvPr id="3" name="Picture 2"/>
            <p:cNvPicPr>
              <a:picLocks noChangeAspect="1"/>
            </p:cNvPicPr>
            <p:nvPr/>
          </p:nvPicPr>
          <p:blipFill rotWithShape="1">
            <a:blip r:embed="rId2"/>
            <a:srcRect l="52995" t="9855" r="2630" b="17176"/>
            <a:stretch/>
          </p:blipFill>
          <p:spPr>
            <a:xfrm>
              <a:off x="2598057" y="827313"/>
              <a:ext cx="7344229" cy="5050973"/>
            </a:xfrm>
            <a:prstGeom prst="rect">
              <a:avLst/>
            </a:prstGeom>
          </p:spPr>
        </p:pic>
        <p:sp>
          <p:nvSpPr>
            <p:cNvPr id="4" name="TextBox 3"/>
            <p:cNvSpPr txBox="1"/>
            <p:nvPr/>
          </p:nvSpPr>
          <p:spPr>
            <a:xfrm>
              <a:off x="4397829" y="1045029"/>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3</a:t>
              </a:r>
            </a:p>
          </p:txBody>
        </p:sp>
        <p:sp>
          <p:nvSpPr>
            <p:cNvPr id="5" name="TextBox 4"/>
            <p:cNvSpPr txBox="1"/>
            <p:nvPr/>
          </p:nvSpPr>
          <p:spPr>
            <a:xfrm>
              <a:off x="7583715" y="1045029"/>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5</a:t>
              </a:r>
            </a:p>
          </p:txBody>
        </p:sp>
        <p:sp>
          <p:nvSpPr>
            <p:cNvPr id="6" name="TextBox 5"/>
            <p:cNvSpPr txBox="1"/>
            <p:nvPr/>
          </p:nvSpPr>
          <p:spPr>
            <a:xfrm>
              <a:off x="9202058" y="2898088"/>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sp>
          <p:nvSpPr>
            <p:cNvPr id="7" name="TextBox 6"/>
            <p:cNvSpPr txBox="1"/>
            <p:nvPr/>
          </p:nvSpPr>
          <p:spPr>
            <a:xfrm>
              <a:off x="7203483" y="3373702"/>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4</a:t>
              </a:r>
            </a:p>
          </p:txBody>
        </p:sp>
        <p:sp>
          <p:nvSpPr>
            <p:cNvPr id="8" name="TextBox 7"/>
            <p:cNvSpPr txBox="1"/>
            <p:nvPr/>
          </p:nvSpPr>
          <p:spPr>
            <a:xfrm>
              <a:off x="4587945" y="220652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2</a:t>
              </a:r>
            </a:p>
          </p:txBody>
        </p:sp>
        <p:sp>
          <p:nvSpPr>
            <p:cNvPr id="9" name="TextBox 8"/>
            <p:cNvSpPr txBox="1"/>
            <p:nvPr/>
          </p:nvSpPr>
          <p:spPr>
            <a:xfrm>
              <a:off x="7393599" y="517173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9</a:t>
              </a:r>
            </a:p>
          </p:txBody>
        </p:sp>
        <p:sp>
          <p:nvSpPr>
            <p:cNvPr id="10" name="TextBox 9"/>
            <p:cNvSpPr txBox="1"/>
            <p:nvPr/>
          </p:nvSpPr>
          <p:spPr>
            <a:xfrm>
              <a:off x="4617026" y="517173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6</a:t>
              </a:r>
            </a:p>
          </p:txBody>
        </p:sp>
        <p:sp>
          <p:nvSpPr>
            <p:cNvPr id="11" name="TextBox 10"/>
            <p:cNvSpPr txBox="1"/>
            <p:nvPr/>
          </p:nvSpPr>
          <p:spPr>
            <a:xfrm>
              <a:off x="4141736" y="358561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cxnSp>
          <p:nvCxnSpPr>
            <p:cNvPr id="12" name="Straight Arrow Connector 11"/>
            <p:cNvCxnSpPr/>
            <p:nvPr/>
          </p:nvCxnSpPr>
          <p:spPr>
            <a:xfrm flipV="1">
              <a:off x="6729307" y="1597277"/>
              <a:ext cx="1776064" cy="29028"/>
            </a:xfrm>
            <a:prstGeom prst="straightConnector1">
              <a:avLst/>
            </a:prstGeom>
            <a:ln w="47625">
              <a:solidFill>
                <a:srgbClr val="353132"/>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30975" y="5726355"/>
            <a:ext cx="11761025" cy="954107"/>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v1 to v2 to v3 is called trail (no edge traversed more than once)</a:t>
            </a:r>
          </a:p>
          <a:p>
            <a:r>
              <a:rPr lang="en-US" sz="2800">
                <a:latin typeface="Tahoma" panose="020B0604030504040204" pitchFamily="34" charset="0"/>
                <a:ea typeface="Tahoma" panose="020B0604030504040204" pitchFamily="34" charset="0"/>
                <a:cs typeface="Tahoma" panose="020B0604030504040204" pitchFamily="34" charset="0"/>
              </a:rPr>
              <a:t>v1 to v2 to v3 to v6 to v7 to v1 is called closed trail (or a circuit)</a:t>
            </a:r>
          </a:p>
        </p:txBody>
      </p:sp>
    </p:spTree>
    <p:extLst>
      <p:ext uri="{BB962C8B-B14F-4D97-AF65-F5344CB8AC3E}">
        <p14:creationId xmlns:p14="http://schemas.microsoft.com/office/powerpoint/2010/main" val="395811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053771" y="333828"/>
            <a:ext cx="7344229" cy="5050973"/>
            <a:chOff x="2598057" y="827313"/>
            <a:chExt cx="7344229" cy="5050973"/>
          </a:xfrm>
        </p:grpSpPr>
        <p:pic>
          <p:nvPicPr>
            <p:cNvPr id="3" name="Picture 2"/>
            <p:cNvPicPr>
              <a:picLocks noChangeAspect="1"/>
            </p:cNvPicPr>
            <p:nvPr/>
          </p:nvPicPr>
          <p:blipFill rotWithShape="1">
            <a:blip r:embed="rId2"/>
            <a:srcRect l="52995" t="9855" r="2630" b="17176"/>
            <a:stretch/>
          </p:blipFill>
          <p:spPr>
            <a:xfrm>
              <a:off x="2598057" y="827313"/>
              <a:ext cx="7344229" cy="5050973"/>
            </a:xfrm>
            <a:prstGeom prst="rect">
              <a:avLst/>
            </a:prstGeom>
          </p:spPr>
        </p:pic>
        <p:sp>
          <p:nvSpPr>
            <p:cNvPr id="4" name="TextBox 3"/>
            <p:cNvSpPr txBox="1"/>
            <p:nvPr/>
          </p:nvSpPr>
          <p:spPr>
            <a:xfrm>
              <a:off x="4397829" y="1045029"/>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3</a:t>
              </a:r>
            </a:p>
          </p:txBody>
        </p:sp>
        <p:sp>
          <p:nvSpPr>
            <p:cNvPr id="5" name="TextBox 4"/>
            <p:cNvSpPr txBox="1"/>
            <p:nvPr/>
          </p:nvSpPr>
          <p:spPr>
            <a:xfrm>
              <a:off x="7583715" y="1045029"/>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5</a:t>
              </a:r>
            </a:p>
          </p:txBody>
        </p:sp>
        <p:sp>
          <p:nvSpPr>
            <p:cNvPr id="6" name="TextBox 5"/>
            <p:cNvSpPr txBox="1"/>
            <p:nvPr/>
          </p:nvSpPr>
          <p:spPr>
            <a:xfrm>
              <a:off x="9202058" y="2898088"/>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sp>
          <p:nvSpPr>
            <p:cNvPr id="7" name="TextBox 6"/>
            <p:cNvSpPr txBox="1"/>
            <p:nvPr/>
          </p:nvSpPr>
          <p:spPr>
            <a:xfrm>
              <a:off x="7203483" y="3373702"/>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4</a:t>
              </a:r>
            </a:p>
          </p:txBody>
        </p:sp>
        <p:sp>
          <p:nvSpPr>
            <p:cNvPr id="8" name="TextBox 7"/>
            <p:cNvSpPr txBox="1"/>
            <p:nvPr/>
          </p:nvSpPr>
          <p:spPr>
            <a:xfrm>
              <a:off x="4587945" y="220652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2</a:t>
              </a:r>
            </a:p>
          </p:txBody>
        </p:sp>
        <p:sp>
          <p:nvSpPr>
            <p:cNvPr id="9" name="TextBox 8"/>
            <p:cNvSpPr txBox="1"/>
            <p:nvPr/>
          </p:nvSpPr>
          <p:spPr>
            <a:xfrm>
              <a:off x="7393599" y="517173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9</a:t>
              </a:r>
            </a:p>
          </p:txBody>
        </p:sp>
        <p:sp>
          <p:nvSpPr>
            <p:cNvPr id="10" name="TextBox 9"/>
            <p:cNvSpPr txBox="1"/>
            <p:nvPr/>
          </p:nvSpPr>
          <p:spPr>
            <a:xfrm>
              <a:off x="4617026" y="517173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6</a:t>
              </a:r>
            </a:p>
          </p:txBody>
        </p:sp>
        <p:sp>
          <p:nvSpPr>
            <p:cNvPr id="11" name="TextBox 10"/>
            <p:cNvSpPr txBox="1"/>
            <p:nvPr/>
          </p:nvSpPr>
          <p:spPr>
            <a:xfrm>
              <a:off x="4141736" y="3585615"/>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cxnSp>
          <p:nvCxnSpPr>
            <p:cNvPr id="12" name="Straight Arrow Connector 11"/>
            <p:cNvCxnSpPr/>
            <p:nvPr/>
          </p:nvCxnSpPr>
          <p:spPr>
            <a:xfrm flipV="1">
              <a:off x="6729307" y="1597277"/>
              <a:ext cx="1776064" cy="29028"/>
            </a:xfrm>
            <a:prstGeom prst="straightConnector1">
              <a:avLst/>
            </a:prstGeom>
            <a:ln w="47625">
              <a:solidFill>
                <a:srgbClr val="353132"/>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30975" y="5726355"/>
            <a:ext cx="11761025" cy="954107"/>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3 – 5 – 1 is called path (nodes and edges are distinct)</a:t>
            </a:r>
          </a:p>
          <a:p>
            <a:r>
              <a:rPr lang="en-US" sz="2800">
                <a:latin typeface="Tahoma" panose="020B0604030504040204" pitchFamily="34" charset="0"/>
                <a:ea typeface="Tahoma" panose="020B0604030504040204" pitchFamily="34" charset="0"/>
                <a:cs typeface="Tahoma" panose="020B0604030504040204" pitchFamily="34" charset="0"/>
              </a:rPr>
              <a:t>3 – 5 – 1 – 4 – 2 is called closed path (or a cycle)</a:t>
            </a:r>
          </a:p>
        </p:txBody>
      </p:sp>
      <p:sp>
        <p:nvSpPr>
          <p:cNvPr id="14" name="Striped Right Arrow 13"/>
          <p:cNvSpPr/>
          <p:nvPr/>
        </p:nvSpPr>
        <p:spPr>
          <a:xfrm>
            <a:off x="3452917" y="721108"/>
            <a:ext cx="1438398" cy="831686"/>
          </a:xfrm>
          <a:prstGeom prst="stripedRightArrow">
            <a:avLst/>
          </a:prstGeom>
          <a:solidFill>
            <a:srgbClr val="0070C0">
              <a:alpha val="50196"/>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17" name="Striped Right Arrow 16"/>
          <p:cNvSpPr/>
          <p:nvPr/>
        </p:nvSpPr>
        <p:spPr>
          <a:xfrm>
            <a:off x="6185022" y="691659"/>
            <a:ext cx="1776064" cy="831686"/>
          </a:xfrm>
          <a:prstGeom prst="stripedRightArrow">
            <a:avLst/>
          </a:prstGeom>
          <a:solidFill>
            <a:srgbClr val="0070C0">
              <a:alpha val="50196"/>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18" name="Striped Right Arrow 17"/>
          <p:cNvSpPr/>
          <p:nvPr/>
        </p:nvSpPr>
        <p:spPr>
          <a:xfrm rot="5400000">
            <a:off x="7583820" y="2425419"/>
            <a:ext cx="2126162" cy="831686"/>
          </a:xfrm>
          <a:prstGeom prst="stripedRightArrow">
            <a:avLst/>
          </a:prstGeom>
          <a:solidFill>
            <a:srgbClr val="0070C0">
              <a:alpha val="50196"/>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19" name="Striped Right Arrow 18"/>
          <p:cNvSpPr/>
          <p:nvPr/>
        </p:nvSpPr>
        <p:spPr>
          <a:xfrm rot="12331145">
            <a:off x="5922141" y="3191743"/>
            <a:ext cx="2281867" cy="831686"/>
          </a:xfrm>
          <a:prstGeom prst="stripedRightArrow">
            <a:avLst/>
          </a:prstGeom>
          <a:solidFill>
            <a:srgbClr val="00C005">
              <a:alpha val="49804"/>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20" name="Striped Right Arrow 19"/>
          <p:cNvSpPr/>
          <p:nvPr/>
        </p:nvSpPr>
        <p:spPr>
          <a:xfrm rot="12331145">
            <a:off x="2923073" y="1764343"/>
            <a:ext cx="2070956" cy="831686"/>
          </a:xfrm>
          <a:prstGeom prst="stripedRightArrow">
            <a:avLst/>
          </a:prstGeom>
          <a:solidFill>
            <a:srgbClr val="00C005">
              <a:alpha val="49804"/>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Tree>
    <p:extLst>
      <p:ext uri="{BB962C8B-B14F-4D97-AF65-F5344CB8AC3E}">
        <p14:creationId xmlns:p14="http://schemas.microsoft.com/office/powerpoint/2010/main" val="3946352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24236"/>
            <a:ext cx="12192000" cy="3933998"/>
          </a:xfrm>
          <a:prstGeom prst="rect">
            <a:avLst/>
          </a:prstGeom>
        </p:spPr>
      </p:pic>
      <p:sp>
        <p:nvSpPr>
          <p:cNvPr id="17" name="TextBox 16"/>
          <p:cNvSpPr txBox="1"/>
          <p:nvPr/>
        </p:nvSpPr>
        <p:spPr>
          <a:xfrm>
            <a:off x="4148479" y="201587"/>
            <a:ext cx="3895041" cy="923330"/>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5400"/>
              <a:t>Connectivity</a:t>
            </a:r>
          </a:p>
        </p:txBody>
      </p:sp>
    </p:spTree>
    <p:extLst>
      <p:ext uri="{BB962C8B-B14F-4D97-AF65-F5344CB8AC3E}">
        <p14:creationId xmlns:p14="http://schemas.microsoft.com/office/powerpoint/2010/main" val="384157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2065" y="0"/>
            <a:ext cx="10947869" cy="707886"/>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4000"/>
              <a:t>Components in Undirected and Directed Graphs</a:t>
            </a:r>
          </a:p>
        </p:txBody>
      </p:sp>
      <p:pic>
        <p:nvPicPr>
          <p:cNvPr id="3" name="Picture 2"/>
          <p:cNvPicPr>
            <a:picLocks noChangeAspect="1"/>
          </p:cNvPicPr>
          <p:nvPr/>
        </p:nvPicPr>
        <p:blipFill>
          <a:blip r:embed="rId2"/>
          <a:stretch>
            <a:fillRect/>
          </a:stretch>
        </p:blipFill>
        <p:spPr>
          <a:xfrm>
            <a:off x="0" y="834571"/>
            <a:ext cx="12192000" cy="6023429"/>
          </a:xfrm>
          <a:prstGeom prst="rect">
            <a:avLst/>
          </a:prstGeom>
        </p:spPr>
      </p:pic>
    </p:spTree>
    <p:extLst>
      <p:ext uri="{BB962C8B-B14F-4D97-AF65-F5344CB8AC3E}">
        <p14:creationId xmlns:p14="http://schemas.microsoft.com/office/powerpoint/2010/main" val="63084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2309" y="1156592"/>
            <a:ext cx="11220444" cy="5632311"/>
          </a:xfrm>
          <a:prstGeom prst="rect">
            <a:avLst/>
          </a:prstGeom>
          <a:solidFill>
            <a:srgbClr val="FFFFFF">
              <a:alpha val="80000"/>
            </a:srgbClr>
          </a:solidFill>
        </p:spPr>
        <p:txBody>
          <a:bodyPr wrap="square" rtlCol="0">
            <a:spAutoFit/>
          </a:bodyPr>
          <a:lstStyle/>
          <a:p>
            <a:pPr marL="742950" indent="-742950">
              <a:lnSpc>
                <a:spcPct val="150000"/>
              </a:lnSpc>
              <a:buFont typeface="Webdings" panose="05030102010509060703" pitchFamily="18" charset="2"/>
              <a:buChar char=""/>
            </a:pPr>
            <a:r>
              <a:rPr lang="en-US" sz="4000">
                <a:solidFill>
                  <a:srgbClr val="FF0000"/>
                </a:solidFill>
                <a:latin typeface="Tahoma" panose="020B0604030504040204" pitchFamily="34" charset="0"/>
                <a:ea typeface="Tahoma" panose="020B0604030504040204" pitchFamily="34" charset="0"/>
                <a:cs typeface="Tahoma" panose="020B0604030504040204" pitchFamily="34" charset="0"/>
              </a:rPr>
              <a:t>Network of people, computer, communication, economy, experts, supply, knowledge</a:t>
            </a:r>
          </a:p>
          <a:p>
            <a:pPr marL="742950" indent="-742950">
              <a:lnSpc>
                <a:spcPct val="150000"/>
              </a:lnSpc>
              <a:buFont typeface="Webdings" panose="05030102010509060703" pitchFamily="18" charset="2"/>
              <a:buChar char=""/>
            </a:pPr>
            <a:r>
              <a:rPr lang="en-US" sz="4000">
                <a:solidFill>
                  <a:srgbClr val="FF0000"/>
                </a:solidFill>
                <a:latin typeface="Tahoma" panose="020B0604030504040204" pitchFamily="34" charset="0"/>
                <a:ea typeface="Tahoma" panose="020B0604030504040204" pitchFamily="34" charset="0"/>
                <a:cs typeface="Tahoma" panose="020B0604030504040204" pitchFamily="34" charset="0"/>
              </a:rPr>
              <a:t>Network means objects and their relations (biological, cooperation, membership)</a:t>
            </a:r>
          </a:p>
          <a:p>
            <a:pPr marL="742950" indent="-742950">
              <a:lnSpc>
                <a:spcPct val="150000"/>
              </a:lnSpc>
              <a:buFont typeface="Webdings" panose="05030102010509060703" pitchFamily="18" charset="2"/>
              <a:buChar char=""/>
            </a:pPr>
            <a:r>
              <a:rPr lang="en-US" sz="4000">
                <a:solidFill>
                  <a:srgbClr val="FF0000"/>
                </a:solidFill>
                <a:latin typeface="Tahoma" panose="020B0604030504040204" pitchFamily="34" charset="0"/>
                <a:ea typeface="Tahoma" panose="020B0604030504040204" pitchFamily="34" charset="0"/>
                <a:cs typeface="Tahoma" panose="020B0604030504040204" pitchFamily="34" charset="0"/>
              </a:rPr>
              <a:t>SNA focuses on people and their relations</a:t>
            </a:r>
          </a:p>
        </p:txBody>
      </p:sp>
      <p:sp>
        <p:nvSpPr>
          <p:cNvPr id="5" name="TextBox 4"/>
          <p:cNvSpPr txBox="1"/>
          <p:nvPr/>
        </p:nvSpPr>
        <p:spPr>
          <a:xfrm>
            <a:off x="1333646" y="116631"/>
            <a:ext cx="9877769" cy="923330"/>
          </a:xfrm>
          <a:prstGeom prst="rect">
            <a:avLst/>
          </a:prstGeom>
          <a:solidFill>
            <a:schemeClr val="bg1"/>
          </a:solidFill>
        </p:spPr>
        <p:txBody>
          <a:bodyPr wrap="non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What is Social Network Analysis</a:t>
            </a:r>
          </a:p>
        </p:txBody>
      </p:sp>
    </p:spTree>
    <p:extLst>
      <p:ext uri="{BB962C8B-B14F-4D97-AF65-F5344CB8AC3E}">
        <p14:creationId xmlns:p14="http://schemas.microsoft.com/office/powerpoint/2010/main" val="1897391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714" b="12899"/>
          <a:stretch/>
        </p:blipFill>
        <p:spPr>
          <a:xfrm>
            <a:off x="2220685" y="725715"/>
            <a:ext cx="8157029" cy="6029110"/>
          </a:xfrm>
          <a:prstGeom prst="rect">
            <a:avLst/>
          </a:prstGeom>
        </p:spPr>
      </p:pic>
      <p:sp>
        <p:nvSpPr>
          <p:cNvPr id="4" name="TextBox 3"/>
          <p:cNvSpPr txBox="1"/>
          <p:nvPr/>
        </p:nvSpPr>
        <p:spPr>
          <a:xfrm>
            <a:off x="4397829" y="1625601"/>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3</a:t>
            </a:r>
          </a:p>
        </p:txBody>
      </p:sp>
      <p:sp>
        <p:nvSpPr>
          <p:cNvPr id="5" name="TextBox 4"/>
          <p:cNvSpPr txBox="1"/>
          <p:nvPr/>
        </p:nvSpPr>
        <p:spPr>
          <a:xfrm>
            <a:off x="7583715" y="1625601"/>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5</a:t>
            </a:r>
          </a:p>
        </p:txBody>
      </p:sp>
      <p:sp>
        <p:nvSpPr>
          <p:cNvPr id="6" name="TextBox 5"/>
          <p:cNvSpPr txBox="1"/>
          <p:nvPr/>
        </p:nvSpPr>
        <p:spPr>
          <a:xfrm>
            <a:off x="9202058" y="3478660"/>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sp>
        <p:nvSpPr>
          <p:cNvPr id="7" name="TextBox 6"/>
          <p:cNvSpPr txBox="1"/>
          <p:nvPr/>
        </p:nvSpPr>
        <p:spPr>
          <a:xfrm>
            <a:off x="7203483" y="3954274"/>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4</a:t>
            </a:r>
          </a:p>
        </p:txBody>
      </p:sp>
      <p:sp>
        <p:nvSpPr>
          <p:cNvPr id="8" name="TextBox 7"/>
          <p:cNvSpPr txBox="1"/>
          <p:nvPr/>
        </p:nvSpPr>
        <p:spPr>
          <a:xfrm>
            <a:off x="4587945" y="278709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2</a:t>
            </a:r>
          </a:p>
        </p:txBody>
      </p:sp>
      <p:sp>
        <p:nvSpPr>
          <p:cNvPr id="9" name="TextBox 8"/>
          <p:cNvSpPr txBox="1"/>
          <p:nvPr/>
        </p:nvSpPr>
        <p:spPr>
          <a:xfrm>
            <a:off x="7393599" y="575230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9</a:t>
            </a:r>
          </a:p>
        </p:txBody>
      </p:sp>
      <p:sp>
        <p:nvSpPr>
          <p:cNvPr id="10" name="TextBox 9"/>
          <p:cNvSpPr txBox="1"/>
          <p:nvPr/>
        </p:nvSpPr>
        <p:spPr>
          <a:xfrm>
            <a:off x="4617026" y="575230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6</a:t>
            </a:r>
          </a:p>
        </p:txBody>
      </p:sp>
      <p:sp>
        <p:nvSpPr>
          <p:cNvPr id="11" name="TextBox 10"/>
          <p:cNvSpPr txBox="1"/>
          <p:nvPr/>
        </p:nvSpPr>
        <p:spPr>
          <a:xfrm>
            <a:off x="4141736" y="416618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sp>
        <p:nvSpPr>
          <p:cNvPr id="12" name="TextBox 11"/>
          <p:cNvSpPr txBox="1"/>
          <p:nvPr/>
        </p:nvSpPr>
        <p:spPr>
          <a:xfrm>
            <a:off x="4158164" y="100877"/>
            <a:ext cx="4282070" cy="923330"/>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5400"/>
              <a:t>Shortest Path</a:t>
            </a:r>
          </a:p>
        </p:txBody>
      </p:sp>
      <p:sp>
        <p:nvSpPr>
          <p:cNvPr id="15" name="Striped Right Arrow 14"/>
          <p:cNvSpPr/>
          <p:nvPr/>
        </p:nvSpPr>
        <p:spPr>
          <a:xfrm rot="1530927">
            <a:off x="3585028" y="2855203"/>
            <a:ext cx="2000111" cy="831686"/>
          </a:xfrm>
          <a:prstGeom prst="stripedRightArrow">
            <a:avLst/>
          </a:prstGeom>
          <a:solidFill>
            <a:srgbClr val="0070C0">
              <a:alpha val="50196"/>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16" name="Striped Right Arrow 15"/>
          <p:cNvSpPr/>
          <p:nvPr/>
        </p:nvSpPr>
        <p:spPr>
          <a:xfrm rot="9263542">
            <a:off x="3510834" y="4286104"/>
            <a:ext cx="2000111" cy="831686"/>
          </a:xfrm>
          <a:prstGeom prst="stripedRightArrow">
            <a:avLst/>
          </a:prstGeom>
          <a:solidFill>
            <a:srgbClr val="0070C0">
              <a:alpha val="50196"/>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Tree>
    <p:extLst>
      <p:ext uri="{BB962C8B-B14F-4D97-AF65-F5344CB8AC3E}">
        <p14:creationId xmlns:p14="http://schemas.microsoft.com/office/powerpoint/2010/main" val="2717392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714" b="12899"/>
          <a:stretch/>
        </p:blipFill>
        <p:spPr>
          <a:xfrm>
            <a:off x="0" y="273413"/>
            <a:ext cx="8157029" cy="6029110"/>
          </a:xfrm>
          <a:prstGeom prst="rect">
            <a:avLst/>
          </a:prstGeom>
        </p:spPr>
      </p:pic>
      <p:sp>
        <p:nvSpPr>
          <p:cNvPr id="12" name="TextBox 11"/>
          <p:cNvSpPr txBox="1"/>
          <p:nvPr/>
        </p:nvSpPr>
        <p:spPr>
          <a:xfrm>
            <a:off x="4815459" y="117868"/>
            <a:ext cx="2967479" cy="923330"/>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5400"/>
              <a:t>Diameter</a:t>
            </a:r>
          </a:p>
        </p:txBody>
      </p:sp>
      <p:sp>
        <p:nvSpPr>
          <p:cNvPr id="14" name="TextBox 13"/>
          <p:cNvSpPr txBox="1"/>
          <p:nvPr/>
        </p:nvSpPr>
        <p:spPr>
          <a:xfrm>
            <a:off x="7782938" y="1041199"/>
            <a:ext cx="4409062" cy="2246769"/>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v1,v3 = 2</a:t>
            </a:r>
          </a:p>
          <a:p>
            <a:r>
              <a:rPr lang="en-US" sz="2800">
                <a:latin typeface="Tahoma" panose="020B0604030504040204" pitchFamily="34" charset="0"/>
                <a:ea typeface="Tahoma" panose="020B0604030504040204" pitchFamily="34" charset="0"/>
                <a:cs typeface="Tahoma" panose="020B0604030504040204" pitchFamily="34" charset="0"/>
              </a:rPr>
              <a:t>v1,v6 = 2</a:t>
            </a:r>
          </a:p>
          <a:p>
            <a:r>
              <a:rPr lang="en-US" sz="2800">
                <a:latin typeface="Tahoma" panose="020B0604030504040204" pitchFamily="34" charset="0"/>
                <a:ea typeface="Tahoma" panose="020B0604030504040204" pitchFamily="34" charset="0"/>
                <a:cs typeface="Tahoma" panose="020B0604030504040204" pitchFamily="34" charset="0"/>
              </a:rPr>
              <a:t>v1,v7 = 1</a:t>
            </a:r>
          </a:p>
          <a:p>
            <a:r>
              <a:rPr lang="en-US" sz="2800">
                <a:latin typeface="Tahoma" panose="020B0604030504040204" pitchFamily="34" charset="0"/>
                <a:ea typeface="Tahoma" panose="020B0604030504040204" pitchFamily="34" charset="0"/>
                <a:cs typeface="Tahoma" panose="020B0604030504040204" pitchFamily="34" charset="0"/>
              </a:rPr>
              <a:t>v1,v5 = 3</a:t>
            </a:r>
          </a:p>
          <a:p>
            <a:r>
              <a:rPr lang="en-US" sz="2800">
                <a:latin typeface="Tahoma" panose="020B0604030504040204" pitchFamily="34" charset="0"/>
                <a:ea typeface="Tahoma" panose="020B0604030504040204" pitchFamily="34" charset="0"/>
                <a:cs typeface="Tahoma" panose="020B0604030504040204" pitchFamily="34" charset="0"/>
              </a:rPr>
              <a:t>v1,v4 = 2</a:t>
            </a:r>
          </a:p>
        </p:txBody>
      </p:sp>
      <p:sp>
        <p:nvSpPr>
          <p:cNvPr id="17" name="TextBox 16"/>
          <p:cNvSpPr txBox="1"/>
          <p:nvPr/>
        </p:nvSpPr>
        <p:spPr>
          <a:xfrm>
            <a:off x="0" y="6196458"/>
            <a:ext cx="12192000" cy="523220"/>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length of the longest shortest path between any pair of nodes in the graph</a:t>
            </a:r>
          </a:p>
        </p:txBody>
      </p:sp>
    </p:spTree>
    <p:extLst>
      <p:ext uri="{BB962C8B-B14F-4D97-AF65-F5344CB8AC3E}">
        <p14:creationId xmlns:p14="http://schemas.microsoft.com/office/powerpoint/2010/main" val="164814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1077964" y="114110"/>
            <a:ext cx="4397719" cy="6500050"/>
            <a:chOff x="1077964" y="114110"/>
            <a:chExt cx="4397719" cy="6500050"/>
          </a:xfrm>
        </p:grpSpPr>
        <p:sp>
          <p:nvSpPr>
            <p:cNvPr id="3" name="Oval 2"/>
            <p:cNvSpPr/>
            <p:nvPr/>
          </p:nvSpPr>
          <p:spPr>
            <a:xfrm>
              <a:off x="1077964" y="285655"/>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V5</a:t>
              </a:r>
            </a:p>
          </p:txBody>
        </p:sp>
        <p:sp>
          <p:nvSpPr>
            <p:cNvPr id="4" name="Oval 3"/>
            <p:cNvSpPr/>
            <p:nvPr/>
          </p:nvSpPr>
          <p:spPr>
            <a:xfrm>
              <a:off x="1803408" y="1072404"/>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V2</a:t>
              </a:r>
            </a:p>
          </p:txBody>
        </p:sp>
        <p:sp>
          <p:nvSpPr>
            <p:cNvPr id="5" name="Oval 4"/>
            <p:cNvSpPr/>
            <p:nvPr/>
          </p:nvSpPr>
          <p:spPr>
            <a:xfrm>
              <a:off x="4120134" y="2406396"/>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V6</a:t>
              </a:r>
            </a:p>
          </p:txBody>
        </p:sp>
        <p:sp>
          <p:nvSpPr>
            <p:cNvPr id="6" name="Oval 5"/>
            <p:cNvSpPr/>
            <p:nvPr/>
          </p:nvSpPr>
          <p:spPr>
            <a:xfrm>
              <a:off x="2927985" y="114110"/>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V4</a:t>
              </a:r>
            </a:p>
          </p:txBody>
        </p:sp>
        <p:sp>
          <p:nvSpPr>
            <p:cNvPr id="7" name="Oval 6"/>
            <p:cNvSpPr/>
            <p:nvPr/>
          </p:nvSpPr>
          <p:spPr>
            <a:xfrm>
              <a:off x="1556082" y="2388870"/>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V7</a:t>
              </a:r>
            </a:p>
          </p:txBody>
        </p:sp>
        <p:sp>
          <p:nvSpPr>
            <p:cNvPr id="8" name="Oval 7"/>
            <p:cNvSpPr/>
            <p:nvPr/>
          </p:nvSpPr>
          <p:spPr>
            <a:xfrm>
              <a:off x="2112264" y="5928360"/>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V0</a:t>
              </a:r>
            </a:p>
          </p:txBody>
        </p:sp>
        <p:sp>
          <p:nvSpPr>
            <p:cNvPr id="9" name="Oval 8"/>
            <p:cNvSpPr/>
            <p:nvPr/>
          </p:nvSpPr>
          <p:spPr>
            <a:xfrm>
              <a:off x="3937490" y="1182938"/>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V1</a:t>
              </a:r>
            </a:p>
          </p:txBody>
        </p:sp>
        <p:sp>
          <p:nvSpPr>
            <p:cNvPr id="10" name="Oval 9"/>
            <p:cNvSpPr/>
            <p:nvPr/>
          </p:nvSpPr>
          <p:spPr>
            <a:xfrm>
              <a:off x="2433828" y="4770120"/>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V9</a:t>
              </a:r>
            </a:p>
          </p:txBody>
        </p:sp>
        <p:sp>
          <p:nvSpPr>
            <p:cNvPr id="11" name="Oval 10"/>
            <p:cNvSpPr/>
            <p:nvPr/>
          </p:nvSpPr>
          <p:spPr>
            <a:xfrm>
              <a:off x="2727198" y="3505200"/>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V8</a:t>
              </a:r>
            </a:p>
          </p:txBody>
        </p:sp>
        <p:sp>
          <p:nvSpPr>
            <p:cNvPr id="12" name="Oval 11"/>
            <p:cNvSpPr/>
            <p:nvPr/>
          </p:nvSpPr>
          <p:spPr>
            <a:xfrm>
              <a:off x="4789883" y="300208"/>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V3</a:t>
              </a:r>
            </a:p>
          </p:txBody>
        </p:sp>
        <p:cxnSp>
          <p:nvCxnSpPr>
            <p:cNvPr id="14" name="Straight Connector 13"/>
            <p:cNvCxnSpPr>
              <a:stCxn id="3" idx="6"/>
              <a:endCxn id="6" idx="2"/>
            </p:cNvCxnSpPr>
            <p:nvPr/>
          </p:nvCxnSpPr>
          <p:spPr>
            <a:xfrm flipV="1">
              <a:off x="1763764" y="457010"/>
              <a:ext cx="1164221" cy="17154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a:endCxn id="12" idx="2"/>
            </p:cNvCxnSpPr>
            <p:nvPr/>
          </p:nvCxnSpPr>
          <p:spPr>
            <a:xfrm>
              <a:off x="3613785" y="457010"/>
              <a:ext cx="1176098" cy="18609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7"/>
              <a:endCxn id="6" idx="3"/>
            </p:cNvCxnSpPr>
            <p:nvPr/>
          </p:nvCxnSpPr>
          <p:spPr>
            <a:xfrm flipV="1">
              <a:off x="2388775" y="699477"/>
              <a:ext cx="639643" cy="47336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9" idx="1"/>
            </p:cNvCxnSpPr>
            <p:nvPr/>
          </p:nvCxnSpPr>
          <p:spPr>
            <a:xfrm>
              <a:off x="3513352" y="699477"/>
              <a:ext cx="524571" cy="5838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7" idx="0"/>
              <a:endCxn id="4" idx="4"/>
            </p:cNvCxnSpPr>
            <p:nvPr/>
          </p:nvCxnSpPr>
          <p:spPr>
            <a:xfrm flipV="1">
              <a:off x="1898982" y="1758204"/>
              <a:ext cx="247326" cy="63066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4"/>
              <a:endCxn id="5" idx="0"/>
            </p:cNvCxnSpPr>
            <p:nvPr/>
          </p:nvCxnSpPr>
          <p:spPr>
            <a:xfrm>
              <a:off x="4280390" y="1868738"/>
              <a:ext cx="182644" cy="53765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7" idx="1"/>
              <a:endCxn id="3" idx="4"/>
            </p:cNvCxnSpPr>
            <p:nvPr/>
          </p:nvCxnSpPr>
          <p:spPr>
            <a:xfrm flipH="1" flipV="1">
              <a:off x="1420864" y="971455"/>
              <a:ext cx="235651" cy="15178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2" idx="4"/>
            </p:cNvCxnSpPr>
            <p:nvPr/>
          </p:nvCxnSpPr>
          <p:spPr>
            <a:xfrm flipH="1">
              <a:off x="4623290" y="986008"/>
              <a:ext cx="509493" cy="140286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7"/>
            </p:cNvCxnSpPr>
            <p:nvPr/>
          </p:nvCxnSpPr>
          <p:spPr>
            <a:xfrm flipV="1">
              <a:off x="2141449" y="786330"/>
              <a:ext cx="1029003" cy="17029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 idx="1"/>
            </p:cNvCxnSpPr>
            <p:nvPr/>
          </p:nvCxnSpPr>
          <p:spPr>
            <a:xfrm flipH="1" flipV="1">
              <a:off x="3412919" y="785357"/>
              <a:ext cx="807648" cy="1721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1" idx="2"/>
              <a:endCxn id="7" idx="4"/>
            </p:cNvCxnSpPr>
            <p:nvPr/>
          </p:nvCxnSpPr>
          <p:spPr>
            <a:xfrm flipH="1" flipV="1">
              <a:off x="1898982" y="3074670"/>
              <a:ext cx="828216" cy="77343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1" idx="6"/>
              <a:endCxn id="5" idx="4"/>
            </p:cNvCxnSpPr>
            <p:nvPr/>
          </p:nvCxnSpPr>
          <p:spPr>
            <a:xfrm flipV="1">
              <a:off x="3412998" y="3092196"/>
              <a:ext cx="1050036" cy="75590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0" idx="0"/>
            </p:cNvCxnSpPr>
            <p:nvPr/>
          </p:nvCxnSpPr>
          <p:spPr>
            <a:xfrm flipV="1">
              <a:off x="2776728" y="4191000"/>
              <a:ext cx="151257" cy="5791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8" idx="0"/>
            </p:cNvCxnSpPr>
            <p:nvPr/>
          </p:nvCxnSpPr>
          <p:spPr>
            <a:xfrm flipV="1">
              <a:off x="2455164" y="5455920"/>
              <a:ext cx="200786" cy="47244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7" idx="6"/>
              <a:endCxn id="5" idx="2"/>
            </p:cNvCxnSpPr>
            <p:nvPr/>
          </p:nvCxnSpPr>
          <p:spPr>
            <a:xfrm>
              <a:off x="2241882" y="2731770"/>
              <a:ext cx="1878252" cy="175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 idx="6"/>
              <a:endCxn id="9" idx="2"/>
            </p:cNvCxnSpPr>
            <p:nvPr/>
          </p:nvCxnSpPr>
          <p:spPr>
            <a:xfrm>
              <a:off x="2489208" y="1415304"/>
              <a:ext cx="1448282" cy="1105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3" idx="5"/>
              <a:endCxn id="4" idx="1"/>
            </p:cNvCxnSpPr>
            <p:nvPr/>
          </p:nvCxnSpPr>
          <p:spPr>
            <a:xfrm>
              <a:off x="1663331" y="871022"/>
              <a:ext cx="240510" cy="30181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2" idx="3"/>
              <a:endCxn id="9" idx="7"/>
            </p:cNvCxnSpPr>
            <p:nvPr/>
          </p:nvCxnSpPr>
          <p:spPr>
            <a:xfrm flipH="1">
              <a:off x="4522857" y="885575"/>
              <a:ext cx="367459" cy="397796"/>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7178677" y="114110"/>
            <a:ext cx="4397719" cy="6500050"/>
            <a:chOff x="1077964" y="114110"/>
            <a:chExt cx="4397719" cy="6500050"/>
          </a:xfrm>
        </p:grpSpPr>
        <p:sp>
          <p:nvSpPr>
            <p:cNvPr id="80" name="Oval 79"/>
            <p:cNvSpPr/>
            <p:nvPr/>
          </p:nvSpPr>
          <p:spPr>
            <a:xfrm>
              <a:off x="1077964" y="285655"/>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V5</a:t>
              </a:r>
            </a:p>
          </p:txBody>
        </p:sp>
        <p:sp>
          <p:nvSpPr>
            <p:cNvPr id="81" name="Oval 80"/>
            <p:cNvSpPr/>
            <p:nvPr/>
          </p:nvSpPr>
          <p:spPr>
            <a:xfrm>
              <a:off x="1803408" y="1072404"/>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V2</a:t>
              </a:r>
            </a:p>
          </p:txBody>
        </p:sp>
        <p:sp>
          <p:nvSpPr>
            <p:cNvPr id="82" name="Oval 81"/>
            <p:cNvSpPr/>
            <p:nvPr/>
          </p:nvSpPr>
          <p:spPr>
            <a:xfrm>
              <a:off x="4120134" y="2406396"/>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V6</a:t>
              </a:r>
            </a:p>
          </p:txBody>
        </p:sp>
        <p:sp>
          <p:nvSpPr>
            <p:cNvPr id="83" name="Oval 82"/>
            <p:cNvSpPr/>
            <p:nvPr/>
          </p:nvSpPr>
          <p:spPr>
            <a:xfrm>
              <a:off x="2927985" y="114110"/>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V4</a:t>
              </a:r>
            </a:p>
          </p:txBody>
        </p:sp>
        <p:sp>
          <p:nvSpPr>
            <p:cNvPr id="84" name="Oval 83"/>
            <p:cNvSpPr/>
            <p:nvPr/>
          </p:nvSpPr>
          <p:spPr>
            <a:xfrm>
              <a:off x="1556082" y="2388870"/>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V7</a:t>
              </a:r>
            </a:p>
          </p:txBody>
        </p:sp>
        <p:sp>
          <p:nvSpPr>
            <p:cNvPr id="85" name="Oval 84"/>
            <p:cNvSpPr/>
            <p:nvPr/>
          </p:nvSpPr>
          <p:spPr>
            <a:xfrm>
              <a:off x="2112264" y="5928360"/>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V0</a:t>
              </a:r>
            </a:p>
          </p:txBody>
        </p:sp>
        <p:sp>
          <p:nvSpPr>
            <p:cNvPr id="86" name="Oval 85"/>
            <p:cNvSpPr/>
            <p:nvPr/>
          </p:nvSpPr>
          <p:spPr>
            <a:xfrm>
              <a:off x="3937490" y="1182938"/>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V1</a:t>
              </a:r>
            </a:p>
          </p:txBody>
        </p:sp>
        <p:sp>
          <p:nvSpPr>
            <p:cNvPr id="87" name="Oval 86"/>
            <p:cNvSpPr/>
            <p:nvPr/>
          </p:nvSpPr>
          <p:spPr>
            <a:xfrm>
              <a:off x="2433828" y="4770120"/>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V9</a:t>
              </a:r>
            </a:p>
          </p:txBody>
        </p:sp>
        <p:sp>
          <p:nvSpPr>
            <p:cNvPr id="88" name="Oval 87"/>
            <p:cNvSpPr/>
            <p:nvPr/>
          </p:nvSpPr>
          <p:spPr>
            <a:xfrm>
              <a:off x="2727198" y="3505200"/>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V8</a:t>
              </a:r>
            </a:p>
          </p:txBody>
        </p:sp>
        <p:sp>
          <p:nvSpPr>
            <p:cNvPr id="89" name="Oval 88"/>
            <p:cNvSpPr/>
            <p:nvPr/>
          </p:nvSpPr>
          <p:spPr>
            <a:xfrm>
              <a:off x="4789883" y="300208"/>
              <a:ext cx="685800" cy="685800"/>
            </a:xfrm>
            <a:prstGeom prst="ellipse">
              <a:avLst/>
            </a:prstGeom>
            <a:ln w="76200">
              <a:solidFill>
                <a:schemeClr val="tx2">
                  <a:lumMod val="75000"/>
                </a:schemeClr>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US" b="1">
                  <a:solidFill>
                    <a:srgbClr val="FF0000"/>
                  </a:solidFill>
                </a:rPr>
                <a:t>V3</a:t>
              </a:r>
            </a:p>
          </p:txBody>
        </p:sp>
        <p:cxnSp>
          <p:nvCxnSpPr>
            <p:cNvPr id="91" name="Straight Connector 90"/>
            <p:cNvCxnSpPr>
              <a:stCxn id="83" idx="6"/>
              <a:endCxn id="89" idx="2"/>
            </p:cNvCxnSpPr>
            <p:nvPr/>
          </p:nvCxnSpPr>
          <p:spPr>
            <a:xfrm>
              <a:off x="3613785" y="457010"/>
              <a:ext cx="1176098" cy="18609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4" idx="0"/>
              <a:endCxn id="81" idx="4"/>
            </p:cNvCxnSpPr>
            <p:nvPr/>
          </p:nvCxnSpPr>
          <p:spPr>
            <a:xfrm flipV="1">
              <a:off x="1898982" y="1758204"/>
              <a:ext cx="247326" cy="63066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4" idx="1"/>
              <a:endCxn id="80" idx="4"/>
            </p:cNvCxnSpPr>
            <p:nvPr/>
          </p:nvCxnSpPr>
          <p:spPr>
            <a:xfrm flipH="1" flipV="1">
              <a:off x="1420864" y="971455"/>
              <a:ext cx="235651" cy="15178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8" idx="6"/>
              <a:endCxn id="82" idx="4"/>
            </p:cNvCxnSpPr>
            <p:nvPr/>
          </p:nvCxnSpPr>
          <p:spPr>
            <a:xfrm flipV="1">
              <a:off x="3412998" y="3092196"/>
              <a:ext cx="1050036" cy="75590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85" idx="0"/>
            </p:cNvCxnSpPr>
            <p:nvPr/>
          </p:nvCxnSpPr>
          <p:spPr>
            <a:xfrm flipV="1">
              <a:off x="2455164" y="5455920"/>
              <a:ext cx="200786" cy="47244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80" idx="5"/>
              <a:endCxn id="81" idx="1"/>
            </p:cNvCxnSpPr>
            <p:nvPr/>
          </p:nvCxnSpPr>
          <p:spPr>
            <a:xfrm>
              <a:off x="1663331" y="871022"/>
              <a:ext cx="240510" cy="30181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89" idx="3"/>
              <a:endCxn id="86" idx="7"/>
            </p:cNvCxnSpPr>
            <p:nvPr/>
          </p:nvCxnSpPr>
          <p:spPr>
            <a:xfrm flipH="1">
              <a:off x="4522857" y="885575"/>
              <a:ext cx="367459" cy="397796"/>
            </a:xfrm>
            <a:prstGeom prst="line">
              <a:avLst/>
            </a:prstGeom>
            <a:ln w="635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564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6920" y="1458027"/>
            <a:ext cx="5341744" cy="5262979"/>
          </a:xfrm>
          <a:prstGeom prst="rect">
            <a:avLst/>
          </a:prstGeom>
          <a:solidFill>
            <a:srgbClr val="FFFFFF">
              <a:alpha val="80000"/>
            </a:srgbClr>
          </a:solidFill>
        </p:spPr>
        <p:txBody>
          <a:bodyPr wrap="squar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3200"/>
              <a:t>Trees and Forests</a:t>
            </a:r>
          </a:p>
          <a:p>
            <a:pPr marL="914400" indent="-914400"/>
            <a:r>
              <a:rPr lang="en-US" sz="3200"/>
              <a:t>Special Subgraphs</a:t>
            </a:r>
          </a:p>
          <a:p>
            <a:pPr marL="914400" indent="-914400"/>
            <a:r>
              <a:rPr lang="en-US" sz="3200"/>
              <a:t>Complete Graphs</a:t>
            </a:r>
          </a:p>
          <a:p>
            <a:pPr marL="914400" indent="-914400"/>
            <a:r>
              <a:rPr lang="en-US" sz="3200"/>
              <a:t>Planar Graphs</a:t>
            </a:r>
          </a:p>
          <a:p>
            <a:pPr marL="914400" indent="-914400"/>
            <a:r>
              <a:rPr lang="en-US" sz="3200"/>
              <a:t>Bipartite Graphs</a:t>
            </a:r>
          </a:p>
          <a:p>
            <a:pPr marL="914400" indent="-914400"/>
            <a:r>
              <a:rPr lang="en-US" sz="3200"/>
              <a:t>Regular Graphs</a:t>
            </a:r>
          </a:p>
          <a:p>
            <a:pPr marL="914400" indent="-914400"/>
            <a:r>
              <a:rPr lang="en-US" sz="3200"/>
              <a:t>Bridges</a:t>
            </a:r>
          </a:p>
        </p:txBody>
      </p:sp>
      <p:sp>
        <p:nvSpPr>
          <p:cNvPr id="4" name="TextBox 3"/>
          <p:cNvSpPr txBox="1"/>
          <p:nvPr/>
        </p:nvSpPr>
        <p:spPr>
          <a:xfrm>
            <a:off x="2206920" y="305370"/>
            <a:ext cx="5172891" cy="1015663"/>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6000"/>
              <a:t>Special Graphs</a:t>
            </a:r>
          </a:p>
        </p:txBody>
      </p:sp>
    </p:spTree>
    <p:extLst>
      <p:ext uri="{BB962C8B-B14F-4D97-AF65-F5344CB8AC3E}">
        <p14:creationId xmlns:p14="http://schemas.microsoft.com/office/powerpoint/2010/main" val="4153584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6754871" cy="6858000"/>
          </a:xfrm>
          <a:prstGeom prst="rect">
            <a:avLst/>
          </a:prstGeom>
        </p:spPr>
      </p:pic>
      <p:sp>
        <p:nvSpPr>
          <p:cNvPr id="4" name="TextBox 3"/>
          <p:cNvSpPr txBox="1"/>
          <p:nvPr/>
        </p:nvSpPr>
        <p:spPr>
          <a:xfrm>
            <a:off x="6754871" y="159658"/>
            <a:ext cx="5437129" cy="523220"/>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Forest containing 3 trees</a:t>
            </a:r>
          </a:p>
        </p:txBody>
      </p:sp>
    </p:spTree>
    <p:extLst>
      <p:ext uri="{BB962C8B-B14F-4D97-AF65-F5344CB8AC3E}">
        <p14:creationId xmlns:p14="http://schemas.microsoft.com/office/powerpoint/2010/main" val="1655966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987" y="342256"/>
            <a:ext cx="8157029" cy="6029110"/>
            <a:chOff x="2220685" y="725715"/>
            <a:chExt cx="8157029" cy="6029110"/>
          </a:xfrm>
        </p:grpSpPr>
        <p:pic>
          <p:nvPicPr>
            <p:cNvPr id="3" name="Picture 2"/>
            <p:cNvPicPr>
              <a:picLocks noChangeAspect="1"/>
            </p:cNvPicPr>
            <p:nvPr/>
          </p:nvPicPr>
          <p:blipFill rotWithShape="1">
            <a:blip r:embed="rId2"/>
            <a:srcRect l="50714" b="12899"/>
            <a:stretch/>
          </p:blipFill>
          <p:spPr>
            <a:xfrm>
              <a:off x="2220685" y="725715"/>
              <a:ext cx="8157029" cy="6029110"/>
            </a:xfrm>
            <a:prstGeom prst="rect">
              <a:avLst/>
            </a:prstGeom>
          </p:spPr>
        </p:pic>
        <p:sp>
          <p:nvSpPr>
            <p:cNvPr id="4" name="TextBox 3"/>
            <p:cNvSpPr txBox="1"/>
            <p:nvPr/>
          </p:nvSpPr>
          <p:spPr>
            <a:xfrm>
              <a:off x="4397829" y="1625601"/>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3</a:t>
              </a:r>
            </a:p>
          </p:txBody>
        </p:sp>
        <p:sp>
          <p:nvSpPr>
            <p:cNvPr id="5" name="TextBox 4"/>
            <p:cNvSpPr txBox="1"/>
            <p:nvPr/>
          </p:nvSpPr>
          <p:spPr>
            <a:xfrm>
              <a:off x="7583715" y="1625601"/>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5</a:t>
              </a:r>
            </a:p>
          </p:txBody>
        </p:sp>
        <p:sp>
          <p:nvSpPr>
            <p:cNvPr id="6" name="TextBox 5"/>
            <p:cNvSpPr txBox="1"/>
            <p:nvPr/>
          </p:nvSpPr>
          <p:spPr>
            <a:xfrm>
              <a:off x="9202058" y="3478660"/>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sp>
          <p:nvSpPr>
            <p:cNvPr id="7" name="TextBox 6"/>
            <p:cNvSpPr txBox="1"/>
            <p:nvPr/>
          </p:nvSpPr>
          <p:spPr>
            <a:xfrm>
              <a:off x="7203483" y="3954274"/>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4</a:t>
              </a:r>
            </a:p>
          </p:txBody>
        </p:sp>
        <p:sp>
          <p:nvSpPr>
            <p:cNvPr id="8" name="TextBox 7"/>
            <p:cNvSpPr txBox="1"/>
            <p:nvPr/>
          </p:nvSpPr>
          <p:spPr>
            <a:xfrm>
              <a:off x="4587945" y="278709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2</a:t>
              </a:r>
            </a:p>
          </p:txBody>
        </p:sp>
        <p:sp>
          <p:nvSpPr>
            <p:cNvPr id="9" name="TextBox 8"/>
            <p:cNvSpPr txBox="1"/>
            <p:nvPr/>
          </p:nvSpPr>
          <p:spPr>
            <a:xfrm>
              <a:off x="7393599" y="575230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9</a:t>
              </a:r>
            </a:p>
          </p:txBody>
        </p:sp>
        <p:sp>
          <p:nvSpPr>
            <p:cNvPr id="10" name="TextBox 9"/>
            <p:cNvSpPr txBox="1"/>
            <p:nvPr/>
          </p:nvSpPr>
          <p:spPr>
            <a:xfrm>
              <a:off x="4617026" y="575230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6</a:t>
              </a:r>
            </a:p>
          </p:txBody>
        </p:sp>
        <p:sp>
          <p:nvSpPr>
            <p:cNvPr id="11" name="TextBox 10"/>
            <p:cNvSpPr txBox="1"/>
            <p:nvPr/>
          </p:nvSpPr>
          <p:spPr>
            <a:xfrm>
              <a:off x="4141736" y="4166187"/>
              <a:ext cx="380232" cy="523220"/>
            </a:xfrm>
            <a:prstGeom prst="rect">
              <a:avLst/>
            </a:prstGeom>
            <a:noFill/>
          </p:spPr>
          <p:txBody>
            <a:bodyPr wrap="non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a:t>
              </a:r>
            </a:p>
          </p:txBody>
        </p:sp>
        <p:sp>
          <p:nvSpPr>
            <p:cNvPr id="15" name="Striped Right Arrow 14"/>
            <p:cNvSpPr/>
            <p:nvPr/>
          </p:nvSpPr>
          <p:spPr>
            <a:xfrm rot="1530927">
              <a:off x="3511149" y="3181499"/>
              <a:ext cx="1889105" cy="463528"/>
            </a:xfrm>
            <a:prstGeom prst="stripedRightArrow">
              <a:avLst/>
            </a:prstGeom>
            <a:solidFill>
              <a:srgbClr val="0070C0">
                <a:alpha val="50196"/>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16" name="Striped Right Arrow 15"/>
            <p:cNvSpPr/>
            <p:nvPr/>
          </p:nvSpPr>
          <p:spPr>
            <a:xfrm rot="9263542">
              <a:off x="3764761" y="4637716"/>
              <a:ext cx="1826091" cy="422363"/>
            </a:xfrm>
            <a:prstGeom prst="stripedRightArrow">
              <a:avLst/>
            </a:prstGeom>
            <a:solidFill>
              <a:srgbClr val="0070C0">
                <a:alpha val="50196"/>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grpSp>
      <p:sp>
        <p:nvSpPr>
          <p:cNvPr id="17" name="Striped Right Arrow 16"/>
          <p:cNvSpPr/>
          <p:nvPr/>
        </p:nvSpPr>
        <p:spPr>
          <a:xfrm>
            <a:off x="1922938" y="4889550"/>
            <a:ext cx="1382330" cy="422363"/>
          </a:xfrm>
          <a:prstGeom prst="stripedRightArrow">
            <a:avLst/>
          </a:prstGeom>
          <a:solidFill>
            <a:srgbClr val="0070C0">
              <a:alpha val="50196"/>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18" name="TextBox 17"/>
          <p:cNvSpPr txBox="1"/>
          <p:nvPr/>
        </p:nvSpPr>
        <p:spPr>
          <a:xfrm>
            <a:off x="7782938" y="1041199"/>
            <a:ext cx="4409062" cy="1384995"/>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Spanning tree from v1 to v5 is shown by the blue arrows OR read arrows</a:t>
            </a:r>
          </a:p>
        </p:txBody>
      </p:sp>
      <p:sp>
        <p:nvSpPr>
          <p:cNvPr id="19" name="TextBox 18"/>
          <p:cNvSpPr txBox="1"/>
          <p:nvPr/>
        </p:nvSpPr>
        <p:spPr>
          <a:xfrm>
            <a:off x="1922938" y="143090"/>
            <a:ext cx="4549322" cy="923330"/>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5400"/>
              <a:t>Spanning Tree</a:t>
            </a:r>
          </a:p>
        </p:txBody>
      </p:sp>
      <p:sp>
        <p:nvSpPr>
          <p:cNvPr id="20" name="Striped Right Arrow 19"/>
          <p:cNvSpPr/>
          <p:nvPr/>
        </p:nvSpPr>
        <p:spPr>
          <a:xfrm rot="1530927">
            <a:off x="1730810" y="2300207"/>
            <a:ext cx="1889105" cy="463528"/>
          </a:xfrm>
          <a:prstGeom prst="stripedRightArrow">
            <a:avLst/>
          </a:prstGeom>
          <a:solidFill>
            <a:srgbClr val="E20000">
              <a:alpha val="49804"/>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21" name="Striped Right Arrow 20"/>
          <p:cNvSpPr/>
          <p:nvPr/>
        </p:nvSpPr>
        <p:spPr>
          <a:xfrm rot="1530927">
            <a:off x="4512595" y="3846499"/>
            <a:ext cx="2378582" cy="463528"/>
          </a:xfrm>
          <a:prstGeom prst="stripedRightArrow">
            <a:avLst/>
          </a:prstGeom>
          <a:solidFill>
            <a:srgbClr val="E20000">
              <a:alpha val="49804"/>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22" name="Striped Right Arrow 21"/>
          <p:cNvSpPr/>
          <p:nvPr/>
        </p:nvSpPr>
        <p:spPr>
          <a:xfrm rot="10800000">
            <a:off x="4616244" y="4767118"/>
            <a:ext cx="1725561" cy="463528"/>
          </a:xfrm>
          <a:prstGeom prst="stripedRightArrow">
            <a:avLst/>
          </a:prstGeom>
          <a:solidFill>
            <a:srgbClr val="E20000">
              <a:alpha val="49804"/>
            </a:srgb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23" name="TextBox 22"/>
          <p:cNvSpPr txBox="1"/>
          <p:nvPr/>
        </p:nvSpPr>
        <p:spPr>
          <a:xfrm>
            <a:off x="7782938" y="4305948"/>
            <a:ext cx="4330058" cy="2246769"/>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Minimum spanning tree from v1 to v5 is the blue arrows (2+1+6) because it’s smaller than red arrows (2+4+9)</a:t>
            </a:r>
          </a:p>
        </p:txBody>
      </p:sp>
    </p:spTree>
    <p:extLst>
      <p:ext uri="{BB962C8B-B14F-4D97-AF65-F5344CB8AC3E}">
        <p14:creationId xmlns:p14="http://schemas.microsoft.com/office/powerpoint/2010/main" val="316380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20877" y="250056"/>
            <a:ext cx="9767163" cy="6264593"/>
          </a:xfrm>
          <a:prstGeom prst="rect">
            <a:avLst/>
          </a:prstGeom>
        </p:spPr>
      </p:pic>
      <p:sp>
        <p:nvSpPr>
          <p:cNvPr id="6" name="Left Arrow 5"/>
          <p:cNvSpPr/>
          <p:nvPr/>
        </p:nvSpPr>
        <p:spPr>
          <a:xfrm>
            <a:off x="9188245" y="3382352"/>
            <a:ext cx="2580968" cy="402002"/>
          </a:xfrm>
          <a:prstGeom prst="leftArrow">
            <a:avLst/>
          </a:prstGeom>
          <a:solidFill>
            <a:srgbClr val="FF0000"/>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8" name="Left Arrow 7"/>
          <p:cNvSpPr/>
          <p:nvPr/>
        </p:nvSpPr>
        <p:spPr>
          <a:xfrm>
            <a:off x="8426245" y="3938260"/>
            <a:ext cx="2580968" cy="402002"/>
          </a:xfrm>
          <a:prstGeom prst="leftArrow">
            <a:avLst/>
          </a:prstGeom>
          <a:solidFill>
            <a:srgbClr val="FF0000"/>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9" name="Left Arrow 8"/>
          <p:cNvSpPr/>
          <p:nvPr/>
        </p:nvSpPr>
        <p:spPr>
          <a:xfrm rot="8798176">
            <a:off x="5771687" y="3737258"/>
            <a:ext cx="1476489" cy="402002"/>
          </a:xfrm>
          <a:prstGeom prst="leftArrow">
            <a:avLst/>
          </a:prstGeom>
          <a:solidFill>
            <a:srgbClr val="FF0000"/>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10" name="Left Arrow 9"/>
          <p:cNvSpPr/>
          <p:nvPr/>
        </p:nvSpPr>
        <p:spPr>
          <a:xfrm rot="13276069">
            <a:off x="6199221" y="1637127"/>
            <a:ext cx="1476489" cy="402002"/>
          </a:xfrm>
          <a:prstGeom prst="leftArrow">
            <a:avLst/>
          </a:prstGeom>
          <a:solidFill>
            <a:srgbClr val="FF0000"/>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
        <p:nvSpPr>
          <p:cNvPr id="11" name="Left Arrow 10"/>
          <p:cNvSpPr/>
          <p:nvPr/>
        </p:nvSpPr>
        <p:spPr>
          <a:xfrm rot="18011459">
            <a:off x="8518241" y="1506844"/>
            <a:ext cx="1476489" cy="402002"/>
          </a:xfrm>
          <a:prstGeom prst="leftArrow">
            <a:avLst/>
          </a:prstGeom>
          <a:solidFill>
            <a:srgbClr val="FF0000"/>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spTree>
    <p:extLst>
      <p:ext uri="{BB962C8B-B14F-4D97-AF65-F5344CB8AC3E}">
        <p14:creationId xmlns:p14="http://schemas.microsoft.com/office/powerpoint/2010/main" val="3143863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6362" y="275792"/>
            <a:ext cx="11130597" cy="6272491"/>
          </a:xfrm>
          <a:prstGeom prst="rect">
            <a:avLst/>
          </a:prstGeom>
        </p:spPr>
      </p:pic>
    </p:spTree>
    <p:extLst>
      <p:ext uri="{BB962C8B-B14F-4D97-AF65-F5344CB8AC3E}">
        <p14:creationId xmlns:p14="http://schemas.microsoft.com/office/powerpoint/2010/main" val="3217063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4173"/>
            <a:ext cx="5869858" cy="6636533"/>
          </a:xfrm>
          <a:prstGeom prst="rect">
            <a:avLst/>
          </a:prstGeom>
        </p:spPr>
      </p:pic>
      <p:sp>
        <p:nvSpPr>
          <p:cNvPr id="4" name="TextBox 3"/>
          <p:cNvSpPr txBox="1"/>
          <p:nvPr/>
        </p:nvSpPr>
        <p:spPr>
          <a:xfrm>
            <a:off x="5869858" y="104173"/>
            <a:ext cx="5501148" cy="954107"/>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Regular graphs is when all nodes have the same degre</a:t>
            </a:r>
          </a:p>
        </p:txBody>
      </p:sp>
      <p:sp>
        <p:nvSpPr>
          <p:cNvPr id="5" name="TextBox 4"/>
          <p:cNvSpPr txBox="1"/>
          <p:nvPr/>
        </p:nvSpPr>
        <p:spPr>
          <a:xfrm>
            <a:off x="5869858" y="2945385"/>
            <a:ext cx="5501148" cy="1384995"/>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This is the 3-regular graphs (all nodes have 3 degrees/edges attached)</a:t>
            </a:r>
          </a:p>
        </p:txBody>
      </p:sp>
    </p:spTree>
    <p:extLst>
      <p:ext uri="{BB962C8B-B14F-4D97-AF65-F5344CB8AC3E}">
        <p14:creationId xmlns:p14="http://schemas.microsoft.com/office/powerpoint/2010/main" val="1968247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90852" y="0"/>
            <a:ext cx="5501148" cy="2677656"/>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Bridges adalah edge yang jika dihilangkan maka connected graph akan menjadi disconnected graph.</a:t>
            </a:r>
          </a:p>
          <a:p>
            <a:r>
              <a:rPr lang="en-US" sz="2800">
                <a:latin typeface="Tahoma" panose="020B0604030504040204" pitchFamily="34" charset="0"/>
                <a:ea typeface="Tahoma" panose="020B0604030504040204" pitchFamily="34" charset="0"/>
                <a:cs typeface="Tahoma" panose="020B0604030504040204" pitchFamily="34" charset="0"/>
              </a:rPr>
              <a:t>Dalam contoh disamping, garis tebal adalah bridges</a:t>
            </a:r>
          </a:p>
        </p:txBody>
      </p:sp>
      <p:pic>
        <p:nvPicPr>
          <p:cNvPr id="5" name="Picture 4"/>
          <p:cNvPicPr>
            <a:picLocks noChangeAspect="1"/>
          </p:cNvPicPr>
          <p:nvPr/>
        </p:nvPicPr>
        <p:blipFill>
          <a:blip r:embed="rId2"/>
          <a:stretch>
            <a:fillRect/>
          </a:stretch>
        </p:blipFill>
        <p:spPr>
          <a:xfrm>
            <a:off x="0" y="400038"/>
            <a:ext cx="6550422" cy="5912272"/>
          </a:xfrm>
          <a:prstGeom prst="rect">
            <a:avLst/>
          </a:prstGeom>
        </p:spPr>
      </p:pic>
    </p:spTree>
    <p:extLst>
      <p:ext uri="{BB962C8B-B14F-4D97-AF65-F5344CB8AC3E}">
        <p14:creationId xmlns:p14="http://schemas.microsoft.com/office/powerpoint/2010/main" val="262022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10010" y="1156593"/>
            <a:ext cx="8171975" cy="5632311"/>
          </a:xfrm>
          <a:prstGeom prst="rect">
            <a:avLst/>
          </a:prstGeom>
          <a:solidFill>
            <a:srgbClr val="FFFFFF">
              <a:alpha val="80000"/>
            </a:srgbClr>
          </a:solidFill>
        </p:spPr>
        <p:txBody>
          <a:bodyPr wrap="square" rtlCol="0">
            <a:spAutoFit/>
          </a:bodyPr>
          <a:lstStyle/>
          <a:p>
            <a:pPr marL="742950" indent="-742950">
              <a:lnSpc>
                <a:spcPct val="150000"/>
              </a:lnSpc>
              <a:buFont typeface="Webdings" panose="05030102010509060703" pitchFamily="18" charset="2"/>
              <a:buChar char=""/>
            </a:pPr>
            <a:r>
              <a:rPr lang="en-US" sz="4000">
                <a:solidFill>
                  <a:srgbClr val="FF0000"/>
                </a:solidFill>
                <a:latin typeface="Tahoma" panose="020B0604030504040204" pitchFamily="34" charset="0"/>
                <a:ea typeface="Tahoma" panose="020B0604030504040204" pitchFamily="34" charset="0"/>
                <a:cs typeface="Tahoma" panose="020B0604030504040204" pitchFamily="34" charset="0"/>
              </a:rPr>
              <a:t>Community Detection</a:t>
            </a:r>
          </a:p>
          <a:p>
            <a:pPr marL="742950" indent="-742950">
              <a:lnSpc>
                <a:spcPct val="150000"/>
              </a:lnSpc>
              <a:buFont typeface="Webdings" panose="05030102010509060703" pitchFamily="18" charset="2"/>
              <a:buChar char=""/>
            </a:pPr>
            <a:r>
              <a:rPr lang="en-US" sz="4000">
                <a:solidFill>
                  <a:srgbClr val="FF0000"/>
                </a:solidFill>
                <a:latin typeface="Tahoma" panose="020B0604030504040204" pitchFamily="34" charset="0"/>
                <a:ea typeface="Tahoma" panose="020B0604030504040204" pitchFamily="34" charset="0"/>
                <a:cs typeface="Tahoma" panose="020B0604030504040204" pitchFamily="34" charset="0"/>
              </a:rPr>
              <a:t>Link Prediction</a:t>
            </a:r>
          </a:p>
          <a:p>
            <a:pPr marL="742950" indent="-742950">
              <a:lnSpc>
                <a:spcPct val="150000"/>
              </a:lnSpc>
              <a:buFont typeface="Webdings" panose="05030102010509060703" pitchFamily="18" charset="2"/>
              <a:buChar char=""/>
            </a:pPr>
            <a:r>
              <a:rPr lang="en-US" sz="4000">
                <a:solidFill>
                  <a:srgbClr val="FF0000"/>
                </a:solidFill>
                <a:latin typeface="Tahoma" panose="020B0604030504040204" pitchFamily="34" charset="0"/>
                <a:ea typeface="Tahoma" panose="020B0604030504040204" pitchFamily="34" charset="0"/>
                <a:cs typeface="Tahoma" panose="020B0604030504040204" pitchFamily="34" charset="0"/>
              </a:rPr>
              <a:t>Opinion Formation and Opinion Dynamics</a:t>
            </a:r>
          </a:p>
          <a:p>
            <a:pPr marL="742950" indent="-742950">
              <a:lnSpc>
                <a:spcPct val="150000"/>
              </a:lnSpc>
              <a:buFont typeface="Webdings" panose="05030102010509060703" pitchFamily="18" charset="2"/>
              <a:buChar char=""/>
            </a:pPr>
            <a:r>
              <a:rPr lang="en-US" sz="4000">
                <a:solidFill>
                  <a:srgbClr val="FF0000"/>
                </a:solidFill>
                <a:latin typeface="Tahoma" panose="020B0604030504040204" pitchFamily="34" charset="0"/>
                <a:ea typeface="Tahoma" panose="020B0604030504040204" pitchFamily="34" charset="0"/>
                <a:cs typeface="Tahoma" panose="020B0604030504040204" pitchFamily="34" charset="0"/>
              </a:rPr>
              <a:t>Influence Propagation</a:t>
            </a:r>
          </a:p>
          <a:p>
            <a:pPr marL="742950" indent="-742950">
              <a:lnSpc>
                <a:spcPct val="150000"/>
              </a:lnSpc>
              <a:buFont typeface="Webdings" panose="05030102010509060703" pitchFamily="18" charset="2"/>
              <a:buChar char=""/>
            </a:pPr>
            <a:r>
              <a:rPr lang="en-US" sz="4000">
                <a:solidFill>
                  <a:srgbClr val="FF0000"/>
                </a:solidFill>
                <a:latin typeface="Tahoma" panose="020B0604030504040204" pitchFamily="34" charset="0"/>
                <a:ea typeface="Tahoma" panose="020B0604030504040204" pitchFamily="34" charset="0"/>
                <a:cs typeface="Tahoma" panose="020B0604030504040204" pitchFamily="34" charset="0"/>
              </a:rPr>
              <a:t>Stability of the network</a:t>
            </a:r>
          </a:p>
        </p:txBody>
      </p:sp>
      <p:sp>
        <p:nvSpPr>
          <p:cNvPr id="5" name="TextBox 4"/>
          <p:cNvSpPr txBox="1"/>
          <p:nvPr/>
        </p:nvSpPr>
        <p:spPr>
          <a:xfrm>
            <a:off x="1333646" y="116631"/>
            <a:ext cx="9121408" cy="923330"/>
          </a:xfrm>
          <a:prstGeom prst="rect">
            <a:avLst/>
          </a:prstGeom>
          <a:solidFill>
            <a:schemeClr val="bg1"/>
          </a:solidFill>
        </p:spPr>
        <p:txBody>
          <a:bodyPr wrap="non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Basic Research Issues in SNA</a:t>
            </a:r>
          </a:p>
        </p:txBody>
      </p:sp>
    </p:spTree>
    <p:extLst>
      <p:ext uri="{BB962C8B-B14F-4D97-AF65-F5344CB8AC3E}">
        <p14:creationId xmlns:p14="http://schemas.microsoft.com/office/powerpoint/2010/main" val="2444862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89909" y="1576899"/>
            <a:ext cx="6384094" cy="4524315"/>
          </a:xfrm>
          <a:prstGeom prst="rect">
            <a:avLst/>
          </a:prstGeom>
          <a:solidFill>
            <a:srgbClr val="FFFFFF">
              <a:alpha val="80000"/>
            </a:srgbClr>
          </a:solidFill>
        </p:spPr>
        <p:txBody>
          <a:bodyPr wrap="squar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3200"/>
              <a:t>Graph/Tree Traversal</a:t>
            </a:r>
          </a:p>
          <a:p>
            <a:pPr marL="914400" indent="-914400"/>
            <a:r>
              <a:rPr lang="en-US" sz="3200"/>
              <a:t>Shortest Path Algorithms</a:t>
            </a:r>
          </a:p>
          <a:p>
            <a:pPr marL="914400" indent="-914400"/>
            <a:r>
              <a:rPr lang="en-US" sz="3200"/>
              <a:t>Minimum Spanning Trees</a:t>
            </a:r>
          </a:p>
          <a:p>
            <a:pPr marL="914400" indent="-914400"/>
            <a:r>
              <a:rPr lang="en-US" sz="3200"/>
              <a:t>Network Flow Algorithms</a:t>
            </a:r>
          </a:p>
          <a:p>
            <a:pPr marL="914400" indent="-914400"/>
            <a:r>
              <a:rPr lang="en-US" sz="3200"/>
              <a:t>Maximum Bipartite Matching</a:t>
            </a:r>
          </a:p>
          <a:p>
            <a:pPr marL="914400" indent="-914400"/>
            <a:r>
              <a:rPr lang="en-US" sz="3200"/>
              <a:t>Bridge Detection</a:t>
            </a:r>
          </a:p>
        </p:txBody>
      </p:sp>
      <p:sp>
        <p:nvSpPr>
          <p:cNvPr id="4" name="TextBox 3"/>
          <p:cNvSpPr txBox="1"/>
          <p:nvPr/>
        </p:nvSpPr>
        <p:spPr>
          <a:xfrm>
            <a:off x="2089909" y="424242"/>
            <a:ext cx="6073650" cy="1015663"/>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6000"/>
              <a:t>Graph Algorithms</a:t>
            </a:r>
          </a:p>
        </p:txBody>
      </p:sp>
    </p:spTree>
    <p:extLst>
      <p:ext uri="{BB962C8B-B14F-4D97-AF65-F5344CB8AC3E}">
        <p14:creationId xmlns:p14="http://schemas.microsoft.com/office/powerpoint/2010/main" val="1331591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11711" y="1594482"/>
            <a:ext cx="9247596" cy="5078313"/>
          </a:xfrm>
          <a:prstGeom prst="rect">
            <a:avLst/>
          </a:prstGeom>
          <a:solidFill>
            <a:srgbClr val="FFFFFF">
              <a:alpha val="80000"/>
            </a:srgbClr>
          </a:solidFill>
        </p:spPr>
        <p:txBody>
          <a:bodyPr wrap="non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5400"/>
              <a:t>Centrality</a:t>
            </a:r>
          </a:p>
          <a:p>
            <a:pPr marL="914400" indent="-914400"/>
            <a:r>
              <a:rPr lang="en-US" sz="5400"/>
              <a:t>Transitivity and Reciprocity</a:t>
            </a:r>
          </a:p>
          <a:p>
            <a:pPr marL="914400" indent="-914400"/>
            <a:r>
              <a:rPr lang="en-US" sz="5400"/>
              <a:t>Balance and Status</a:t>
            </a:r>
          </a:p>
          <a:p>
            <a:pPr marL="914400" indent="-914400"/>
            <a:r>
              <a:rPr lang="en-US" sz="5400"/>
              <a:t>Similarity</a:t>
            </a:r>
          </a:p>
        </p:txBody>
      </p:sp>
      <p:sp>
        <p:nvSpPr>
          <p:cNvPr id="4" name="TextBox 3"/>
          <p:cNvSpPr txBox="1"/>
          <p:nvPr/>
        </p:nvSpPr>
        <p:spPr>
          <a:xfrm>
            <a:off x="2246064" y="208949"/>
            <a:ext cx="7699865"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Network Measures</a:t>
            </a:r>
          </a:p>
        </p:txBody>
      </p:sp>
    </p:spTree>
    <p:extLst>
      <p:ext uri="{BB962C8B-B14F-4D97-AF65-F5344CB8AC3E}">
        <p14:creationId xmlns:p14="http://schemas.microsoft.com/office/powerpoint/2010/main" val="2278613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08165" y="1061670"/>
            <a:ext cx="5853718" cy="5796330"/>
          </a:xfrm>
          <a:prstGeom prst="rect">
            <a:avLst/>
          </a:prstGeom>
          <a:solidFill>
            <a:srgbClr val="FFFFFF">
              <a:alpha val="80000"/>
            </a:srgbClr>
          </a:solidFill>
        </p:spPr>
        <p:txBody>
          <a:bodyPr wrap="non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3600"/>
              <a:t>Degree Centrality</a:t>
            </a:r>
          </a:p>
          <a:p>
            <a:pPr marL="914400" indent="-914400"/>
            <a:r>
              <a:rPr lang="en-US" sz="3600"/>
              <a:t>Eigenvector Centrality</a:t>
            </a:r>
          </a:p>
          <a:p>
            <a:pPr marL="914400" indent="-914400"/>
            <a:r>
              <a:rPr lang="en-US" sz="3600"/>
              <a:t>Katz Centrality</a:t>
            </a:r>
          </a:p>
          <a:p>
            <a:pPr marL="914400" indent="-914400"/>
            <a:r>
              <a:rPr lang="en-US" sz="3600"/>
              <a:t>PageRank</a:t>
            </a:r>
          </a:p>
          <a:p>
            <a:pPr marL="914400" indent="-914400"/>
            <a:r>
              <a:rPr lang="en-US" sz="3600"/>
              <a:t>Betweenness Centrality</a:t>
            </a:r>
          </a:p>
          <a:p>
            <a:pPr marL="914400" indent="-914400"/>
            <a:r>
              <a:rPr lang="en-US" sz="3600"/>
              <a:t>Closeness Centrality</a:t>
            </a:r>
          </a:p>
          <a:p>
            <a:pPr marL="914400" indent="-914400"/>
            <a:r>
              <a:rPr lang="en-US" sz="3600"/>
              <a:t>Group Centrality</a:t>
            </a:r>
          </a:p>
        </p:txBody>
      </p:sp>
      <p:sp>
        <p:nvSpPr>
          <p:cNvPr id="4" name="TextBox 3"/>
          <p:cNvSpPr txBox="1"/>
          <p:nvPr/>
        </p:nvSpPr>
        <p:spPr>
          <a:xfrm>
            <a:off x="4077496" y="0"/>
            <a:ext cx="3715056" cy="1107996"/>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6600"/>
              <a:t>Centrality</a:t>
            </a:r>
            <a:endParaRPr lang="en-US"/>
          </a:p>
        </p:txBody>
      </p:sp>
    </p:spTree>
    <p:extLst>
      <p:ext uri="{BB962C8B-B14F-4D97-AF65-F5344CB8AC3E}">
        <p14:creationId xmlns:p14="http://schemas.microsoft.com/office/powerpoint/2010/main" val="4291923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5520" y="2690336"/>
            <a:ext cx="4420954" cy="2585323"/>
          </a:xfrm>
          <a:prstGeom prst="rect">
            <a:avLst/>
          </a:prstGeom>
          <a:solidFill>
            <a:srgbClr val="FFFFFF">
              <a:alpha val="80000"/>
            </a:srgbClr>
          </a:solidFill>
        </p:spPr>
        <p:txBody>
          <a:bodyPr wrap="non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5400"/>
              <a:t>Transitivity</a:t>
            </a:r>
          </a:p>
          <a:p>
            <a:pPr marL="914400" indent="-914400"/>
            <a:r>
              <a:rPr lang="en-US" sz="5400"/>
              <a:t>Reciprocity</a:t>
            </a:r>
          </a:p>
        </p:txBody>
      </p:sp>
      <p:sp>
        <p:nvSpPr>
          <p:cNvPr id="4" name="TextBox 3"/>
          <p:cNvSpPr txBox="1"/>
          <p:nvPr/>
        </p:nvSpPr>
        <p:spPr>
          <a:xfrm>
            <a:off x="1027398" y="0"/>
            <a:ext cx="10137199" cy="1107996"/>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6600"/>
              <a:t>Transitivity and Reciprocity</a:t>
            </a:r>
          </a:p>
        </p:txBody>
      </p:sp>
    </p:spTree>
    <p:extLst>
      <p:ext uri="{BB962C8B-B14F-4D97-AF65-F5344CB8AC3E}">
        <p14:creationId xmlns:p14="http://schemas.microsoft.com/office/powerpoint/2010/main" val="3082903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6563" y="2690336"/>
            <a:ext cx="7798866" cy="2585323"/>
          </a:xfrm>
          <a:prstGeom prst="rect">
            <a:avLst/>
          </a:prstGeom>
          <a:solidFill>
            <a:srgbClr val="FFFFFF">
              <a:alpha val="80000"/>
            </a:srgbClr>
          </a:solidFill>
        </p:spPr>
        <p:txBody>
          <a:bodyPr wrap="non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5400"/>
              <a:t>Social Balance Theory</a:t>
            </a:r>
          </a:p>
          <a:p>
            <a:pPr marL="914400" indent="-914400"/>
            <a:r>
              <a:rPr lang="en-US" sz="5400"/>
              <a:t>Social Status Theory</a:t>
            </a:r>
          </a:p>
        </p:txBody>
      </p:sp>
      <p:sp>
        <p:nvSpPr>
          <p:cNvPr id="4" name="TextBox 3"/>
          <p:cNvSpPr txBox="1"/>
          <p:nvPr/>
        </p:nvSpPr>
        <p:spPr>
          <a:xfrm>
            <a:off x="2434930" y="0"/>
            <a:ext cx="7322133" cy="1107996"/>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6600"/>
              <a:t>Balance and Status</a:t>
            </a:r>
          </a:p>
        </p:txBody>
      </p:sp>
    </p:spTree>
    <p:extLst>
      <p:ext uri="{BB962C8B-B14F-4D97-AF65-F5344CB8AC3E}">
        <p14:creationId xmlns:p14="http://schemas.microsoft.com/office/powerpoint/2010/main" val="93423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56968" y="2136337"/>
            <a:ext cx="7878054" cy="2585323"/>
          </a:xfrm>
          <a:prstGeom prst="rect">
            <a:avLst/>
          </a:prstGeom>
          <a:solidFill>
            <a:srgbClr val="FFFFFF">
              <a:alpha val="80000"/>
            </a:srgbClr>
          </a:solidFill>
        </p:spPr>
        <p:txBody>
          <a:bodyPr wrap="non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5400"/>
              <a:t>Structural Equivalence</a:t>
            </a:r>
          </a:p>
          <a:p>
            <a:pPr marL="914400" indent="-914400"/>
            <a:r>
              <a:rPr lang="en-US" sz="5400"/>
              <a:t>Regular Equivalence</a:t>
            </a:r>
          </a:p>
        </p:txBody>
      </p:sp>
      <p:sp>
        <p:nvSpPr>
          <p:cNvPr id="4" name="TextBox 3"/>
          <p:cNvSpPr txBox="1"/>
          <p:nvPr/>
        </p:nvSpPr>
        <p:spPr>
          <a:xfrm>
            <a:off x="4300953" y="237172"/>
            <a:ext cx="3590085" cy="1107996"/>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6600"/>
              <a:t>Similarity</a:t>
            </a:r>
          </a:p>
        </p:txBody>
      </p:sp>
    </p:spTree>
    <p:extLst>
      <p:ext uri="{BB962C8B-B14F-4D97-AF65-F5344CB8AC3E}">
        <p14:creationId xmlns:p14="http://schemas.microsoft.com/office/powerpoint/2010/main" val="2790603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8365" y="1618228"/>
            <a:ext cx="10335265" cy="5078313"/>
          </a:xfrm>
          <a:prstGeom prst="rect">
            <a:avLst/>
          </a:prstGeom>
          <a:solidFill>
            <a:srgbClr val="FFFFFF">
              <a:alpha val="80000"/>
            </a:srgbClr>
          </a:solidFill>
        </p:spPr>
        <p:txBody>
          <a:bodyPr wrap="non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5400"/>
              <a:t>Real-World Networks</a:t>
            </a:r>
          </a:p>
          <a:p>
            <a:pPr marL="914400" indent="-914400"/>
            <a:r>
              <a:rPr lang="en-US" sz="5400"/>
              <a:t>Random Graphs</a:t>
            </a:r>
          </a:p>
          <a:p>
            <a:pPr marL="914400" indent="-914400"/>
            <a:r>
              <a:rPr lang="en-US" sz="5400"/>
              <a:t>Small-World Model</a:t>
            </a:r>
          </a:p>
          <a:p>
            <a:pPr marL="914400" indent="-914400"/>
            <a:r>
              <a:rPr lang="en-US" sz="5400"/>
              <a:t>Preferential Attachment Model</a:t>
            </a:r>
          </a:p>
        </p:txBody>
      </p:sp>
      <p:sp>
        <p:nvSpPr>
          <p:cNvPr id="4" name="TextBox 3"/>
          <p:cNvSpPr txBox="1"/>
          <p:nvPr/>
        </p:nvSpPr>
        <p:spPr>
          <a:xfrm>
            <a:off x="2246064" y="208949"/>
            <a:ext cx="6697667"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Network Models</a:t>
            </a:r>
          </a:p>
        </p:txBody>
      </p:sp>
    </p:spTree>
    <p:extLst>
      <p:ext uri="{BB962C8B-B14F-4D97-AF65-F5344CB8AC3E}">
        <p14:creationId xmlns:p14="http://schemas.microsoft.com/office/powerpoint/2010/main" val="494422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2312" y="1890602"/>
            <a:ext cx="7577780" cy="3831818"/>
          </a:xfrm>
          <a:prstGeom prst="rect">
            <a:avLst/>
          </a:prstGeom>
          <a:solidFill>
            <a:srgbClr val="FFFFFF">
              <a:alpha val="80000"/>
            </a:srgbClr>
          </a:solidFill>
        </p:spPr>
        <p:txBody>
          <a:bodyPr wrap="non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5400"/>
              <a:t>Degree Distribution</a:t>
            </a:r>
          </a:p>
          <a:p>
            <a:pPr marL="914400" indent="-914400"/>
            <a:r>
              <a:rPr lang="en-US" sz="5400"/>
              <a:t>Clustering Coefficient</a:t>
            </a:r>
          </a:p>
          <a:p>
            <a:pPr marL="914400" indent="-914400"/>
            <a:r>
              <a:rPr lang="en-US" sz="5400"/>
              <a:t>Average Path Length</a:t>
            </a:r>
          </a:p>
        </p:txBody>
      </p:sp>
      <p:sp>
        <p:nvSpPr>
          <p:cNvPr id="4" name="TextBox 3"/>
          <p:cNvSpPr txBox="1"/>
          <p:nvPr/>
        </p:nvSpPr>
        <p:spPr>
          <a:xfrm>
            <a:off x="2246064" y="208949"/>
            <a:ext cx="8270277"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Real-World Network</a:t>
            </a:r>
          </a:p>
        </p:txBody>
      </p:sp>
    </p:spTree>
    <p:extLst>
      <p:ext uri="{BB962C8B-B14F-4D97-AF65-F5344CB8AC3E}">
        <p14:creationId xmlns:p14="http://schemas.microsoft.com/office/powerpoint/2010/main" val="456904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67589" y="1939575"/>
            <a:ext cx="10027224" cy="4524315"/>
          </a:xfrm>
          <a:prstGeom prst="rect">
            <a:avLst/>
          </a:prstGeom>
          <a:solidFill>
            <a:srgbClr val="FFFFFF">
              <a:alpha val="80000"/>
            </a:srgbClr>
          </a:solidFill>
        </p:spPr>
        <p:txBody>
          <a:bodyPr wrap="squar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a:t>Evolution of Random Graphs</a:t>
            </a:r>
          </a:p>
          <a:p>
            <a:pPr marL="914400" indent="-914400"/>
            <a:r>
              <a:rPr lang="en-US"/>
              <a:t>Properties of Random Graphs</a:t>
            </a:r>
          </a:p>
          <a:p>
            <a:pPr marL="914400" indent="-914400"/>
            <a:r>
              <a:rPr lang="en-US"/>
              <a:t>Modeling Real-World Network with Random Graphs</a:t>
            </a:r>
          </a:p>
        </p:txBody>
      </p:sp>
      <p:sp>
        <p:nvSpPr>
          <p:cNvPr id="4" name="TextBox 3"/>
          <p:cNvSpPr txBox="1"/>
          <p:nvPr/>
        </p:nvSpPr>
        <p:spPr>
          <a:xfrm>
            <a:off x="3248709" y="345136"/>
            <a:ext cx="6264985"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Random Graph</a:t>
            </a:r>
          </a:p>
        </p:txBody>
      </p:sp>
    </p:spTree>
    <p:extLst>
      <p:ext uri="{BB962C8B-B14F-4D97-AF65-F5344CB8AC3E}">
        <p14:creationId xmlns:p14="http://schemas.microsoft.com/office/powerpoint/2010/main" val="618399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67589" y="1939575"/>
            <a:ext cx="10027224" cy="3139321"/>
          </a:xfrm>
          <a:prstGeom prst="rect">
            <a:avLst/>
          </a:prstGeom>
          <a:solidFill>
            <a:srgbClr val="FFFFFF">
              <a:alpha val="80000"/>
            </a:srgbClr>
          </a:solidFill>
        </p:spPr>
        <p:txBody>
          <a:bodyPr wrap="squar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4400"/>
              <a:t>Properties of the Small-World Model</a:t>
            </a:r>
          </a:p>
          <a:p>
            <a:pPr marL="914400" indent="-914400"/>
            <a:r>
              <a:rPr lang="en-US" sz="4400"/>
              <a:t>Modeling Real-World Networks with the Small-World Model</a:t>
            </a:r>
          </a:p>
        </p:txBody>
      </p:sp>
      <p:sp>
        <p:nvSpPr>
          <p:cNvPr id="4" name="TextBox 3"/>
          <p:cNvSpPr txBox="1"/>
          <p:nvPr/>
        </p:nvSpPr>
        <p:spPr>
          <a:xfrm>
            <a:off x="2500074" y="369623"/>
            <a:ext cx="7762253"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Small-World Model</a:t>
            </a:r>
          </a:p>
        </p:txBody>
      </p:sp>
    </p:spTree>
    <p:extLst>
      <p:ext uri="{BB962C8B-B14F-4D97-AF65-F5344CB8AC3E}">
        <p14:creationId xmlns:p14="http://schemas.microsoft.com/office/powerpoint/2010/main" val="178541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inemags.co.id/wp-content/uploads/2020/09/maxresdefault-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291879">
            <a:off x="4414289" y="1008956"/>
            <a:ext cx="3363421" cy="1862048"/>
          </a:xfrm>
          <a:prstGeom prst="rect">
            <a:avLst/>
          </a:prstGeom>
          <a:noFill/>
        </p:spPr>
        <p:txBody>
          <a:bodyPr wrap="none" rtlCol="0">
            <a:spAutoFit/>
          </a:bodyPr>
          <a:lstStyle/>
          <a:p>
            <a:r>
              <a:rPr lang="en-US" sz="11500">
                <a:solidFill>
                  <a:srgbClr val="FF0000"/>
                </a:solidFill>
                <a:latin typeface="Dosis ExtraBold" pitchFamily="2" charset="0"/>
              </a:rPr>
              <a:t>WHY</a:t>
            </a:r>
          </a:p>
        </p:txBody>
      </p:sp>
    </p:spTree>
    <p:extLst>
      <p:ext uri="{BB962C8B-B14F-4D97-AF65-F5344CB8AC3E}">
        <p14:creationId xmlns:p14="http://schemas.microsoft.com/office/powerpoint/2010/main" val="278156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67589" y="1939575"/>
            <a:ext cx="10027224" cy="4154984"/>
          </a:xfrm>
          <a:prstGeom prst="rect">
            <a:avLst/>
          </a:prstGeom>
          <a:solidFill>
            <a:srgbClr val="FFFFFF">
              <a:alpha val="80000"/>
            </a:srgbClr>
          </a:solidFill>
        </p:spPr>
        <p:txBody>
          <a:bodyPr wrap="squar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marL="914400" indent="-914400"/>
            <a:r>
              <a:rPr lang="en-US" sz="4400"/>
              <a:t>Properties of the Preferential Attachment Model</a:t>
            </a:r>
          </a:p>
          <a:p>
            <a:pPr marL="914400" indent="-914400"/>
            <a:r>
              <a:rPr lang="en-US" sz="4400"/>
              <a:t>Modeling Real-World Networks with the Preferential Attachment Model</a:t>
            </a:r>
          </a:p>
        </p:txBody>
      </p:sp>
      <p:sp>
        <p:nvSpPr>
          <p:cNvPr id="4" name="TextBox 3"/>
          <p:cNvSpPr txBox="1"/>
          <p:nvPr/>
        </p:nvSpPr>
        <p:spPr>
          <a:xfrm>
            <a:off x="1157207" y="461956"/>
            <a:ext cx="10447988" cy="1015663"/>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sz="6000"/>
              <a:t>Preferential Attachment Model</a:t>
            </a:r>
          </a:p>
        </p:txBody>
      </p:sp>
    </p:spTree>
    <p:extLst>
      <p:ext uri="{BB962C8B-B14F-4D97-AF65-F5344CB8AC3E}">
        <p14:creationId xmlns:p14="http://schemas.microsoft.com/office/powerpoint/2010/main" val="1459586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7DFE8D0-ECF9-41FB-B7B9-FB5C1A7B7E6E}"/>
              </a:ext>
            </a:extLst>
          </p:cNvPr>
          <p:cNvSpPr/>
          <p:nvPr/>
        </p:nvSpPr>
        <p:spPr>
          <a:xfrm>
            <a:off x="257175" y="245269"/>
            <a:ext cx="11677650" cy="6367462"/>
          </a:xfrm>
          <a:prstGeom prst="roundRect">
            <a:avLst>
              <a:gd name="adj" fmla="val 1203"/>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CCFF808D-EDF7-432E-A2FB-2D2699968C69}"/>
              </a:ext>
            </a:extLst>
          </p:cNvPr>
          <p:cNvSpPr txBox="1">
            <a:spLocks/>
          </p:cNvSpPr>
          <p:nvPr/>
        </p:nvSpPr>
        <p:spPr>
          <a:xfrm>
            <a:off x="498454" y="4564110"/>
            <a:ext cx="3644922" cy="180022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800" b="1" dirty="0">
                <a:solidFill>
                  <a:schemeClr val="bg1"/>
                </a:solidFill>
                <a:cs typeface="Arial" pitchFamily="34" charset="0"/>
              </a:rPr>
              <a:t>TUGAS  </a:t>
            </a:r>
          </a:p>
          <a:p>
            <a:pPr marL="0" indent="0">
              <a:lnSpc>
                <a:spcPct val="110000"/>
              </a:lnSpc>
              <a:buNone/>
            </a:pPr>
            <a:r>
              <a:rPr lang="en-US" altLang="ko-KR" sz="4800" b="1" dirty="0" err="1">
                <a:solidFill>
                  <a:schemeClr val="bg1"/>
                </a:solidFill>
                <a:cs typeface="Arial" pitchFamily="34" charset="0"/>
              </a:rPr>
              <a:t>Kelompok</a:t>
            </a:r>
            <a:endParaRPr lang="en-US" altLang="ko-KR" sz="4800" b="1" dirty="0">
              <a:solidFill>
                <a:schemeClr val="bg1"/>
              </a:solidFill>
              <a:cs typeface="Arial" pitchFamily="34" charset="0"/>
            </a:endParaRPr>
          </a:p>
        </p:txBody>
      </p:sp>
      <p:grpSp>
        <p:nvGrpSpPr>
          <p:cNvPr id="4" name="그룹 3">
            <a:extLst>
              <a:ext uri="{FF2B5EF4-FFF2-40B4-BE49-F238E27FC236}">
                <a16:creationId xmlns:a16="http://schemas.microsoft.com/office/drawing/2014/main" id="{D29042A5-44CA-4E0F-A565-87BE5ED12FA0}"/>
              </a:ext>
            </a:extLst>
          </p:cNvPr>
          <p:cNvGrpSpPr/>
          <p:nvPr/>
        </p:nvGrpSpPr>
        <p:grpSpPr>
          <a:xfrm>
            <a:off x="4502628" y="80666"/>
            <a:ext cx="4353505" cy="2644675"/>
            <a:chOff x="4871865" y="1777141"/>
            <a:chExt cx="4559497" cy="2834479"/>
          </a:xfrm>
          <a:solidFill>
            <a:srgbClr val="FFFFFF">
              <a:alpha val="30196"/>
            </a:srgbClr>
          </a:solidFill>
        </p:grpSpPr>
        <p:sp>
          <p:nvSpPr>
            <p:cNvPr id="5" name="TextBox 4">
              <a:extLst>
                <a:ext uri="{FF2B5EF4-FFF2-40B4-BE49-F238E27FC236}">
                  <a16:creationId xmlns:a16="http://schemas.microsoft.com/office/drawing/2014/main" id="{D00F49B6-A618-4950-BC45-2C8D61F16939}"/>
                </a:ext>
              </a:extLst>
            </p:cNvPr>
            <p:cNvSpPr txBox="1"/>
            <p:nvPr/>
          </p:nvSpPr>
          <p:spPr>
            <a:xfrm>
              <a:off x="4871866" y="2118630"/>
              <a:ext cx="4559496" cy="2492990"/>
            </a:xfrm>
            <a:prstGeom prst="rect">
              <a:avLst/>
            </a:prstGeom>
            <a:grpFill/>
          </p:spPr>
          <p:txBody>
            <a:bodyPr wrap="square" rtlCol="0">
              <a:spAutoFit/>
            </a:bodyPr>
            <a:lstStyle/>
            <a:p>
              <a:r>
                <a:rPr lang="en-US" altLang="ko-KR" sz="1200">
                  <a:solidFill>
                    <a:schemeClr val="bg1"/>
                  </a:solidFill>
                  <a:cs typeface="Arial" pitchFamily="34" charset="0"/>
                </a:rPr>
                <a:t>Mengolah data, pivot, drilldown, visualisasi</a:t>
              </a:r>
            </a:p>
            <a:p>
              <a:endParaRPr lang="en-US" altLang="ko-KR" sz="1200">
                <a:solidFill>
                  <a:schemeClr val="bg1"/>
                </a:solidFill>
                <a:cs typeface="Arial" pitchFamily="34" charset="0"/>
              </a:endParaRPr>
            </a:p>
            <a:p>
              <a:r>
                <a:rPr lang="en-US" altLang="ko-KR" sz="1200">
                  <a:solidFill>
                    <a:schemeClr val="bg1"/>
                  </a:solidFill>
                  <a:cs typeface="Arial" pitchFamily="34" charset="0"/>
                </a:rPr>
                <a:t>Data keuangan dan penjualan produk</a:t>
              </a:r>
            </a:p>
            <a:p>
              <a:endParaRPr lang="en-US" altLang="ko-KR" sz="1200">
                <a:solidFill>
                  <a:schemeClr val="bg1"/>
                </a:solidFill>
                <a:cs typeface="Arial" pitchFamily="34" charset="0"/>
              </a:endParaRPr>
            </a:p>
            <a:p>
              <a:r>
                <a:rPr lang="en-US" altLang="ko-KR" sz="1200">
                  <a:solidFill>
                    <a:schemeClr val="bg1"/>
                  </a:solidFill>
                  <a:cs typeface="Arial" pitchFamily="34" charset="0"/>
                </a:rPr>
                <a:t>Hindsight : apakah ada korelasi antara segment - profit ; product - profit ; discount - profit</a:t>
              </a:r>
            </a:p>
            <a:p>
              <a:r>
                <a:rPr lang="en-US" altLang="ko-KR" sz="1200">
                  <a:solidFill>
                    <a:schemeClr val="bg1"/>
                  </a:solidFill>
                  <a:cs typeface="Arial" pitchFamily="34" charset="0"/>
                </a:rPr>
                <a:t>Insight : Produk apakah yg paling menguntungkan, produk apa yg paling laku di tiap negara, segmen apa yg paling menguntungkan</a:t>
              </a:r>
            </a:p>
            <a:p>
              <a:r>
                <a:rPr lang="en-US" altLang="ko-KR" sz="1200">
                  <a:solidFill>
                    <a:schemeClr val="bg1"/>
                  </a:solidFill>
                  <a:cs typeface="Arial" pitchFamily="34" charset="0"/>
                </a:rPr>
                <a:t>Foresight : bagaimana meningkatkan penjualan produk yg tidak laku ; bagaimana meningkatkan penjualan produk yg laku ; bagaimana meningkatkan profit secara keseluruhan</a:t>
              </a:r>
            </a:p>
          </p:txBody>
        </p:sp>
        <p:sp>
          <p:nvSpPr>
            <p:cNvPr id="6" name="TextBox 5">
              <a:extLst>
                <a:ext uri="{FF2B5EF4-FFF2-40B4-BE49-F238E27FC236}">
                  <a16:creationId xmlns:a16="http://schemas.microsoft.com/office/drawing/2014/main" id="{71ABBC49-FBAD-40C0-ACD6-59EEAE1E9428}"/>
                </a:ext>
              </a:extLst>
            </p:cNvPr>
            <p:cNvSpPr txBox="1"/>
            <p:nvPr/>
          </p:nvSpPr>
          <p:spPr>
            <a:xfrm>
              <a:off x="4871865" y="1777141"/>
              <a:ext cx="3630108" cy="307777"/>
            </a:xfrm>
            <a:prstGeom prst="rect">
              <a:avLst/>
            </a:prstGeom>
            <a:grpFill/>
          </p:spPr>
          <p:txBody>
            <a:bodyPr wrap="square" rtlCol="0">
              <a:spAutoFit/>
            </a:bodyPr>
            <a:lstStyle/>
            <a:p>
              <a:r>
                <a:rPr lang="en-US" altLang="ko-KR" sz="1400" b="1">
                  <a:solidFill>
                    <a:schemeClr val="bg1"/>
                  </a:solidFill>
                  <a:cs typeface="Arial" pitchFamily="34" charset="0"/>
                </a:rPr>
                <a:t>Kelompok B </a:t>
              </a:r>
              <a:endParaRPr lang="ko-KR" altLang="en-US" sz="1400" b="1" dirty="0">
                <a:solidFill>
                  <a:schemeClr val="bg1"/>
                </a:solidFill>
                <a:cs typeface="Arial" pitchFamily="34" charset="0"/>
              </a:endParaRPr>
            </a:p>
          </p:txBody>
        </p:sp>
      </p:grpSp>
      <p:grpSp>
        <p:nvGrpSpPr>
          <p:cNvPr id="7" name="그룹 2">
            <a:extLst>
              <a:ext uri="{FF2B5EF4-FFF2-40B4-BE49-F238E27FC236}">
                <a16:creationId xmlns:a16="http://schemas.microsoft.com/office/drawing/2014/main" id="{CE348A2F-9403-45B5-98CA-A7C6059D3F6E}"/>
              </a:ext>
            </a:extLst>
          </p:cNvPr>
          <p:cNvGrpSpPr/>
          <p:nvPr/>
        </p:nvGrpSpPr>
        <p:grpSpPr>
          <a:xfrm>
            <a:off x="147571" y="80666"/>
            <a:ext cx="3857162" cy="2644675"/>
            <a:chOff x="822207" y="1777142"/>
            <a:chExt cx="3630108" cy="2644675"/>
          </a:xfrm>
          <a:solidFill>
            <a:srgbClr val="FFFFFF">
              <a:alpha val="30196"/>
            </a:srgbClr>
          </a:solidFill>
        </p:grpSpPr>
        <p:sp>
          <p:nvSpPr>
            <p:cNvPr id="8" name="TextBox 7">
              <a:extLst>
                <a:ext uri="{FF2B5EF4-FFF2-40B4-BE49-F238E27FC236}">
                  <a16:creationId xmlns:a16="http://schemas.microsoft.com/office/drawing/2014/main" id="{CD02CCD4-2B53-4F0A-B994-02ACD5F0E09D}"/>
                </a:ext>
              </a:extLst>
            </p:cNvPr>
            <p:cNvSpPr txBox="1"/>
            <p:nvPr/>
          </p:nvSpPr>
          <p:spPr>
            <a:xfrm>
              <a:off x="822207" y="1777142"/>
              <a:ext cx="3630108" cy="307777"/>
            </a:xfrm>
            <a:prstGeom prst="rect">
              <a:avLst/>
            </a:prstGeom>
            <a:grpFill/>
          </p:spPr>
          <p:txBody>
            <a:bodyPr wrap="square" rtlCol="0">
              <a:spAutoFit/>
            </a:bodyPr>
            <a:lstStyle/>
            <a:p>
              <a:r>
                <a:rPr lang="en-US" altLang="ko-KR" sz="1400" b="1">
                  <a:solidFill>
                    <a:schemeClr val="bg1"/>
                  </a:solidFill>
                  <a:cs typeface="Arial" pitchFamily="34" charset="0"/>
                </a:rPr>
                <a:t>Kelompok </a:t>
              </a:r>
              <a:r>
                <a:rPr lang="en-US" altLang="ko-KR" sz="1400" b="1" dirty="0">
                  <a:solidFill>
                    <a:schemeClr val="bg1"/>
                  </a:solidFill>
                  <a:cs typeface="Arial" pitchFamily="34" charset="0"/>
                </a:rPr>
                <a:t>A </a:t>
              </a:r>
              <a:endParaRPr lang="ko-KR" altLang="en-US" sz="1400" b="1" dirty="0">
                <a:solidFill>
                  <a:schemeClr val="bg1"/>
                </a:solidFill>
                <a:cs typeface="Arial" pitchFamily="34" charset="0"/>
              </a:endParaRPr>
            </a:p>
          </p:txBody>
        </p:sp>
        <p:sp>
          <p:nvSpPr>
            <p:cNvPr id="9" name="TextBox 8">
              <a:extLst>
                <a:ext uri="{FF2B5EF4-FFF2-40B4-BE49-F238E27FC236}">
                  <a16:creationId xmlns:a16="http://schemas.microsoft.com/office/drawing/2014/main" id="{B2E1D5D6-081E-48CF-BB80-678EB89F248F}"/>
                </a:ext>
              </a:extLst>
            </p:cNvPr>
            <p:cNvSpPr txBox="1"/>
            <p:nvPr/>
          </p:nvSpPr>
          <p:spPr>
            <a:xfrm>
              <a:off x="822207" y="2113493"/>
              <a:ext cx="3630108" cy="2308324"/>
            </a:xfrm>
            <a:prstGeom prst="rect">
              <a:avLst/>
            </a:prstGeom>
            <a:grpFill/>
          </p:spPr>
          <p:txBody>
            <a:bodyPr wrap="square" rtlCol="0">
              <a:spAutoFit/>
            </a:bodyPr>
            <a:lstStyle/>
            <a:p>
              <a:r>
                <a:rPr lang="en-US" altLang="ko-KR" sz="1200">
                  <a:solidFill>
                    <a:schemeClr val="bg1"/>
                  </a:solidFill>
                  <a:cs typeface="Arial" pitchFamily="34" charset="0"/>
                </a:rPr>
                <a:t>Mengolah data, pivot, drilldown, visualisasi</a:t>
              </a:r>
            </a:p>
            <a:p>
              <a:endParaRPr lang="en-US" altLang="ko-KR" sz="1200">
                <a:solidFill>
                  <a:schemeClr val="bg1"/>
                </a:solidFill>
                <a:cs typeface="Arial" pitchFamily="34" charset="0"/>
              </a:endParaRPr>
            </a:p>
            <a:p>
              <a:r>
                <a:rPr lang="en-US" altLang="ko-KR" sz="1200">
                  <a:solidFill>
                    <a:schemeClr val="bg1"/>
                  </a:solidFill>
                  <a:cs typeface="Arial" pitchFamily="34" charset="0"/>
                </a:rPr>
                <a:t>Data nasabah bank beserta saldo yg dimilikinya. </a:t>
              </a:r>
            </a:p>
            <a:p>
              <a:endParaRPr lang="en-US" altLang="ko-KR" sz="1200">
                <a:solidFill>
                  <a:schemeClr val="bg1"/>
                </a:solidFill>
                <a:cs typeface="Arial" pitchFamily="34" charset="0"/>
              </a:endParaRPr>
            </a:p>
            <a:p>
              <a:r>
                <a:rPr lang="en-US" altLang="ko-KR" sz="1200">
                  <a:solidFill>
                    <a:schemeClr val="bg1"/>
                  </a:solidFill>
                  <a:cs typeface="Arial" pitchFamily="34" charset="0"/>
                </a:rPr>
                <a:t>Hindsight : apakah ada korelasi antara job - balance ; marital - balance ; education - default ; </a:t>
              </a:r>
            </a:p>
            <a:p>
              <a:r>
                <a:rPr lang="en-US" altLang="ko-KR" sz="1200">
                  <a:solidFill>
                    <a:schemeClr val="bg1"/>
                  </a:solidFill>
                  <a:cs typeface="Arial" pitchFamily="34" charset="0"/>
                </a:rPr>
                <a:t>Insight : Apa hubungan job - marital - education - default - balance - housing - loan</a:t>
              </a:r>
            </a:p>
            <a:p>
              <a:r>
                <a:rPr lang="en-US" altLang="ko-KR" sz="1200">
                  <a:solidFill>
                    <a:schemeClr val="bg1"/>
                  </a:solidFill>
                  <a:cs typeface="Arial" pitchFamily="34" charset="0"/>
                </a:rPr>
                <a:t>Foresight : siapakah segmen pasar yg paling profitable, siapakah segmen pasar yg dapat digarap, promotional marketing seperti apakah yg dpt dilakukan</a:t>
              </a:r>
            </a:p>
          </p:txBody>
        </p:sp>
      </p:grpSp>
      <p:grpSp>
        <p:nvGrpSpPr>
          <p:cNvPr id="10" name="그룹 2">
            <a:extLst>
              <a:ext uri="{FF2B5EF4-FFF2-40B4-BE49-F238E27FC236}">
                <a16:creationId xmlns:a16="http://schemas.microsoft.com/office/drawing/2014/main" id="{CE348A2F-9403-45B5-98CA-A7C6059D3F6E}"/>
              </a:ext>
            </a:extLst>
          </p:cNvPr>
          <p:cNvGrpSpPr/>
          <p:nvPr/>
        </p:nvGrpSpPr>
        <p:grpSpPr>
          <a:xfrm>
            <a:off x="4502628" y="3752122"/>
            <a:ext cx="3329039" cy="2994603"/>
            <a:chOff x="822207" y="1777142"/>
            <a:chExt cx="3630108" cy="2781265"/>
          </a:xfrm>
          <a:solidFill>
            <a:srgbClr val="FFFFFF">
              <a:alpha val="30196"/>
            </a:srgbClr>
          </a:solidFill>
        </p:grpSpPr>
        <p:sp>
          <p:nvSpPr>
            <p:cNvPr id="11" name="TextBox 10">
              <a:extLst>
                <a:ext uri="{FF2B5EF4-FFF2-40B4-BE49-F238E27FC236}">
                  <a16:creationId xmlns:a16="http://schemas.microsoft.com/office/drawing/2014/main" id="{CD02CCD4-2B53-4F0A-B994-02ACD5F0E09D}"/>
                </a:ext>
              </a:extLst>
            </p:cNvPr>
            <p:cNvSpPr txBox="1"/>
            <p:nvPr/>
          </p:nvSpPr>
          <p:spPr>
            <a:xfrm>
              <a:off x="822207" y="1777142"/>
              <a:ext cx="3630108" cy="307777"/>
            </a:xfrm>
            <a:prstGeom prst="rect">
              <a:avLst/>
            </a:prstGeom>
            <a:grpFill/>
          </p:spPr>
          <p:txBody>
            <a:bodyPr wrap="square" rtlCol="0">
              <a:spAutoFit/>
            </a:bodyPr>
            <a:lstStyle/>
            <a:p>
              <a:r>
                <a:rPr lang="en-US" altLang="ko-KR" sz="1400" b="1">
                  <a:solidFill>
                    <a:schemeClr val="bg1"/>
                  </a:solidFill>
                  <a:cs typeface="Arial" pitchFamily="34" charset="0"/>
                </a:rPr>
                <a:t>Kelompok C </a:t>
              </a:r>
              <a:endParaRPr lang="ko-KR" altLang="en-US" sz="1400" b="1" dirty="0">
                <a:solidFill>
                  <a:schemeClr val="bg1"/>
                </a:solidFill>
                <a:cs typeface="Arial" pitchFamily="34" charset="0"/>
              </a:endParaRPr>
            </a:p>
          </p:txBody>
        </p:sp>
        <p:sp>
          <p:nvSpPr>
            <p:cNvPr id="12" name="TextBox 11">
              <a:extLst>
                <a:ext uri="{FF2B5EF4-FFF2-40B4-BE49-F238E27FC236}">
                  <a16:creationId xmlns:a16="http://schemas.microsoft.com/office/drawing/2014/main" id="{B2E1D5D6-081E-48CF-BB80-678EB89F248F}"/>
                </a:ext>
              </a:extLst>
            </p:cNvPr>
            <p:cNvSpPr txBox="1"/>
            <p:nvPr/>
          </p:nvSpPr>
          <p:spPr>
            <a:xfrm>
              <a:off x="822207" y="2113493"/>
              <a:ext cx="3630108" cy="2444914"/>
            </a:xfrm>
            <a:prstGeom prst="rect">
              <a:avLst/>
            </a:prstGeom>
            <a:grpFill/>
          </p:spPr>
          <p:txBody>
            <a:bodyPr wrap="square" rtlCol="0">
              <a:spAutoFit/>
            </a:bodyPr>
            <a:lstStyle/>
            <a:p>
              <a:r>
                <a:rPr lang="en-US" altLang="ko-KR" sz="1200" dirty="0" err="1">
                  <a:solidFill>
                    <a:schemeClr val="bg1"/>
                  </a:solidFill>
                  <a:cs typeface="Arial" pitchFamily="34" charset="0"/>
                </a:rPr>
                <a:t>Mengolah</a:t>
              </a:r>
              <a:r>
                <a:rPr lang="en-US" altLang="ko-KR" sz="1200" dirty="0">
                  <a:solidFill>
                    <a:schemeClr val="bg1"/>
                  </a:solidFill>
                  <a:cs typeface="Arial" pitchFamily="34" charset="0"/>
                </a:rPr>
                <a:t> data, pivot, drilldown, </a:t>
              </a:r>
              <a:r>
                <a:rPr lang="en-US" altLang="ko-KR" sz="1200" dirty="0" err="1">
                  <a:solidFill>
                    <a:schemeClr val="bg1"/>
                  </a:solidFill>
                  <a:cs typeface="Arial" pitchFamily="34" charset="0"/>
                </a:rPr>
                <a:t>visualisasi</a:t>
              </a:r>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Data safety, injury dan cost</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Hindsight : </a:t>
              </a:r>
              <a:r>
                <a:rPr lang="en-US" altLang="ko-KR" sz="1200" dirty="0" err="1">
                  <a:solidFill>
                    <a:schemeClr val="bg1"/>
                  </a:solidFill>
                  <a:cs typeface="Arial" pitchFamily="34" charset="0"/>
                </a:rPr>
                <a:t>apakah</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ada</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korelasi</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antara</a:t>
              </a:r>
              <a:r>
                <a:rPr lang="en-US" altLang="ko-KR" sz="1200" dirty="0">
                  <a:solidFill>
                    <a:schemeClr val="bg1"/>
                  </a:solidFill>
                  <a:cs typeface="Arial" pitchFamily="34" charset="0"/>
                </a:rPr>
                <a:t> gender - incident type ; age group - incident type ; injury location - incident type - incident cost</a:t>
              </a:r>
            </a:p>
            <a:p>
              <a:r>
                <a:rPr lang="en-US" altLang="ko-KR" sz="1200" dirty="0">
                  <a:solidFill>
                    <a:schemeClr val="bg1"/>
                  </a:solidFill>
                  <a:cs typeface="Arial" pitchFamily="34" charset="0"/>
                </a:rPr>
                <a:t>Insight : Incident type </a:t>
              </a:r>
              <a:r>
                <a:rPr lang="en-US" altLang="ko-KR" sz="1200" dirty="0" err="1">
                  <a:solidFill>
                    <a:schemeClr val="bg1"/>
                  </a:solidFill>
                  <a:cs typeface="Arial" pitchFamily="34" charset="0"/>
                </a:rPr>
                <a:t>apa</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yg</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biaya</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nya</a:t>
              </a:r>
              <a:r>
                <a:rPr lang="en-US" altLang="ko-KR" sz="1200" dirty="0">
                  <a:solidFill>
                    <a:schemeClr val="bg1"/>
                  </a:solidFill>
                  <a:cs typeface="Arial" pitchFamily="34" charset="0"/>
                </a:rPr>
                <a:t> paling </a:t>
              </a:r>
              <a:r>
                <a:rPr lang="en-US" altLang="ko-KR" sz="1200" dirty="0" err="1">
                  <a:solidFill>
                    <a:schemeClr val="bg1"/>
                  </a:solidFill>
                  <a:cs typeface="Arial" pitchFamily="34" charset="0"/>
                </a:rPr>
                <a:t>tinggi</a:t>
              </a:r>
              <a:r>
                <a:rPr lang="en-US" altLang="ko-KR" sz="1200" dirty="0">
                  <a:solidFill>
                    <a:schemeClr val="bg1"/>
                  </a:solidFill>
                  <a:cs typeface="Arial" pitchFamily="34" charset="0"/>
                </a:rPr>
                <a:t>, injury location </a:t>
              </a:r>
              <a:r>
                <a:rPr lang="en-US" altLang="ko-KR" sz="1200" dirty="0" err="1">
                  <a:solidFill>
                    <a:schemeClr val="bg1"/>
                  </a:solidFill>
                  <a:cs typeface="Arial" pitchFamily="34" charset="0"/>
                </a:rPr>
                <a:t>apa</a:t>
              </a:r>
              <a:r>
                <a:rPr lang="en-US" altLang="ko-KR" sz="1200" dirty="0">
                  <a:solidFill>
                    <a:schemeClr val="bg1"/>
                  </a:solidFill>
                  <a:cs typeface="Arial" pitchFamily="34" charset="0"/>
                </a:rPr>
                <a:t>, gender </a:t>
              </a:r>
              <a:r>
                <a:rPr lang="en-US" altLang="ko-KR" sz="1200" dirty="0" err="1">
                  <a:solidFill>
                    <a:schemeClr val="bg1"/>
                  </a:solidFill>
                  <a:cs typeface="Arial" pitchFamily="34" charset="0"/>
                </a:rPr>
                <a:t>apa</a:t>
              </a:r>
              <a:r>
                <a:rPr lang="en-US" altLang="ko-KR" sz="1200" dirty="0">
                  <a:solidFill>
                    <a:schemeClr val="bg1"/>
                  </a:solidFill>
                  <a:cs typeface="Arial" pitchFamily="34" charset="0"/>
                </a:rPr>
                <a:t>, age group </a:t>
              </a:r>
              <a:r>
                <a:rPr lang="en-US" altLang="ko-KR" sz="1200" dirty="0" err="1">
                  <a:solidFill>
                    <a:schemeClr val="bg1"/>
                  </a:solidFill>
                  <a:cs typeface="Arial" pitchFamily="34" charset="0"/>
                </a:rPr>
                <a:t>apa</a:t>
              </a:r>
              <a:endParaRPr lang="en-US" altLang="ko-KR" sz="1200" dirty="0">
                <a:solidFill>
                  <a:schemeClr val="bg1"/>
                </a:solidFill>
                <a:cs typeface="Arial" pitchFamily="34" charset="0"/>
              </a:endParaRPr>
            </a:p>
            <a:p>
              <a:r>
                <a:rPr lang="en-US" altLang="ko-KR" sz="1200" dirty="0">
                  <a:solidFill>
                    <a:schemeClr val="bg1"/>
                  </a:solidFill>
                  <a:cs typeface="Arial" pitchFamily="34" charset="0"/>
                </a:rPr>
                <a:t>Foresight : </a:t>
              </a:r>
              <a:r>
                <a:rPr lang="en-US" altLang="ko-KR" sz="1200" dirty="0" err="1">
                  <a:solidFill>
                    <a:schemeClr val="bg1"/>
                  </a:solidFill>
                  <a:cs typeface="Arial" pitchFamily="34" charset="0"/>
                </a:rPr>
                <a:t>bagaimana</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mencegah</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terjadinya</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insiden</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dimasa</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depan</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bagaimana</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menurunkan</a:t>
              </a:r>
              <a:r>
                <a:rPr lang="en-US" altLang="ko-KR" sz="1200" dirty="0">
                  <a:solidFill>
                    <a:schemeClr val="bg1"/>
                  </a:solidFill>
                  <a:cs typeface="Arial" pitchFamily="34" charset="0"/>
                </a:rPr>
                <a:t> incident cost</a:t>
              </a:r>
            </a:p>
          </p:txBody>
        </p:sp>
      </p:grpSp>
      <p:grpSp>
        <p:nvGrpSpPr>
          <p:cNvPr id="13" name="그룹 2">
            <a:extLst>
              <a:ext uri="{FF2B5EF4-FFF2-40B4-BE49-F238E27FC236}">
                <a16:creationId xmlns:a16="http://schemas.microsoft.com/office/drawing/2014/main" id="{CE348A2F-9403-45B5-98CA-A7C6059D3F6E}"/>
              </a:ext>
            </a:extLst>
          </p:cNvPr>
          <p:cNvGrpSpPr/>
          <p:nvPr/>
        </p:nvGrpSpPr>
        <p:grpSpPr>
          <a:xfrm>
            <a:off x="8289874" y="3738895"/>
            <a:ext cx="3754555" cy="3014007"/>
            <a:chOff x="822207" y="1777142"/>
            <a:chExt cx="4276918" cy="3014007"/>
          </a:xfrm>
          <a:solidFill>
            <a:srgbClr val="FFFFFF">
              <a:alpha val="30196"/>
            </a:srgbClr>
          </a:solidFill>
        </p:grpSpPr>
        <p:sp>
          <p:nvSpPr>
            <p:cNvPr id="14" name="TextBox 13">
              <a:extLst>
                <a:ext uri="{FF2B5EF4-FFF2-40B4-BE49-F238E27FC236}">
                  <a16:creationId xmlns:a16="http://schemas.microsoft.com/office/drawing/2014/main" id="{CD02CCD4-2B53-4F0A-B994-02ACD5F0E09D}"/>
                </a:ext>
              </a:extLst>
            </p:cNvPr>
            <p:cNvSpPr txBox="1"/>
            <p:nvPr/>
          </p:nvSpPr>
          <p:spPr>
            <a:xfrm>
              <a:off x="822207" y="1777142"/>
              <a:ext cx="3630108" cy="307777"/>
            </a:xfrm>
            <a:prstGeom prst="rect">
              <a:avLst/>
            </a:prstGeom>
            <a:grpFill/>
          </p:spPr>
          <p:txBody>
            <a:bodyPr wrap="square" rtlCol="0">
              <a:spAutoFit/>
            </a:bodyPr>
            <a:lstStyle/>
            <a:p>
              <a:r>
                <a:rPr lang="en-US" altLang="ko-KR" sz="1400" b="1">
                  <a:solidFill>
                    <a:schemeClr val="bg1"/>
                  </a:solidFill>
                  <a:cs typeface="Arial" pitchFamily="34" charset="0"/>
                </a:rPr>
                <a:t>Kelompok D </a:t>
              </a:r>
              <a:endParaRPr lang="ko-KR" altLang="en-US" sz="1400" b="1" dirty="0">
                <a:solidFill>
                  <a:schemeClr val="bg1"/>
                </a:solidFill>
                <a:cs typeface="Arial" pitchFamily="34" charset="0"/>
              </a:endParaRPr>
            </a:p>
          </p:txBody>
        </p:sp>
        <p:sp>
          <p:nvSpPr>
            <p:cNvPr id="15" name="TextBox 14">
              <a:extLst>
                <a:ext uri="{FF2B5EF4-FFF2-40B4-BE49-F238E27FC236}">
                  <a16:creationId xmlns:a16="http://schemas.microsoft.com/office/drawing/2014/main" id="{B2E1D5D6-081E-48CF-BB80-678EB89F248F}"/>
                </a:ext>
              </a:extLst>
            </p:cNvPr>
            <p:cNvSpPr txBox="1"/>
            <p:nvPr/>
          </p:nvSpPr>
          <p:spPr>
            <a:xfrm>
              <a:off x="822207" y="2113493"/>
              <a:ext cx="4276918" cy="2677656"/>
            </a:xfrm>
            <a:prstGeom prst="rect">
              <a:avLst/>
            </a:prstGeom>
            <a:grpFill/>
          </p:spPr>
          <p:txBody>
            <a:bodyPr wrap="square" rtlCol="0">
              <a:spAutoFit/>
            </a:bodyPr>
            <a:lstStyle/>
            <a:p>
              <a:r>
                <a:rPr lang="en-US" altLang="ko-KR" sz="1200">
                  <a:solidFill>
                    <a:schemeClr val="bg1"/>
                  </a:solidFill>
                  <a:cs typeface="Arial" pitchFamily="34" charset="0"/>
                </a:rPr>
                <a:t>Mengolah data, pivot, drilldown, visualisasi</a:t>
              </a:r>
            </a:p>
            <a:p>
              <a:endParaRPr lang="en-US" altLang="ko-KR" sz="1200">
                <a:solidFill>
                  <a:schemeClr val="bg1"/>
                </a:solidFill>
                <a:cs typeface="Arial" pitchFamily="34" charset="0"/>
              </a:endParaRPr>
            </a:p>
            <a:p>
              <a:r>
                <a:rPr lang="en-US" altLang="ko-KR" sz="1200">
                  <a:solidFill>
                    <a:schemeClr val="bg1"/>
                  </a:solidFill>
                  <a:cs typeface="Arial" pitchFamily="34" charset="0"/>
                </a:rPr>
                <a:t>Data kematian covid-19 dan sebab lainnya</a:t>
              </a:r>
            </a:p>
            <a:p>
              <a:endParaRPr lang="en-US" altLang="ko-KR" sz="1200">
                <a:solidFill>
                  <a:schemeClr val="bg1"/>
                </a:solidFill>
                <a:cs typeface="Arial" pitchFamily="34" charset="0"/>
              </a:endParaRPr>
            </a:p>
            <a:p>
              <a:r>
                <a:rPr lang="en-US" altLang="ko-KR" sz="1200">
                  <a:solidFill>
                    <a:schemeClr val="bg1"/>
                  </a:solidFill>
                  <a:cs typeface="Arial" pitchFamily="34" charset="0"/>
                </a:rPr>
                <a:t>Hindsight : apakah ada korelasi antara jurisdiction occurrence dan covid-19 multiple cause ; apakah ada korelasi antar jurisdiction occurrence dan covid-19 underlying cause ; apakah ada korelasi kematian covid-19 dg kematian sebab lainnya</a:t>
              </a:r>
            </a:p>
            <a:p>
              <a:r>
                <a:rPr lang="en-US" altLang="ko-KR" sz="1200">
                  <a:solidFill>
                    <a:schemeClr val="bg1"/>
                  </a:solidFill>
                  <a:cs typeface="Arial" pitchFamily="34" charset="0"/>
                </a:rPr>
                <a:t>Insight : daerah mana yg tingkat kematian covid-19 paling tinggi </a:t>
              </a:r>
            </a:p>
            <a:p>
              <a:r>
                <a:rPr lang="en-US" altLang="ko-KR" sz="1200">
                  <a:solidFill>
                    <a:schemeClr val="bg1"/>
                  </a:solidFill>
                  <a:cs typeface="Arial" pitchFamily="34" charset="0"/>
                </a:rPr>
                <a:t>Foresight : bagaimana menurunkan tingkat kematian covid-19 di tiap jurisdiction, bagaimana mencegah penyebaran covid-19 antar jurisdiction</a:t>
              </a:r>
            </a:p>
          </p:txBody>
        </p:sp>
      </p:grpSp>
      <p:graphicFrame>
        <p:nvGraphicFramePr>
          <p:cNvPr id="16" name="Diagram 15"/>
          <p:cNvGraphicFramePr/>
          <p:nvPr/>
        </p:nvGraphicFramePr>
        <p:xfrm>
          <a:off x="2264754" y="50482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ounded Rectangle 16"/>
          <p:cNvSpPr/>
          <p:nvPr/>
        </p:nvSpPr>
        <p:spPr>
          <a:xfrm>
            <a:off x="3707704" y="2725341"/>
            <a:ext cx="5148429" cy="10135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44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extLst>
              <a:ext uri="smNativeData">
                <pr:smNativeData xmlns:pr="smNativeData" xmlns:p14="http://schemas.microsoft.com/office/powerpoint/2010/main" xmlns="" val="SMDATA_7_kntYYRMAAAAlAAAAAQAAAA8BAAAAkAAAAEgAAACQAAAASAAAAAAAAAAAAAAAAAAAABcAAAAUAAAAAAAAAAAAAAD/fwAA/38AAAAAAAAJAAAABAAAABQAAAAMAAAAEAAAAAAAAAAAAAAAAAAAAAAAAAAfAAAAVAAAAAAAAAAAAAAAAAAAAAAAAAAAAAAAAAAAAAAAAAAAAAAAAAAAAAAAAAAAAAAAAAAAAAAAAAAAAAAAAAAAAAAAAAAAAAAAAAAAAAAAAAAAAAAAAAAAACEAAAAYAAAAFAAAAFYVAAABDgAAwDUAAAojAAAQAAAAJgAAAAgAAAD/////AAAAAA=="/>
              </a:ext>
            </a:extLst>
          </p:cNvGrpSpPr>
          <p:nvPr/>
        </p:nvGrpSpPr>
        <p:grpSpPr>
          <a:xfrm>
            <a:off x="3468370" y="2276475"/>
            <a:ext cx="5269230" cy="3419475"/>
            <a:chOff x="3468370" y="2276475"/>
            <a:chExt cx="5269230" cy="3419475"/>
          </a:xfrm>
        </p:grpSpPr>
        <p:grpSp>
          <p:nvGrpSpPr>
            <p:cNvPr id="7" name="Group 5"/>
            <p:cNvGrpSpPr>
              <a:extLst>
                <a:ext uri="smNativeData">
                  <pr:smNativeData xmlns:pr="smNativeData" xmlns:p14="http://schemas.microsoft.com/office/powerpoint/2010/main" xmlns="" val="SMDATA_7_kntYYRMAAAAlAAAAAQAAAA8BAAAAkAAAAEgAAACQAAAASAAAAAAAAAAAAAAAAAAAABcAAAAUAAAAAAAAAAAAAAD/fwAA/38AAAAAAAAJAAAABAAAAKP///8MAAAAEAAAAAAAAAAAAAAAAAAAAAAAAAAfAAAAVAAAAAAAAAAAAAAAAAAAAAAAAAAAAAAAAAAAAAAAAAAAAAAAAAAAAAAAAAAAAAAAAAAAAAAAAAAAAAAAAAAAAAAAAAAAAAAAAAAAAAAAAAAAAAAAAAAAACEAAAAYAAAAFAAAACgoAADUDwAAwDUAAEkgAAAAAAAAJgAAAAgAAAD/////AAAAAA=="/>
                </a:ext>
              </a:extLst>
            </p:cNvGrpSpPr>
            <p:nvPr/>
          </p:nvGrpSpPr>
          <p:grpSpPr>
            <a:xfrm>
              <a:off x="6527800" y="2573020"/>
              <a:ext cx="2209800" cy="2675255"/>
              <a:chOff x="6527800" y="2573020"/>
              <a:chExt cx="2209800" cy="2675255"/>
            </a:xfrm>
          </p:grpSpPr>
          <p:cxnSp>
            <p:nvCxnSpPr>
              <p:cNvPr id="9" name="Connector: Elbow 11"/>
              <p:cNvCxnSpPr>
                <a:extLst>
                  <a:ext uri="smNativeData">
                    <pr:smNativeData xmlns:pr="smNativeData" xmlns:p14="http://schemas.microsoft.com/office/powerpoint/2010/main" xmlns="" val="SMDATA_13_kntYYRMAAAAlAAAADgAAAA0AAAAAkAAAAEgAAACQAAAASAAAAAAAAAAAAAAAAAAAAAEAAABQAAAAByXMtP0r7z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wg8AAAAAQAAABQAAAAUAAAAFAAAAAEAAAAAAAAAZAAAAGQAAAAE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QwMSIMAAAAEAAAAAAAAAAAAAAAAAAAAAAAAAAeAAAAaAAAAAAAAAAAAAAAAAAAAAAAAAAAAAAAECcAABAnAAAAAAAAAAAAAAAAAAAAAAAAAAAAAAAAAAAAAAAAAAAAABQAAAAAAAAAwMD/AAAAAABkAAAAMgAAAAAAAABkAAAAAAAAAH9/fwAKAAAAHwAAAFQAAAD///8AAAAAAQAAAAAAAAAAAAAAAAAAAAAAAAAAAAAAAAAAAAAAAAAAAAAAAX9/fwAAAAADzMzMAMDA/wB/f38AAAAAAAAAAAAAAAAAAAAAAAAAAAAhAAAAGAAAABQAAADpKgAA1A8AAOQyAADpGwAAAAAAACYAAAAIAAAA//////////8="/>
                  </a:ext>
                </a:extLst>
              </p:cNvCxnSpPr>
              <p:nvPr/>
            </p:nvCxnSpPr>
            <p:spPr>
              <a:xfrm rot="5400000">
                <a:off x="6642100" y="2906395"/>
                <a:ext cx="1964055" cy="1297305"/>
              </a:xfrm>
              <a:prstGeom prst="bentConnector3">
                <a:avLst>
                  <a:gd name="adj1" fmla="val 98706"/>
                </a:avLst>
              </a:prstGeom>
              <a:noFill/>
              <a:ln w="38100" cap="flat" cmpd="sng" algn="ctr">
                <a:solidFill>
                  <a:schemeClr val="bg1"/>
                </a:solidFill>
                <a:prstDash val="solid"/>
                <a:headEnd type="none"/>
                <a:tailEnd type="oval" w="med" len="med"/>
              </a:ln>
              <a:effectLst/>
            </p:spPr>
          </p:cxnSp>
          <p:cxnSp>
            <p:nvCxnSpPr>
              <p:cNvPr id="8" name="Connector: Elbow 12"/>
              <p:cNvCxnSpPr>
                <a:extLst>
                  <a:ext uri="smNativeData">
                    <pr:smNativeData xmlns:pr="smNativeData" xmlns:p14="http://schemas.microsoft.com/office/powerpoint/2010/main" xmlns="" val="SMDATA_13_kntYYRMAAAAlAAAADgAAAA0AAAAAkAAAAEgAAACQAAAASAAAAAAAAAAAAAAAAAAAAAEAAABQAAAAsktUbw1s8D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wg8AAAAAQAAABQAAAAUAAAAFAAAAAEAAAAAAAAAZAAAAGQAAAAE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Y1MTAMAAAAEAAAAAAAAAAAAAAAAAAAAAAAAAAeAAAAaAAAAAAAAAAAAAAAAAAAAAAAAAAAAAAAECcAABAnAAAAAAAAAAAAAAAAAAAAAAAAAAAAAAAAAAAAAAAAAAAAABQAAAAAAAAAwMD/AAAAAABkAAAAMgAAAAAAAABkAAAAAAAAAH9/fwAKAAAAHwAAAFQAAAD///8AAAAAAQAAAAAAAAAAAAAAAAAAAAAAAAAAAAAAAAAAAAAAAAAAAAAAAX9/fwAAAAADzMzMAMDA/wB/f38AAAAAAAAAAAAAAAAAAAAAAAAAAAAhAAAAGAAAABQAAAAoKAAA1A8AAMA1AABJIAAAAAAAACYAAAAIAAAA//////////8="/>
                  </a:ext>
                </a:extLst>
              </p:cNvCxnSpPr>
              <p:nvPr/>
            </p:nvCxnSpPr>
            <p:spPr>
              <a:xfrm rot="5400000">
                <a:off x="6295390" y="2805430"/>
                <a:ext cx="2675255" cy="2209800"/>
              </a:xfrm>
              <a:prstGeom prst="bentConnector3">
                <a:avLst>
                  <a:gd name="adj1" fmla="val 101319"/>
                </a:avLst>
              </a:prstGeom>
              <a:noFill/>
              <a:ln w="38100" cap="flat" cmpd="sng" algn="ctr">
                <a:solidFill>
                  <a:schemeClr val="bg1"/>
                </a:solidFill>
                <a:prstDash val="solid"/>
                <a:headEnd type="none"/>
                <a:tailEnd type="oval" w="med" len="med"/>
              </a:ln>
              <a:effectLst/>
            </p:spPr>
          </p:cxnSp>
        </p:grpSp>
        <p:sp>
          <p:nvSpPr>
            <p:cNvPr id="6" name="Straight Connector 6"/>
            <p:cNvSpPr>
              <a:extLst>
                <a:ext uri="smNativeData">
                  <pr:smNativeData xmlns:pr="smNativeData" xmlns:p14="http://schemas.microsoft.com/office/powerpoint/2010/main" xmlns="" val="SMDATA_13_kntYYR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wg8AAAAAQAAABQAAAAUAAAAFAAAAAEAAAAAAAAAZAAAAGQAAAAE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IwNzAMAAAAEAAAAAAAAAAAAAAAAAAAAAAAAAAeAAAAaAAAAAAAAAAAAAAAAAAAAAAAAAAAAAAAECcAABAnAAAAAAAAAAAAAAAAAAAAAAAAAAAAAAAAAAAAAAAAAAAAAFAAAAAAAAAAwMD/AAAAAABkAAAAMgAAAAAAAABkAAAAAAAAAH9/fwAKAAAAHwAAAFQAAAD///8AAAAAAQAAAAAAAAAAAAAAAAAAAAAAAAAAAAAAAAAAAAAAAAAAAAAAAX9/fwAAAAADzMzMAMDA/wB/f38AAAAAAAAAAAAAAAAAAAAAAAAAAAAhAAAAGAAAABQAAABjJQAAAQ4AAIslAAAKIwAAAAAAACYAAAAIAAAA//////////8="/>
                </a:ext>
              </a:extLst>
            </p:cNvSpPr>
            <p:nvPr/>
          </p:nvSpPr>
          <p:spPr>
            <a:xfrm>
              <a:off x="6077585" y="2276475"/>
              <a:ext cx="25400" cy="3419475"/>
            </a:xfrm>
            <a:prstGeom prst="line">
              <a:avLst/>
            </a:prstGeom>
            <a:noFill/>
            <a:ln w="38100" cap="flat" cmpd="sng" algn="ctr">
              <a:solidFill>
                <a:schemeClr val="bg1"/>
              </a:solidFill>
              <a:prstDash val="solid"/>
              <a:headEnd type="none"/>
              <a:tailEnd type="oval" w="med" len="med"/>
            </a:ln>
            <a:effectLst/>
          </p:spPr>
          <p:txBody>
            <a:bodyPr/>
            <a:lstStyle/>
            <a:p>
              <a:endParaRPr lang="en-ID"/>
            </a:p>
          </p:txBody>
        </p:sp>
        <p:grpSp>
          <p:nvGrpSpPr>
            <p:cNvPr id="3" name="Group 7"/>
            <p:cNvGrpSpPr>
              <a:extLst>
                <a:ext uri="smNativeData">
                  <pr:smNativeData xmlns:pr="smNativeData" xmlns:p14="http://schemas.microsoft.com/office/powerpoint/2010/main" xmlns="" val="SMDATA_7_kntYYRMAAAAlAAAAAQAAAA8BAAAAkAAAAEgAAACQAAAASAAAAAAAAAAAAAAAAAAAABcAAAAUAAAAAAAAAAAAAAD/fwAA/38AAAAAAAAJAAAABAAAABQAAAAMAAAAEAAAAAAAAAAAAAAAAAAAAAAAAAAfAAAAVAAAAAAAAAAAAAAAAAAAAAAAAAAAAAAAAAAAAAAAAAAAAAAAAAAAAAAAAAAAAAAAAAAAAAAAAAAAAAAAAAAAAAAAAAAAAAAAAAAAAAAAAAAAAAAAAAAAACEAAAAYAAAAFAAAAFYVAADUDwAAKyMAAEkgAAAAAAAAJgAAAAgAAAD/////AAAAAA=="/>
                </a:ext>
              </a:extLst>
            </p:cNvGrpSpPr>
            <p:nvPr/>
          </p:nvGrpSpPr>
          <p:grpSpPr>
            <a:xfrm flipH="1">
              <a:off x="3468370" y="2573020"/>
              <a:ext cx="2248535" cy="2675255"/>
              <a:chOff x="3468370" y="2573020"/>
              <a:chExt cx="2248535" cy="2675255"/>
            </a:xfrm>
          </p:grpSpPr>
          <p:cxnSp>
            <p:nvCxnSpPr>
              <p:cNvPr id="5" name="Connector: Elbow 9"/>
              <p:cNvCxnSpPr>
                <a:extLst>
                  <a:ext uri="smNativeData">
                    <pr:smNativeData xmlns:pr="smNativeData" xmlns:p14="http://schemas.microsoft.com/office/powerpoint/2010/main" xmlns="" val="SMDATA_13_kntYYRMAAAAlAAAADgAAAA0AAAAAkAAAAEgAAACQAAAASAAAAAAAAAAAAAAAAAAAAAEAAABQAAAAQMHFihpM8D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wg8AAAAAQAAABQAAAAUAAAAFAAAAAEAAAAAAAAAZAAAAGQAAAAE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DQxMyIMAAAAEAAAAAAAAAAAAAAAAAAAAAAAAAAeAAAAaAAAAAAAAAAAAAAAAAAAAAAAAAAAAAAAECcAABAnAAAAAAAAAAAAAAAAAAAAAAAAAAAAAAAAAAAAAAAAAAAAABQAAAAAAAAAwMD/AAAAAABkAAAAMgAAAAAAAABkAAAAAAAAAH9/fwAKAAAAHwAAAFQAAAD///8AAAAAAQAAAAAAAAAAAAAAAAAAAAAAAAAAAAAAAAAAAAAAAAAAAAAAAX9/fwAAAAADzMzMAMDA/wB/f38AAAAAAAAAAAAAAAAAAAAAAAAAAAAhAAAAGAAAABQAAADoFwAA1A8AAGUgAADpGwAAAAAAACYAAAAIAAAA//////////8="/>
                  </a:ext>
                </a:extLst>
              </p:cNvCxnSpPr>
              <p:nvPr/>
            </p:nvCxnSpPr>
            <p:spPr>
              <a:xfrm rot="5400000">
                <a:off x="3594100" y="2865120"/>
                <a:ext cx="1964055" cy="1379855"/>
              </a:xfrm>
              <a:prstGeom prst="bentConnector3">
                <a:avLst>
                  <a:gd name="adj1" fmla="val 100929"/>
                </a:avLst>
              </a:prstGeom>
              <a:noFill/>
              <a:ln w="38100" cap="flat" cmpd="sng" algn="ctr">
                <a:solidFill>
                  <a:schemeClr val="bg1"/>
                </a:solidFill>
                <a:prstDash val="solid"/>
                <a:headEnd type="none"/>
                <a:tailEnd type="oval" w="med" len="med"/>
              </a:ln>
              <a:effectLst/>
            </p:spPr>
          </p:cxnSp>
          <p:cxnSp>
            <p:nvCxnSpPr>
              <p:cNvPr id="4" name="Connector: Elbow 10"/>
              <p:cNvCxnSpPr>
                <a:extLst>
                  <a:ext uri="smNativeData">
                    <pr:smNativeData xmlns:pr="smNativeData" xmlns:p14="http://schemas.microsoft.com/office/powerpoint/2010/main" xmlns="" val="SMDATA_13_kntYYRMAAAAlAAAADgAAAA0AAAAAkAAAAEgAAACQAAAASAAAAAAAAAAAAAAAAAAAAAEAAABQAAAAVn2utmJ/7z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wg8AAAAAQAAABQAAAAUAAAAFAAAAAEAAAAAAAAAZAAAAGQAAAAE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RwOi8MAAAAEAAAAAAAAAAAAAAAAAAAAAAAAAAeAAAAaAAAAAAAAAAAAAAAAAAAAAAAAAAAAAAAECcAABAnAAAAAAAAAAAAAAAAAAAAAAAAAAAAAAAAAAAAAAAAAAAAABQAAAAAAAAAwMD/AAAAAABkAAAAMgAAAAAAAABkAAAAAAAAAH9/fwAKAAAAHwAAAFQAAAD///8AAAAAAQAAAAAAAAAAAAAAAAAAAAAAAAAAAAAAAAAAAAAAAAAAAAAAAX9/fwAAAAADzMzMAMDA/wB/f38AAAAAAAAAAAAAAAAAAAAAAAAAAAAhAAAAGAAAABQAAABWFQAA1A8AACsjAABJIAAAAAAAACYAAAAIAAAA//////////8="/>
                  </a:ext>
                </a:extLst>
              </p:cNvCxnSpPr>
              <p:nvPr/>
            </p:nvCxnSpPr>
            <p:spPr>
              <a:xfrm rot="5400000">
                <a:off x="3255010" y="2786380"/>
                <a:ext cx="2675255" cy="2248535"/>
              </a:xfrm>
              <a:prstGeom prst="bentConnector3">
                <a:avLst>
                  <a:gd name="adj1" fmla="val 99215"/>
                </a:avLst>
              </a:prstGeom>
              <a:noFill/>
              <a:ln w="38100" cap="flat" cmpd="sng" algn="ctr">
                <a:solidFill>
                  <a:schemeClr val="bg1"/>
                </a:solidFill>
                <a:prstDash val="solid"/>
                <a:headEnd type="none"/>
                <a:tailEnd type="oval" w="med" len="med"/>
              </a:ln>
              <a:effectLst/>
            </p:spPr>
          </p:cxnSp>
        </p:grpSp>
      </p:grpSp>
      <p:sp>
        <p:nvSpPr>
          <p:cNvPr id="10" name="Rectangle 25"/>
          <p:cNvSpPr>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QoX0DP///wgfAAAAAAAAAAAAAAAAAAAAAAAAAAAAAAAAAAAAZAAAAAEAAABAAAAAAAAAAAAAAAAAAAAAAAAAAAAAAAAAAAAAAAAAAAAAAAAAAAAAAAAAAAAAAAAAAAAAAAAAAAAAAAAAAAAAAAAAAAAAAAAAAAAAAAAAAAAAAAAAAAAAFAAAADwAAAAAAAAAAAAAABNKbAA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KrK/skMAAAAEAAAAAAAAAAAAAAAAAAAAAAAAAAeAAAAaAAAAAAAAAAAAAAAAAAAAAAAAAAAAAAAECcAABAnAAAAAAAAAAAAAAAAAAAAAAAAAAAAAAAAAAAAAAAAAAAAABQAAAAAAAAAwMD/AAAAAABkAAAAMgAAAAAAAABkAAAAAAAAAH9/fwAKAAAAHwAAAFQAAAAAAAAFAAAAAQAAAAAAAAAAAAAAAAAAAAAAAAAAAAAAAAAAAAAAAAAAE0psAH9/fwAAAAADzMzMAMDA/wB/f38AAAAAAAAAAAAAAAAAAAAAAAAAAAAhAAAAGAAAABQAAADx////chEAAPlKAADRGQAAEAAAACYAAAAIAAAA//////////8="/>
              </a:ext>
            </a:extLst>
          </p:cNvSpPr>
          <p:nvPr/>
        </p:nvSpPr>
        <p:spPr>
          <a:xfrm>
            <a:off x="-9525" y="2835910"/>
            <a:ext cx="12197080" cy="1360805"/>
          </a:xfrm>
          <a:prstGeom prst="rect">
            <a:avLst/>
          </a:prstGeom>
          <a:solidFill>
            <a:schemeClr val="accent1">
              <a:alpha val="69000"/>
            </a:schemeClr>
          </a:solidFill>
          <a:ln>
            <a:noFill/>
          </a:ln>
          <a:effectLst/>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a:p>
        </p:txBody>
      </p:sp>
      <p:sp>
        <p:nvSpPr>
          <p:cNvPr id="11" name="Rectangle 24"/>
          <p:cNvSpPr>
            <a:extLst>
              <a:ext uri="smNativeData">
                <pr:smNativeData xmlns:pr="smNativeData" xmlns:p14="http://schemas.microsoft.com/office/powerpoint/2010/main" xmlns="" val="SMDATA_13_kntYYRMAAAAlAAAAZAAAAA0AAAAAkAAAAEgAAACQAAAASAAAAAAAAAABAAAAAAAAAAEAAABQAAAAAAAAAAAA4D8AAAAAAADgPwAAAAAAAOA/AAAAAAAA4D8AAAAAAADgPwAAAAAAAOA/AAAAAAAA4D8AAAAAAADgPwAAAAAAAOA/AAAAAAAA4D8CAAAAjAAAAAEAAAAAAAAAQoX0DP///wgfAAAAAAAAAAAAAAAAAAAAAAAAAAAAAAAAAAAAZAAAAAEAAABAAAAAAAAAAAAAAAAAAAAAAAAAAAAAAAAAAAAAAAAAAAAAAAAAAAAAAAAAAAAAAAAAAAAAAAAAAAAAAAAAAAAAAAAAAAAAAAAAAAAAAAAAAAAAAAAAAAAAFAAAADwAAAAAAAAAAAAAABNKbAAUAAAAAQAAABQAAAAUAAAAFAAAAAE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Jhq//8MAAAAEAAAAAAAAAAAAAAAAAAAAAAAAAAeAAAAaAAAAAAAAAAAAAAAAAAAAAAAAAAAAAAAECcAABAnAAAAAAAAAAAAAAAAAAAAAAAAAAAAAAAAAAAAAAAAAAAAABQAAAAAAAAAwMD/AAAAAABkAAAAMgAAAAAAAABkAAAAAAAAAH9/fwAKAAAAHwAAAFQAAAAAAAAFAAAAAQAAAAAAAAAAAAAAAAAAAAAAAAAAAAAAAAAAAAAAAAAAE0psAH9/fwAAAAADzMzMAMDA/wB/f38AAAAAAAAAAAAAAAAAAAAAAAAAAAAhAAAAGAAAABQAAAD5////FBIAAABLAAAvGQAAEAAAACYAAAAIAAAA//////////8="/>
              </a:ext>
            </a:extLst>
          </p:cNvSpPr>
          <p:nvPr/>
        </p:nvSpPr>
        <p:spPr>
          <a:xfrm>
            <a:off x="-4445" y="2938780"/>
            <a:ext cx="12196445" cy="1155065"/>
          </a:xfrm>
          <a:prstGeom prst="rect">
            <a:avLst/>
          </a:prstGeom>
          <a:solidFill>
            <a:schemeClr val="accent1">
              <a:alpha val="69000"/>
            </a:schemeClr>
          </a:solidFill>
          <a:ln>
            <a:noFill/>
          </a:ln>
          <a:effectLst/>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a:p>
        </p:txBody>
      </p:sp>
      <p:sp>
        <p:nvSpPr>
          <p:cNvPr id="12" name="TextBox 2"/>
          <p:cNvSpPr>
            <a:extLst>
              <a:ext uri="smNativeData">
                <pr:smNativeData xmlns:pr="smNativeData" xmlns:p14="http://schemas.microsoft.com/office/powerpoint/2010/main" xmlns="" val="SMDATA_13_kntYYRMAAAAlAAAAZAAAAE0AAAAAkAAAAEgAAACQAAAAS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HCnzwE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5////xREAAPlKAAAFGAAAECAAACYAAAAIAAAA//////////8="/>
              </a:ext>
            </a:extLst>
          </p:cNvSpPr>
          <p:nvPr/>
        </p:nvSpPr>
        <p:spPr>
          <a:xfrm>
            <a:off x="-4445" y="2888615"/>
            <a:ext cx="12192000" cy="1016000"/>
          </a:xfrm>
          <a:prstGeom prst="rect">
            <a:avLst/>
          </a:prstGeom>
          <a:noFill/>
          <a:ln>
            <a:noFill/>
          </a:ln>
          <a:effectLst/>
        </p:spPr>
        <p:txBody>
          <a:bodyPr vert="horz" wrap="square" lIns="91440" tIns="45720" rIns="91440" bIns="45720" numCol="1" spcCol="215900" anchor="ctr"/>
          <a:lstStyle/>
          <a:p>
            <a:pPr algn="ctr">
              <a:defRPr lang="en-us"/>
            </a:pPr>
            <a:r>
              <a:rPr lang="en-us" sz="6000">
                <a:solidFill>
                  <a:schemeClr val="bg1"/>
                </a:solidFill>
              </a:rPr>
              <a:t>TERIMA KASIH</a:t>
            </a:r>
            <a:endParaRPr lang="ko-kr" sz="6000">
              <a:solidFill>
                <a:schemeClr val="bg1"/>
              </a:solidFill>
            </a:endParaRPr>
          </a:p>
        </p:txBody>
      </p:sp>
      <p:sp>
        <p:nvSpPr>
          <p:cNvPr id="13" name="TextBox 3"/>
          <p:cNvSpPr>
            <a:extLst>
              <a:ext uri="smNativeData">
                <pr:smNativeData xmlns:pr="smNativeData" xmlns:p14="http://schemas.microsoft.com/office/powerpoint/2010/main" xmlns="" val="SMDATA_13_kntYYRMAAAAlAAAAZAAAAE0AAAAAkAAAAEgAAACQAAAASAAAAAAAAAAB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NY7db0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AAAA2hYAAAdLAAAvGQAAECAAACYAAAAIAAAA//////////8="/>
              </a:ext>
            </a:extLst>
          </p:cNvSpPr>
          <p:nvPr/>
        </p:nvSpPr>
        <p:spPr>
          <a:xfrm>
            <a:off x="4445" y="3714750"/>
            <a:ext cx="12192000" cy="379095"/>
          </a:xfrm>
          <a:prstGeom prst="rect">
            <a:avLst/>
          </a:prstGeom>
          <a:noFill/>
          <a:ln>
            <a:noFill/>
          </a:ln>
          <a:effectLst/>
        </p:spPr>
        <p:txBody>
          <a:bodyPr vert="horz" wrap="square" lIns="91440" tIns="45720" rIns="91440" bIns="45720" numCol="1" spcCol="215900" anchor="ctr"/>
          <a:lstStyle/>
          <a:p>
            <a:pPr algn="ctr">
              <a:defRPr lang="en-us"/>
            </a:pPr>
            <a:r>
              <a:rPr lang="en-us" sz="1865">
                <a:solidFill>
                  <a:schemeClr val="bg1"/>
                </a:solidFill>
              </a:rPr>
              <a:t>Jangan lupa mengikuti kuis karena sekaligus merupakan absensi</a:t>
            </a:r>
            <a:endParaRPr lang="ko-kr" sz="1865">
              <a:solidFill>
                <a:schemeClr val="bg1"/>
              </a:solidFill>
            </a:endParaRPr>
          </a:p>
        </p:txBody>
      </p:sp>
      <p:sp>
        <p:nvSpPr>
          <p:cNvPr id="14" name="Freeform 13"/>
          <p:cNvSpPr>
            <a:extLst>
              <a:ext uri="smNativeData">
                <pr:smNativeData xmlns:pr="smNativeData" xmlns:p14="http://schemas.microsoft.com/office/powerpoint/2010/main" xmlns="" val="SMDATA_13_kntYYRMAAAAlAAAACwAAAC0AAAAAkAAAAEgAAACQAAAASAAAAAAAAAABAAAAAAAAAAEAAABQAAAAAAAAAAAA4D8AAAAAAADgPwAAAAAAAOA/AAAAAAAA4D8AAAAAAADgPwAAAAAAAOA/AAAAAAAA4D8AAAAAAADgPwAAAAAAAOA/AAAAAAAA4D8CAAAAjAAAAAEAAAAAAAAA8vLyAP///wgAAAAAAAAAAAAAAAAAAAAAAAAAAAAAAAAAAAAAZAAAAAEAAABAAAAAAAAAAAAAAAAAAAAAAAAAAAAAAAAAAAAAAAAAAAAAAAAAAAAAAAAAAAAAAAAAAAAAAAAAAAAAAAAAAAAAAAAAAAAAAAAAAAAAAAAAAAAAAAAAAAAAFAAAADwAAAAAAAAAAAAAABNKbAAUAAAAAQAAABQAAAAUAAAAFAAAAAEAAAAAAAAAZAAAAGQAAAAAAAAAZAAAAGQAAAAVAAAAYAAAAAAAAAAAAAAADwAAACADAAAAAAAAAAAAAAEAAACgMgAAVgcAAKr4//8BAAAAf39/AAEAAABkAAAAAAAAABQAAABAHwAAAAAAACYAAAAAAAAAwOD//wAAAAAmAAAAZAAAABYAAABMAAAAAQAAAAAAAAAAAAAAAAAAAAEAAAAAAAAAPAAAACoAAAAqAAAAZAAAAGQAAAAAAAAAy8vLADwAAAAqAAAAKgAAAGQAAABkAAAAAAAAABcAAAAUAAAAAAAAAAAAAAD/fwAA/38AAAAAAAAJAAAABAAAAIgBAAAMAAAAEAAAAAAAAAAAAAAAAAAAAAAAAAAeAAAAaAAAAAAAAAAAAAAAAAAAAAAAAAAAAAAAECcAABAnAAAAAAAAAAAAAAAAAAAAAAAAAAAAAAAAAAAAAAAAAAAAAFAAAAAAAAAAwMD/AAAAAAAAAAAAAAAAAAAAAABkAAAAAAAAAH9/fwAKAAAAHwAAAFQAAADy8vIAAAAAAQAAAAAAAAAAAAAAAAAAAAAAAAAAAAAAAAAAAAAAAAAAE0psAH9/fwAAAAAAy8vLAMDA/wB/f38AAAAAAAAAAAAAAAAAAAAAAAAAAAAhAAAAGAAAABQAAAADHgAAaggAAP0sAAB8EAAAEAAAACYAAAAIAAAA//////////8="/>
              </a:ext>
            </a:extLst>
          </p:cNvSpPr>
          <p:nvPr/>
        </p:nvSpPr>
        <p:spPr>
          <a:xfrm flipH="1">
            <a:off x="4878705" y="1367790"/>
            <a:ext cx="2434590" cy="1311910"/>
          </a:xfrm>
          <a:custGeom>
            <a:avLst/>
            <a:gdLst/>
            <a:ahLst/>
            <a:cxnLst/>
            <a:rect l="0" t="0" r="2434590" b="1311910"/>
            <a:pathLst>
              <a:path w="2434590" h="1311910">
                <a:moveTo>
                  <a:pt x="909693" y="211"/>
                </a:moveTo>
                <a:cubicBezTo>
                  <a:pt x="888401" y="695"/>
                  <a:pt x="866429" y="2024"/>
                  <a:pt x="843766" y="4280"/>
                </a:cubicBezTo>
                <a:cubicBezTo>
                  <a:pt x="464403" y="64622"/>
                  <a:pt x="356163" y="370398"/>
                  <a:pt x="357589" y="538052"/>
                </a:cubicBezTo>
                <a:cubicBezTo>
                  <a:pt x="5788" y="613760"/>
                  <a:pt x="-14755" y="862110"/>
                  <a:pt x="5333" y="979949"/>
                </a:cubicBezTo>
                <a:cubicBezTo>
                  <a:pt x="55115" y="1231435"/>
                  <a:pt x="385256" y="1306161"/>
                  <a:pt x="500544" y="1307598"/>
                </a:cubicBezTo>
                <a:lnTo>
                  <a:pt x="1959976" y="1307598"/>
                </a:lnTo>
                <a:cubicBezTo>
                  <a:pt x="2141642" y="1301132"/>
                  <a:pt x="2270903" y="1232154"/>
                  <a:pt x="2373962" y="1111440"/>
                </a:cubicBezTo>
                <a:cubicBezTo>
                  <a:pt x="2467415" y="988571"/>
                  <a:pt x="2436937" y="814194"/>
                  <a:pt x="2388354" y="726007"/>
                </a:cubicBezTo>
                <a:cubicBezTo>
                  <a:pt x="2351261" y="662476"/>
                  <a:pt x="2179385" y="523645"/>
                  <a:pt x="1960523" y="559915"/>
                </a:cubicBezTo>
                <a:cubicBezTo>
                  <a:pt x="1983738" y="436589"/>
                  <a:pt x="1921958" y="318026"/>
                  <a:pt x="1817980" y="268296"/>
                </a:cubicBezTo>
                <a:cubicBezTo>
                  <a:pt x="1690284" y="199332"/>
                  <a:pt x="1537341" y="230589"/>
                  <a:pt x="1441086" y="279718"/>
                </a:cubicBezTo>
                <a:cubicBezTo>
                  <a:pt x="1395233" y="175980"/>
                  <a:pt x="1229064" y="-7051"/>
                  <a:pt x="909693" y="211"/>
                </a:cubicBezTo>
                <a:close/>
              </a:path>
            </a:pathLst>
          </a:custGeom>
          <a:solidFill>
            <a:srgbClr val="F2F2F2"/>
          </a:solidFill>
          <a:ln>
            <a:noFill/>
          </a:ln>
          <a:effectLst>
            <a:outerShdw blurRad="50800" dist="37717" dir="2700000" algn="tl">
              <a:srgbClr val="000000">
                <a:alpha val="40000"/>
              </a:srgbClr>
            </a:outerShdw>
          </a:effectLst>
        </p:spPr>
        <p:txBody>
          <a:bodyPr vert="horz" wrap="square" lIns="91440" tIns="45720" rIns="91440" bIns="45720" numCol="1" spcCol="215900" anchor="ctr"/>
          <a:lstStyle/>
          <a:p>
            <a:pPr algn="ctr">
              <a:defRPr lang="en-us">
                <a:solidFill>
                  <a:srgbClr val="FFFFFF"/>
                </a:solidFill>
                <a:latin typeface="Arial" pitchFamily="2" charset="0"/>
                <a:ea typeface="Arial Unicode MS" charset="0"/>
                <a:cs typeface="Arial" pitchFamily="2" charset="0"/>
              </a:defRPr>
            </a:pPr>
            <a:endParaRPr lang="ko-kr" sz="2700">
              <a:solidFill>
                <a:schemeClr val="tx1"/>
              </a:solidFill>
            </a:endParaRPr>
          </a:p>
        </p:txBody>
      </p:sp>
      <p:sp>
        <p:nvSpPr>
          <p:cNvPr id="15" name="TMAutoTimeShape"/>
          <p:cNvSpPr>
            <a:extLst>
              <a:ext uri="smNativeData">
                <pr:smNativeData xmlns:pr="smNativeData" xmlns:p14="http://schemas.microsoft.com/office/powerpoint/2010/main" xmlns="" val="SMDATA_13_kntYYRMAAAAlAAAAZAAAAE0AAAAAkAAAAEgAAACQAAAASAAAAAAAAAAAAAAAAAAAAAEAAABQAAAAAAAAAAAA4D8AAAAAAADgPwAAAAAAAOA/AAAAAAAA4D8AAAAAAADgPwAAAAAAAOA/AAAAAAAA4D8AAAAAAADgPwAAAAAAAOA/AAAAAAAA4D8CAAAAjAAAAAAAAAAAAAAAQoX0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BZWVkKAAAAACgAAAAoAAAAZAAAAGQAAAAAAAAAzMzMAAAAAABQAAAAUAAAAGQAAABkAAAAAAAAABcAAAAUAAAAAAAAAAAAAAD/fwAA/38AAAAAAAAJAAAABAAAAExDIU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UAAAAFAAAALQPAACAAQAAECAAACYAAAAIAAAA//////////8="/>
              </a:ext>
            </a:extLst>
          </p:cNvSpPr>
          <p:nvPr/>
        </p:nvSpPr>
        <p:spPr>
          <a:xfrm>
            <a:off x="12700" y="12700"/>
            <a:ext cx="2540000" cy="231140"/>
          </a:xfrm>
          <a:prstGeom prst="rect">
            <a:avLst/>
          </a:prstGeom>
          <a:noFill/>
          <a:ln>
            <a:noFill/>
          </a:ln>
          <a:effectLst/>
        </p:spPr>
        <p:txBody>
          <a:bodyPr vert="horz" wrap="square" lIns="91440" tIns="45720" rIns="91440" bIns="45720" numCol="1" spcCol="215900" anchor="t"/>
          <a:lstStyle/>
          <a:p>
            <a:pPr>
              <a:defRPr lang="en-us"/>
            </a:pPr>
            <a:r>
              <a:rPr lang="en-us" sz="900"/>
              <a:t>00:00:00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2309" y="2350145"/>
            <a:ext cx="11220444" cy="2157707"/>
          </a:xfrm>
          <a:prstGeom prst="rect">
            <a:avLst/>
          </a:prstGeom>
          <a:solidFill>
            <a:srgbClr val="FFFFFF">
              <a:alpha val="80000"/>
            </a:srgbClr>
          </a:solidFill>
        </p:spPr>
        <p:txBody>
          <a:bodyPr wrap="none" rtlCol="0">
            <a:spAutoFit/>
          </a:bodyPr>
          <a:lstStyle/>
          <a:p>
            <a:pPr marL="742950" indent="-742950">
              <a:lnSpc>
                <a:spcPct val="150000"/>
              </a:lnSpc>
              <a:buFont typeface="Webdings" panose="05030102010509060703" pitchFamily="18" charset="2"/>
              <a:buChar char=""/>
            </a:pPr>
            <a:r>
              <a:rPr lang="en-US" sz="4800">
                <a:solidFill>
                  <a:srgbClr val="FF0000"/>
                </a:solidFill>
                <a:latin typeface="Tahoma" panose="020B0604030504040204" pitchFamily="34" charset="0"/>
                <a:ea typeface="Tahoma" panose="020B0604030504040204" pitchFamily="34" charset="0"/>
                <a:cs typeface="Tahoma" panose="020B0604030504040204" pitchFamily="34" charset="0"/>
              </a:rPr>
              <a:t>Linkage-based and Structural Analysis</a:t>
            </a:r>
          </a:p>
          <a:p>
            <a:pPr marL="742950" indent="-742950">
              <a:lnSpc>
                <a:spcPct val="150000"/>
              </a:lnSpc>
              <a:buFont typeface="Webdings" panose="05030102010509060703" pitchFamily="18" charset="2"/>
              <a:buChar char=""/>
            </a:pPr>
            <a:r>
              <a:rPr lang="en-US" sz="4800">
                <a:solidFill>
                  <a:srgbClr val="FF0000"/>
                </a:solidFill>
                <a:latin typeface="Tahoma" panose="020B0604030504040204" pitchFamily="34" charset="0"/>
                <a:ea typeface="Tahoma" panose="020B0604030504040204" pitchFamily="34" charset="0"/>
                <a:cs typeface="Tahoma" panose="020B0604030504040204" pitchFamily="34" charset="0"/>
              </a:rPr>
              <a:t>Adding Content-based Analysis</a:t>
            </a:r>
          </a:p>
        </p:txBody>
      </p:sp>
      <p:sp>
        <p:nvSpPr>
          <p:cNvPr id="5" name="TextBox 4"/>
          <p:cNvSpPr txBox="1"/>
          <p:nvPr/>
        </p:nvSpPr>
        <p:spPr>
          <a:xfrm>
            <a:off x="1789573" y="156492"/>
            <a:ext cx="8965916" cy="1200329"/>
          </a:xfrm>
          <a:prstGeom prst="rect">
            <a:avLst/>
          </a:prstGeom>
          <a:solidFill>
            <a:schemeClr val="bg1"/>
          </a:solidFill>
        </p:spPr>
        <p:txBody>
          <a:bodyPr wrap="none" rtlCol="0">
            <a:spAutoFit/>
          </a:bodyPr>
          <a:lstStyle/>
          <a:p>
            <a:r>
              <a:rPr lang="en-US" sz="7200">
                <a:latin typeface="Tahoma" panose="020B0604030504040204" pitchFamily="34" charset="0"/>
                <a:ea typeface="Tahoma" panose="020B0604030504040204" pitchFamily="34" charset="0"/>
                <a:cs typeface="Tahoma" panose="020B0604030504040204" pitchFamily="34" charset="0"/>
              </a:rPr>
              <a:t>Primary kinds of Data</a:t>
            </a:r>
          </a:p>
        </p:txBody>
      </p:sp>
    </p:spTree>
    <p:extLst>
      <p:ext uri="{BB962C8B-B14F-4D97-AF65-F5344CB8AC3E}">
        <p14:creationId xmlns:p14="http://schemas.microsoft.com/office/powerpoint/2010/main" val="370605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7907" y="2608458"/>
            <a:ext cx="11069248" cy="3785652"/>
          </a:xfrm>
          <a:prstGeom prst="rect">
            <a:avLst/>
          </a:prstGeom>
          <a:solidFill>
            <a:srgbClr val="FFFFFF">
              <a:alpha val="80000"/>
            </a:srgbClr>
          </a:solidFill>
        </p:spPr>
        <p:txBody>
          <a:bodyPr wrap="square" rtlCol="0">
            <a:spAutoFit/>
          </a:bodyPr>
          <a:lstStyle/>
          <a:p>
            <a:pPr>
              <a:lnSpc>
                <a:spcPct val="150000"/>
              </a:lnSpc>
            </a:pPr>
            <a:r>
              <a:rPr lang="en-US" sz="3200">
                <a:solidFill>
                  <a:srgbClr val="FF0000"/>
                </a:solidFill>
                <a:latin typeface="Tahoma" panose="020B0604030504040204" pitchFamily="34" charset="0"/>
                <a:ea typeface="Tahoma" panose="020B0604030504040204" pitchFamily="34" charset="0"/>
                <a:cs typeface="Tahoma" panose="020B0604030504040204" pitchFamily="34" charset="0"/>
              </a:rPr>
              <a:t>In linkage-based and structural analysis, we construct an analysis of the linkage behavior of the network in order to determine important nodes, communities, links, and evolving regions of the network. To provide a good overview of the global evolution behavior of the underlying network.</a:t>
            </a:r>
          </a:p>
        </p:txBody>
      </p:sp>
      <p:sp>
        <p:nvSpPr>
          <p:cNvPr id="5" name="TextBox 4"/>
          <p:cNvSpPr txBox="1"/>
          <p:nvPr/>
        </p:nvSpPr>
        <p:spPr>
          <a:xfrm>
            <a:off x="2947743" y="205576"/>
            <a:ext cx="6649576" cy="1938992"/>
          </a:xfrm>
          <a:prstGeom prst="rect">
            <a:avLst/>
          </a:prstGeom>
          <a:solidFill>
            <a:schemeClr val="bg1"/>
          </a:solidFill>
        </p:spPr>
        <p:txBody>
          <a:bodyPr wrap="square" rtlCol="0">
            <a:spAutoFit/>
          </a:bodyPr>
          <a:lstStyle/>
          <a:p>
            <a:r>
              <a:rPr lang="en-US" sz="6000">
                <a:latin typeface="Tahoma" panose="020B0604030504040204" pitchFamily="34" charset="0"/>
                <a:ea typeface="Tahoma" panose="020B0604030504040204" pitchFamily="34" charset="0"/>
                <a:cs typeface="Tahoma" panose="020B0604030504040204" pitchFamily="34" charset="0"/>
              </a:rPr>
              <a:t>Linkage-based and Structural Analysis</a:t>
            </a:r>
          </a:p>
        </p:txBody>
      </p:sp>
    </p:spTree>
    <p:extLst>
      <p:ext uri="{BB962C8B-B14F-4D97-AF65-F5344CB8AC3E}">
        <p14:creationId xmlns:p14="http://schemas.microsoft.com/office/powerpoint/2010/main" val="139545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7907" y="2350145"/>
            <a:ext cx="11069248" cy="3660105"/>
          </a:xfrm>
          <a:prstGeom prst="rect">
            <a:avLst/>
          </a:prstGeom>
          <a:solidFill>
            <a:srgbClr val="FFFFFF">
              <a:alpha val="80000"/>
            </a:srgbClr>
          </a:solidFill>
        </p:spPr>
        <p:txBody>
          <a:bodyPr wrap="square" rtlCol="0">
            <a:spAutoFit/>
          </a:bodyPr>
          <a:lstStyle/>
          <a:p>
            <a:pPr>
              <a:lnSpc>
                <a:spcPct val="150000"/>
              </a:lnSpc>
            </a:pPr>
            <a:r>
              <a:rPr lang="en-US" sz="4000">
                <a:solidFill>
                  <a:srgbClr val="FF0000"/>
                </a:solidFill>
                <a:latin typeface="Tahoma" panose="020B0604030504040204" pitchFamily="34" charset="0"/>
                <a:ea typeface="Tahoma" panose="020B0604030504040204" pitchFamily="34" charset="0"/>
                <a:cs typeface="Tahoma" panose="020B0604030504040204" pitchFamily="34" charset="0"/>
              </a:rPr>
              <a:t>Many social networks such as Flickr, Message Networks, and Youtube contain a tremendous amount of content which can be leveraged in order to improve the quality of the analysis.</a:t>
            </a:r>
          </a:p>
        </p:txBody>
      </p:sp>
      <p:sp>
        <p:nvSpPr>
          <p:cNvPr id="5" name="TextBox 4"/>
          <p:cNvSpPr txBox="1"/>
          <p:nvPr/>
        </p:nvSpPr>
        <p:spPr>
          <a:xfrm>
            <a:off x="2947743" y="205576"/>
            <a:ext cx="6649576" cy="1938992"/>
          </a:xfrm>
          <a:prstGeom prst="rect">
            <a:avLst/>
          </a:prstGeom>
          <a:solidFill>
            <a:schemeClr val="bg1"/>
          </a:solidFill>
        </p:spPr>
        <p:txBody>
          <a:bodyPr wrap="square" rtlCol="0">
            <a:spAutoFit/>
          </a:bodyPr>
          <a:lstStyle/>
          <a:p>
            <a:r>
              <a:rPr lang="en-US" sz="6000">
                <a:latin typeface="Tahoma" panose="020B0604030504040204" pitchFamily="34" charset="0"/>
                <a:ea typeface="Tahoma" panose="020B0604030504040204" pitchFamily="34" charset="0"/>
                <a:cs typeface="Tahoma" panose="020B0604030504040204" pitchFamily="34" charset="0"/>
              </a:rPr>
              <a:t>Adding Content-based Analysis</a:t>
            </a:r>
          </a:p>
        </p:txBody>
      </p:sp>
    </p:spTree>
    <p:extLst>
      <p:ext uri="{BB962C8B-B14F-4D97-AF65-F5344CB8AC3E}">
        <p14:creationId xmlns:p14="http://schemas.microsoft.com/office/powerpoint/2010/main" val="90435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0.wp.com/www.euroscientist.com/wp-content/uploads/2019/06/cropped-social-media-3846597_1280-1.png?resize=672%2C372&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r="1741"/>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10268" y="1714769"/>
            <a:ext cx="7218066" cy="4059060"/>
          </a:xfrm>
          <a:prstGeom prst="rect">
            <a:avLst/>
          </a:prstGeom>
          <a:solidFill>
            <a:srgbClr val="FFFFFF">
              <a:alpha val="80000"/>
            </a:srgbClr>
          </a:solidFill>
        </p:spPr>
        <p:txBody>
          <a:bodyPr wrap="none" rtlCol="0">
            <a:spAutoFit/>
          </a:bodyPr>
          <a:lstStyle>
            <a:lvl1pPr marL="742950" indent="-742950">
              <a:lnSpc>
                <a:spcPct val="150000"/>
              </a:lnSpc>
              <a:buFont typeface="Webdings" panose="05030102010509060703" pitchFamily="18" charset="2"/>
              <a:buChar char=""/>
              <a:defRPr sz="4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sz="6000"/>
              <a:t>Graph connection</a:t>
            </a:r>
          </a:p>
          <a:p>
            <a:r>
              <a:rPr lang="en-US" sz="6000"/>
              <a:t>Network Measures</a:t>
            </a:r>
          </a:p>
          <a:p>
            <a:r>
              <a:rPr lang="en-US" sz="6000"/>
              <a:t>Network Models</a:t>
            </a:r>
          </a:p>
        </p:txBody>
      </p:sp>
      <p:sp>
        <p:nvSpPr>
          <p:cNvPr id="4" name="TextBox 3"/>
          <p:cNvSpPr txBox="1"/>
          <p:nvPr/>
        </p:nvSpPr>
        <p:spPr>
          <a:xfrm>
            <a:off x="3210822" y="251742"/>
            <a:ext cx="6216958" cy="1200329"/>
          </a:xfrm>
          <a:prstGeom prst="rect">
            <a:avLst/>
          </a:prstGeom>
          <a:solidFill>
            <a:schemeClr val="bg1"/>
          </a:solidFill>
        </p:spPr>
        <p:txBody>
          <a:bodyPr wrap="none" rtlCol="0">
            <a:spAutoFit/>
          </a:bodyPr>
          <a:lstStyle>
            <a:lvl1pPr>
              <a:defRPr sz="7200">
                <a:latin typeface="Tahoma" panose="020B0604030504040204" pitchFamily="34" charset="0"/>
                <a:ea typeface="Tahoma" panose="020B0604030504040204" pitchFamily="34" charset="0"/>
                <a:cs typeface="Tahoma" panose="020B0604030504040204" pitchFamily="34" charset="0"/>
              </a:defRPr>
            </a:lvl1pPr>
          </a:lstStyle>
          <a:p>
            <a:r>
              <a:rPr lang="en-US"/>
              <a:t>Social Network</a:t>
            </a:r>
          </a:p>
        </p:txBody>
      </p:sp>
    </p:spTree>
    <p:extLst>
      <p:ext uri="{BB962C8B-B14F-4D97-AF65-F5344CB8AC3E}">
        <p14:creationId xmlns:p14="http://schemas.microsoft.com/office/powerpoint/2010/main" val="3864354184"/>
      </p:ext>
    </p:extLst>
  </p:cSld>
  <p:clrMapOvr>
    <a:masterClrMapping/>
  </p:clrMapOvr>
</p:sld>
</file>

<file path=ppt/theme/theme1.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Presentation">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Presentation">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Presentation">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esentation">
  <a:themeElements>
    <a:clrScheme name="Presentation 1">
      <a:dk1>
        <a:srgbClr val="000000"/>
      </a:dk1>
      <a:lt1>
        <a:srgbClr val="FFFFFF"/>
      </a:lt1>
      <a:dk2>
        <a:srgbClr val="EEEEEE"/>
      </a:dk2>
      <a:lt2>
        <a:srgbClr val="595959"/>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EEEEEE"/>
        </a:dk2>
        <a:lt2>
          <a:srgbClr val="595959"/>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resentation 1">
    <a:dk1>
      <a:srgbClr val="000000"/>
    </a:dk1>
    <a:lt1>
      <a:srgbClr val="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2111</TotalTime>
  <Words>1168</Words>
  <Application>Microsoft Office PowerPoint</Application>
  <PresentationFormat>Widescreen</PresentationFormat>
  <Paragraphs>277</Paragraphs>
  <Slides>52</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52</vt:i4>
      </vt:variant>
    </vt:vector>
  </HeadingPairs>
  <TitlesOfParts>
    <vt:vector size="62" baseType="lpstr">
      <vt:lpstr>Arial</vt:lpstr>
      <vt:lpstr>Calibri</vt:lpstr>
      <vt:lpstr>Dosis ExtraBold</vt:lpstr>
      <vt:lpstr>Merriweather</vt:lpstr>
      <vt:lpstr>Tahoma</vt:lpstr>
      <vt:lpstr>Webdings</vt:lpstr>
      <vt:lpstr>Presentation</vt:lpstr>
      <vt:lpstr>Presentation</vt:lpstr>
      <vt:lpstr>Presentation</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Allppt.com</dc:creator>
  <cp:keywords/>
  <dc:description/>
  <cp:lastModifiedBy>deni</cp:lastModifiedBy>
  <cp:revision>57</cp:revision>
  <dcterms:created xsi:type="dcterms:W3CDTF">2019-01-14T06:35:35Z</dcterms:created>
  <dcterms:modified xsi:type="dcterms:W3CDTF">2023-10-12T01:00:08Z</dcterms:modified>
</cp:coreProperties>
</file>