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00" r:id="rId2"/>
    <p:sldMasterId id="2147483726" r:id="rId3"/>
    <p:sldMasterId id="2147483739" r:id="rId4"/>
    <p:sldMasterId id="2147483765" r:id="rId5"/>
  </p:sldMasterIdLst>
  <p:notesMasterIdLst>
    <p:notesMasterId r:id="rId52"/>
  </p:notesMasterIdLst>
  <p:sldIdLst>
    <p:sldId id="256"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4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0"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move the slide</a:t>
            </a:r>
          </a:p>
        </p:txBody>
      </p:sp>
      <p:sp>
        <p:nvSpPr>
          <p:cNvPr id="381"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382"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383" name="PlaceHolder 4"/>
          <p:cNvSpPr>
            <a:spLocks noGrp="1"/>
          </p:cNvSpPr>
          <p:nvPr>
            <p:ph type="dt"/>
          </p:nvPr>
        </p:nvSpPr>
        <p:spPr>
          <a:xfrm>
            <a:off x="4399200" y="0"/>
            <a:ext cx="3372840" cy="502560"/>
          </a:xfrm>
          <a:prstGeom prst="rect">
            <a:avLst/>
          </a:prstGeom>
          <a:noFill/>
          <a:ln w="0">
            <a:noFill/>
          </a:ln>
        </p:spPr>
        <p:txBody>
          <a:bodyPr lIns="0" tIns="0" rIns="0" bIns="0" anchor="t">
            <a:noAutofit/>
          </a:bodyPr>
          <a:lstStyle/>
          <a:p>
            <a:pPr algn="r"/>
            <a:r>
              <a:rPr lang="en-US" sz="1400" b="0" strike="noStrike" spc="-1">
                <a:latin typeface="Times New Roman"/>
              </a:rPr>
              <a:t>&lt;date/time&gt;</a:t>
            </a:r>
          </a:p>
        </p:txBody>
      </p:sp>
      <p:sp>
        <p:nvSpPr>
          <p:cNvPr id="384" name="PlaceHolder 5"/>
          <p:cNvSpPr>
            <a:spLocks noGrp="1"/>
          </p:cNvSpPr>
          <p:nvPr>
            <p:ph type="ftr"/>
          </p:nvPr>
        </p:nvSpPr>
        <p:spPr>
          <a:xfrm>
            <a:off x="0" y="9555480"/>
            <a:ext cx="3372840" cy="502560"/>
          </a:xfrm>
          <a:prstGeom prst="rect">
            <a:avLst/>
          </a:prstGeom>
          <a:noFill/>
          <a:ln w="0">
            <a:noFill/>
          </a:ln>
        </p:spPr>
        <p:txBody>
          <a:bodyPr lIns="0" tIns="0" rIns="0" bIns="0" anchor="b">
            <a:noAutofit/>
          </a:bodyPr>
          <a:lstStyle/>
          <a:p>
            <a:r>
              <a:rPr lang="en-US" sz="1400" b="0" strike="noStrike" spc="-1">
                <a:latin typeface="Times New Roman"/>
              </a:rPr>
              <a:t>&lt;footer&gt;</a:t>
            </a:r>
          </a:p>
        </p:txBody>
      </p:sp>
      <p:sp>
        <p:nvSpPr>
          <p:cNvPr id="385" name="PlaceHolder 6"/>
          <p:cNvSpPr>
            <a:spLocks noGrp="1"/>
          </p:cNvSpPr>
          <p:nvPr>
            <p:ph type="sldNum"/>
          </p:nvPr>
        </p:nvSpPr>
        <p:spPr>
          <a:xfrm>
            <a:off x="4399200" y="9555480"/>
            <a:ext cx="3372840" cy="502560"/>
          </a:xfrm>
          <a:prstGeom prst="rect">
            <a:avLst/>
          </a:prstGeom>
          <a:noFill/>
          <a:ln w="0">
            <a:noFill/>
          </a:ln>
        </p:spPr>
        <p:txBody>
          <a:bodyPr lIns="0" tIns="0" rIns="0" bIns="0" anchor="b">
            <a:noAutofit/>
          </a:bodyPr>
          <a:lstStyle/>
          <a:p>
            <a:pPr algn="r"/>
            <a:fld id="{409ED4E2-A364-4CF3-9F11-FC8B53896A6E}"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PlaceHolder 1"/>
          <p:cNvSpPr>
            <a:spLocks noGrp="1" noRot="1" noChangeAspect="1"/>
          </p:cNvSpPr>
          <p:nvPr>
            <p:ph type="sldImg"/>
          </p:nvPr>
        </p:nvSpPr>
        <p:spPr>
          <a:xfrm>
            <a:off x="685800" y="1143000"/>
            <a:ext cx="5486040" cy="3085920"/>
          </a:xfrm>
          <a:prstGeom prst="rect">
            <a:avLst/>
          </a:prstGeom>
          <a:ln w="0">
            <a:noFill/>
          </a:ln>
        </p:spPr>
      </p:sp>
      <p:sp>
        <p:nvSpPr>
          <p:cNvPr id="615"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16"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4767A7BF-FCF0-4986-833A-C687392D7A4C}" type="slidenum">
              <a:rPr lang="en-US" sz="1200" b="0" strike="noStrike" spc="-1">
                <a:solidFill>
                  <a:srgbClr val="000000"/>
                </a:solidFill>
                <a:latin typeface="+mn-lt"/>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PlaceHolder 1"/>
          <p:cNvSpPr>
            <a:spLocks noGrp="1" noRot="1" noChangeAspect="1"/>
          </p:cNvSpPr>
          <p:nvPr>
            <p:ph type="sldImg"/>
          </p:nvPr>
        </p:nvSpPr>
        <p:spPr>
          <a:xfrm>
            <a:off x="685800" y="1143000"/>
            <a:ext cx="5486040" cy="3085920"/>
          </a:xfrm>
          <a:prstGeom prst="rect">
            <a:avLst/>
          </a:prstGeom>
          <a:ln w="0">
            <a:noFill/>
          </a:ln>
        </p:spPr>
      </p:sp>
      <p:sp>
        <p:nvSpPr>
          <p:cNvPr id="65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5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ED9241B8-F581-41F0-9DF6-721EF3C1683D}" type="slidenum">
              <a:rPr lang="en-US" sz="1200" b="0" strike="noStrike" spc="-1">
                <a:solidFill>
                  <a:srgbClr val="000000"/>
                </a:solidFill>
                <a:latin typeface="+mn-lt"/>
                <a:ea typeface="+mn-ea"/>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 name="PlaceHolder 1"/>
          <p:cNvSpPr>
            <a:spLocks noGrp="1" noRot="1" noChangeAspect="1"/>
          </p:cNvSpPr>
          <p:nvPr>
            <p:ph type="sldImg"/>
          </p:nvPr>
        </p:nvSpPr>
        <p:spPr>
          <a:xfrm>
            <a:off x="685800" y="1143000"/>
            <a:ext cx="5486040" cy="3085920"/>
          </a:xfrm>
          <a:prstGeom prst="rect">
            <a:avLst/>
          </a:prstGeom>
          <a:ln w="0">
            <a:noFill/>
          </a:ln>
        </p:spPr>
      </p:sp>
      <p:sp>
        <p:nvSpPr>
          <p:cNvPr id="654"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55"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E601F828-DE5B-4570-82D3-8951D2A712A2}" type="slidenum">
              <a:rPr lang="en-US" sz="1200" b="0" strike="noStrike" spc="-1">
                <a:solidFill>
                  <a:srgbClr val="000000"/>
                </a:solidFill>
                <a:latin typeface="+mn-lt"/>
                <a:ea typeface="+mn-ea"/>
              </a:rPr>
              <a:t>11</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 name="PlaceHolder 1"/>
          <p:cNvSpPr>
            <a:spLocks noGrp="1" noRot="1" noChangeAspect="1"/>
          </p:cNvSpPr>
          <p:nvPr>
            <p:ph type="sldImg"/>
          </p:nvPr>
        </p:nvSpPr>
        <p:spPr>
          <a:xfrm>
            <a:off x="685800" y="1143000"/>
            <a:ext cx="5486040" cy="3085920"/>
          </a:xfrm>
          <a:prstGeom prst="rect">
            <a:avLst/>
          </a:prstGeom>
          <a:ln w="0">
            <a:noFill/>
          </a:ln>
        </p:spPr>
      </p:sp>
      <p:sp>
        <p:nvSpPr>
          <p:cNvPr id="657"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58"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D27EAF4A-CA48-421C-A2D2-7E96F5326B90}" type="slidenum">
              <a:rPr lang="en-US" sz="1200" b="0" strike="noStrike" spc="-1">
                <a:solidFill>
                  <a:srgbClr val="000000"/>
                </a:solidFill>
                <a:latin typeface="+mn-lt"/>
                <a:ea typeface="+mn-ea"/>
              </a:rPr>
              <a:t>12</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PlaceHolder 1"/>
          <p:cNvSpPr>
            <a:spLocks noGrp="1" noRot="1" noChangeAspect="1"/>
          </p:cNvSpPr>
          <p:nvPr>
            <p:ph type="sldImg"/>
          </p:nvPr>
        </p:nvSpPr>
        <p:spPr>
          <a:xfrm>
            <a:off x="685800" y="1143000"/>
            <a:ext cx="5486040" cy="3085920"/>
          </a:xfrm>
          <a:prstGeom prst="rect">
            <a:avLst/>
          </a:prstGeom>
          <a:ln w="0">
            <a:noFill/>
          </a:ln>
        </p:spPr>
      </p:sp>
      <p:sp>
        <p:nvSpPr>
          <p:cNvPr id="66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61"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798AEE0F-B16C-4BF6-905F-8DE2C47B05E3}" type="slidenum">
              <a:rPr lang="en-US" sz="1200" b="0" strike="noStrike" spc="-1">
                <a:solidFill>
                  <a:srgbClr val="000000"/>
                </a:solidFill>
                <a:latin typeface="+mn-lt"/>
                <a:ea typeface="+mn-ea"/>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 name="PlaceHolder 1"/>
          <p:cNvSpPr>
            <a:spLocks noGrp="1" noRot="1" noChangeAspect="1"/>
          </p:cNvSpPr>
          <p:nvPr>
            <p:ph type="sldImg"/>
          </p:nvPr>
        </p:nvSpPr>
        <p:spPr>
          <a:xfrm>
            <a:off x="685800" y="1143000"/>
            <a:ext cx="5486040" cy="3085920"/>
          </a:xfrm>
          <a:prstGeom prst="rect">
            <a:avLst/>
          </a:prstGeom>
          <a:ln w="0">
            <a:noFill/>
          </a:ln>
        </p:spPr>
      </p:sp>
      <p:sp>
        <p:nvSpPr>
          <p:cNvPr id="663"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64"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1C707ADD-D116-4F5D-AF05-3A97D5C305BE}" type="slidenum">
              <a:rPr lang="en-US" sz="1200" b="0" strike="noStrike" spc="-1">
                <a:solidFill>
                  <a:srgbClr val="000000"/>
                </a:solidFill>
                <a:latin typeface="+mn-lt"/>
                <a:ea typeface="+mn-ea"/>
              </a:rPr>
              <a:t>14</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PlaceHolder 1"/>
          <p:cNvSpPr>
            <a:spLocks noGrp="1" noRot="1" noChangeAspect="1"/>
          </p:cNvSpPr>
          <p:nvPr>
            <p:ph type="sldImg"/>
          </p:nvPr>
        </p:nvSpPr>
        <p:spPr>
          <a:xfrm>
            <a:off x="685800" y="1143000"/>
            <a:ext cx="5486400" cy="3086100"/>
          </a:xfrm>
          <a:prstGeom prst="rect">
            <a:avLst/>
          </a:prstGeom>
          <a:ln w="0">
            <a:noFill/>
          </a:ln>
        </p:spPr>
      </p:sp>
      <p:sp>
        <p:nvSpPr>
          <p:cNvPr id="666"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67"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8BE4FAD4-29BD-4FE1-B8B4-FFDA07A6DAB4}" type="slidenum">
              <a:rPr lang="en-US" sz="1200" b="0" strike="noStrike" spc="-1">
                <a:solidFill>
                  <a:srgbClr val="000000"/>
                </a:solidFill>
                <a:latin typeface="+mn-lt"/>
                <a:ea typeface="+mn-ea"/>
              </a:rPr>
              <a:t>15</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PlaceHolder 1"/>
          <p:cNvSpPr>
            <a:spLocks noGrp="1" noRot="1" noChangeAspect="1"/>
          </p:cNvSpPr>
          <p:nvPr>
            <p:ph type="sldImg"/>
          </p:nvPr>
        </p:nvSpPr>
        <p:spPr>
          <a:xfrm>
            <a:off x="685800" y="1143000"/>
            <a:ext cx="5486040" cy="3085920"/>
          </a:xfrm>
          <a:prstGeom prst="rect">
            <a:avLst/>
          </a:prstGeom>
          <a:ln w="0">
            <a:noFill/>
          </a:ln>
        </p:spPr>
      </p:sp>
      <p:sp>
        <p:nvSpPr>
          <p:cNvPr id="669"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70"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CAD9177B-0D03-4288-A1DA-17790673B817}" type="slidenum">
              <a:rPr lang="en-US" sz="1200" b="0" strike="noStrike" spc="-1">
                <a:solidFill>
                  <a:srgbClr val="000000"/>
                </a:solidFill>
                <a:latin typeface="+mn-lt"/>
                <a:ea typeface="+mn-ea"/>
              </a:rPr>
              <a:t>16</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PlaceHolder 1"/>
          <p:cNvSpPr>
            <a:spLocks noGrp="1" noRot="1" noChangeAspect="1"/>
          </p:cNvSpPr>
          <p:nvPr>
            <p:ph type="sldImg"/>
          </p:nvPr>
        </p:nvSpPr>
        <p:spPr>
          <a:xfrm>
            <a:off x="685800" y="1143000"/>
            <a:ext cx="5486040" cy="3085920"/>
          </a:xfrm>
          <a:prstGeom prst="rect">
            <a:avLst/>
          </a:prstGeom>
          <a:ln w="0">
            <a:noFill/>
          </a:ln>
        </p:spPr>
      </p:sp>
      <p:sp>
        <p:nvSpPr>
          <p:cNvPr id="672"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73"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AFE63428-A67F-4036-95B5-390C58DCDC18}" type="slidenum">
              <a:rPr lang="en-US" sz="1200" b="0" strike="noStrike" spc="-1">
                <a:solidFill>
                  <a:srgbClr val="000000"/>
                </a:solidFill>
                <a:latin typeface="+mn-lt"/>
                <a:ea typeface="+mn-ea"/>
              </a:rPr>
              <a:t>17</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PlaceHolder 1"/>
          <p:cNvSpPr>
            <a:spLocks noGrp="1" noRot="1" noChangeAspect="1"/>
          </p:cNvSpPr>
          <p:nvPr>
            <p:ph type="sldImg"/>
          </p:nvPr>
        </p:nvSpPr>
        <p:spPr>
          <a:xfrm>
            <a:off x="685800" y="1143000"/>
            <a:ext cx="5486040" cy="3085920"/>
          </a:xfrm>
          <a:prstGeom prst="rect">
            <a:avLst/>
          </a:prstGeom>
          <a:ln w="0">
            <a:noFill/>
          </a:ln>
        </p:spPr>
      </p:sp>
      <p:sp>
        <p:nvSpPr>
          <p:cNvPr id="675"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76"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4BA66654-3A6E-4771-B0BE-5F51FB8EF575}" type="slidenum">
              <a:rPr lang="en-US" sz="1200" b="0" strike="noStrike" spc="-1">
                <a:solidFill>
                  <a:srgbClr val="000000"/>
                </a:solidFill>
                <a:latin typeface="+mn-lt"/>
                <a:ea typeface="+mn-ea"/>
              </a:rPr>
              <a:t>18</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 name="PlaceHolder 1"/>
          <p:cNvSpPr>
            <a:spLocks noGrp="1" noRot="1" noChangeAspect="1"/>
          </p:cNvSpPr>
          <p:nvPr>
            <p:ph type="sldImg"/>
          </p:nvPr>
        </p:nvSpPr>
        <p:spPr>
          <a:xfrm>
            <a:off x="685800" y="1143000"/>
            <a:ext cx="5486040" cy="3085920"/>
          </a:xfrm>
          <a:prstGeom prst="rect">
            <a:avLst/>
          </a:prstGeom>
          <a:ln w="0">
            <a:noFill/>
          </a:ln>
        </p:spPr>
      </p:sp>
      <p:sp>
        <p:nvSpPr>
          <p:cNvPr id="678"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79"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6CC6E284-11B3-41E1-A9BE-B42930300861}" type="slidenum">
              <a:rPr lang="en-US" sz="1200" b="0" strike="noStrike" spc="-1">
                <a:solidFill>
                  <a:srgbClr val="000000"/>
                </a:solidFill>
                <a:latin typeface="+mn-lt"/>
                <a:ea typeface="+mn-ea"/>
              </a:rPr>
              <a:t>19</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laceHolder 1"/>
          <p:cNvSpPr>
            <a:spLocks noGrp="1" noRot="1" noChangeAspect="1"/>
          </p:cNvSpPr>
          <p:nvPr>
            <p:ph type="sldImg"/>
          </p:nvPr>
        </p:nvSpPr>
        <p:spPr>
          <a:xfrm>
            <a:off x="685800" y="1143000"/>
            <a:ext cx="5486040" cy="3085920"/>
          </a:xfrm>
          <a:prstGeom prst="rect">
            <a:avLst/>
          </a:prstGeom>
          <a:ln w="0">
            <a:noFill/>
          </a:ln>
        </p:spPr>
      </p:sp>
      <p:sp>
        <p:nvSpPr>
          <p:cNvPr id="627"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28"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21C14BC9-28B5-40EF-B335-AFFD10E221B1}" type="slidenum">
              <a:rPr lang="en-US" sz="1200" b="0" strike="noStrike" spc="-1">
                <a:solidFill>
                  <a:srgbClr val="000000"/>
                </a:solidFill>
                <a:latin typeface="+mn-lt"/>
                <a:ea typeface="+mn-ea"/>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PlaceHolder 1"/>
          <p:cNvSpPr>
            <a:spLocks noGrp="1" noRot="1" noChangeAspect="1"/>
          </p:cNvSpPr>
          <p:nvPr>
            <p:ph type="sldImg"/>
          </p:nvPr>
        </p:nvSpPr>
        <p:spPr>
          <a:xfrm>
            <a:off x="685800" y="1143000"/>
            <a:ext cx="5486040" cy="3085920"/>
          </a:xfrm>
          <a:prstGeom prst="rect">
            <a:avLst/>
          </a:prstGeom>
          <a:ln w="0">
            <a:noFill/>
          </a:ln>
        </p:spPr>
      </p:sp>
      <p:sp>
        <p:nvSpPr>
          <p:cNvPr id="6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B30AACC0-D591-4CC7-BB56-6570C8A77154}" type="slidenum">
              <a:rPr lang="en-US" sz="1200" b="0" strike="noStrike" spc="-1">
                <a:solidFill>
                  <a:srgbClr val="000000"/>
                </a:solidFill>
                <a:latin typeface="+mn-lt"/>
                <a:ea typeface="+mn-ea"/>
              </a:rPr>
              <a:t>20</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PlaceHolder 1"/>
          <p:cNvSpPr>
            <a:spLocks noGrp="1" noRot="1" noChangeAspect="1"/>
          </p:cNvSpPr>
          <p:nvPr>
            <p:ph type="sldImg"/>
          </p:nvPr>
        </p:nvSpPr>
        <p:spPr>
          <a:xfrm>
            <a:off x="685800" y="1143000"/>
            <a:ext cx="5486040" cy="3085920"/>
          </a:xfrm>
          <a:prstGeom prst="rect">
            <a:avLst/>
          </a:prstGeom>
          <a:ln w="0">
            <a:noFill/>
          </a:ln>
        </p:spPr>
      </p:sp>
      <p:sp>
        <p:nvSpPr>
          <p:cNvPr id="684"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85"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03E10FD4-ACEC-4567-BE5D-F4BDBD8B22F0}" type="slidenum">
              <a:rPr lang="en-US" sz="1200" b="0" strike="noStrike" spc="-1">
                <a:solidFill>
                  <a:srgbClr val="000000"/>
                </a:solidFill>
                <a:latin typeface="+mn-lt"/>
                <a:ea typeface="+mn-ea"/>
              </a:rPr>
              <a:t>21</a:t>
            </a:fld>
            <a:endParaRPr lang="en-U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PlaceHolder 1"/>
          <p:cNvSpPr>
            <a:spLocks noGrp="1" noRot="1" noChangeAspect="1"/>
          </p:cNvSpPr>
          <p:nvPr>
            <p:ph type="sldImg"/>
          </p:nvPr>
        </p:nvSpPr>
        <p:spPr>
          <a:xfrm>
            <a:off x="685800" y="1143000"/>
            <a:ext cx="5486040" cy="3085920"/>
          </a:xfrm>
          <a:prstGeom prst="rect">
            <a:avLst/>
          </a:prstGeom>
          <a:ln w="0">
            <a:noFill/>
          </a:ln>
        </p:spPr>
      </p:sp>
      <p:sp>
        <p:nvSpPr>
          <p:cNvPr id="687"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88"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61D9377C-7DFC-4277-94A8-E717E5E9641A}" type="slidenum">
              <a:rPr lang="en-US" sz="1200" b="0" strike="noStrike" spc="-1">
                <a:solidFill>
                  <a:srgbClr val="000000"/>
                </a:solidFill>
                <a:latin typeface="+mn-lt"/>
                <a:ea typeface="+mn-ea"/>
              </a:rPr>
              <a:t>22</a:t>
            </a:fld>
            <a:endParaRPr lang="en-U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 name="PlaceHolder 1"/>
          <p:cNvSpPr>
            <a:spLocks noGrp="1" noRot="1" noChangeAspect="1"/>
          </p:cNvSpPr>
          <p:nvPr>
            <p:ph type="sldImg"/>
          </p:nvPr>
        </p:nvSpPr>
        <p:spPr>
          <a:xfrm>
            <a:off x="685800" y="1143000"/>
            <a:ext cx="5486040" cy="3085920"/>
          </a:xfrm>
          <a:prstGeom prst="rect">
            <a:avLst/>
          </a:prstGeom>
          <a:ln w="0">
            <a:noFill/>
          </a:ln>
        </p:spPr>
      </p:sp>
      <p:sp>
        <p:nvSpPr>
          <p:cNvPr id="69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91"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77B4673F-B1E5-4E23-BDDC-962AC84ADE46}" type="slidenum">
              <a:rPr lang="en-US" sz="1200" b="0" strike="noStrike" spc="-1">
                <a:solidFill>
                  <a:srgbClr val="000000"/>
                </a:solidFill>
                <a:latin typeface="+mn-lt"/>
                <a:ea typeface="+mn-ea"/>
              </a:rPr>
              <a:t>23</a:t>
            </a:fld>
            <a:endParaRPr lang="en-U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PlaceHolder 1"/>
          <p:cNvSpPr>
            <a:spLocks noGrp="1" noRot="1" noChangeAspect="1"/>
          </p:cNvSpPr>
          <p:nvPr>
            <p:ph type="sldImg"/>
          </p:nvPr>
        </p:nvSpPr>
        <p:spPr>
          <a:xfrm>
            <a:off x="685800" y="1143000"/>
            <a:ext cx="5486040" cy="3085920"/>
          </a:xfrm>
          <a:prstGeom prst="rect">
            <a:avLst/>
          </a:prstGeom>
          <a:ln w="0">
            <a:noFill/>
          </a:ln>
        </p:spPr>
      </p:sp>
      <p:sp>
        <p:nvSpPr>
          <p:cNvPr id="693"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94"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E0471F4E-9979-46E0-A221-EF40F93720E4}" type="slidenum">
              <a:rPr lang="en-US" sz="1200" b="0" strike="noStrike" spc="-1">
                <a:solidFill>
                  <a:srgbClr val="000000"/>
                </a:solidFill>
                <a:latin typeface="+mn-lt"/>
                <a:ea typeface="+mn-ea"/>
              </a:rPr>
              <a:t>24</a:t>
            </a:fld>
            <a:endParaRPr lang="en-U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PlaceHolder 1"/>
          <p:cNvSpPr>
            <a:spLocks noGrp="1" noRot="1" noChangeAspect="1"/>
          </p:cNvSpPr>
          <p:nvPr>
            <p:ph type="sldImg"/>
          </p:nvPr>
        </p:nvSpPr>
        <p:spPr>
          <a:xfrm>
            <a:off x="685800" y="1143000"/>
            <a:ext cx="5486040" cy="3085920"/>
          </a:xfrm>
          <a:prstGeom prst="rect">
            <a:avLst/>
          </a:prstGeom>
          <a:ln w="0">
            <a:noFill/>
          </a:ln>
        </p:spPr>
      </p:sp>
      <p:sp>
        <p:nvSpPr>
          <p:cNvPr id="696"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97"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F260D884-054B-4F62-8C71-FB61C1F6E805}" type="slidenum">
              <a:rPr lang="en-US" sz="1200" b="0" strike="noStrike" spc="-1">
                <a:solidFill>
                  <a:srgbClr val="000000"/>
                </a:solidFill>
                <a:latin typeface="+mn-lt"/>
                <a:ea typeface="+mn-ea"/>
              </a:rPr>
              <a:t>25</a:t>
            </a:fld>
            <a:endParaRPr lang="en-U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PlaceHolder 1"/>
          <p:cNvSpPr>
            <a:spLocks noGrp="1" noRot="1" noChangeAspect="1"/>
          </p:cNvSpPr>
          <p:nvPr>
            <p:ph type="sldImg"/>
          </p:nvPr>
        </p:nvSpPr>
        <p:spPr>
          <a:xfrm>
            <a:off x="685800" y="1143000"/>
            <a:ext cx="5486040" cy="3085920"/>
          </a:xfrm>
          <a:prstGeom prst="rect">
            <a:avLst/>
          </a:prstGeom>
          <a:ln w="0">
            <a:noFill/>
          </a:ln>
        </p:spPr>
      </p:sp>
      <p:sp>
        <p:nvSpPr>
          <p:cNvPr id="699"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700"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F4888B0C-8EE8-440B-AF34-A5E26D06A25F}" type="slidenum">
              <a:rPr lang="en-US" sz="1200" b="0" strike="noStrike" spc="-1">
                <a:solidFill>
                  <a:srgbClr val="000000"/>
                </a:solidFill>
                <a:latin typeface="+mn-lt"/>
                <a:ea typeface="+mn-ea"/>
              </a:rPr>
              <a:t>26</a:t>
            </a:fld>
            <a:endParaRPr lang="en-US" sz="12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PlaceHolder 1"/>
          <p:cNvSpPr>
            <a:spLocks noGrp="1" noRot="1" noChangeAspect="1"/>
          </p:cNvSpPr>
          <p:nvPr>
            <p:ph type="sldImg"/>
          </p:nvPr>
        </p:nvSpPr>
        <p:spPr>
          <a:xfrm>
            <a:off x="685800" y="1143000"/>
            <a:ext cx="5486040" cy="3085920"/>
          </a:xfrm>
          <a:prstGeom prst="rect">
            <a:avLst/>
          </a:prstGeom>
          <a:ln w="0">
            <a:noFill/>
          </a:ln>
        </p:spPr>
      </p:sp>
      <p:sp>
        <p:nvSpPr>
          <p:cNvPr id="702"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703"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3DD5B62C-353E-4FB6-8067-58FAF6455895}" type="slidenum">
              <a:rPr lang="en-US" sz="1200" b="0" strike="noStrike" spc="-1">
                <a:solidFill>
                  <a:srgbClr val="000000"/>
                </a:solidFill>
                <a:latin typeface="+mn-lt"/>
                <a:ea typeface="+mn-ea"/>
              </a:rPr>
              <a:t>27</a:t>
            </a:fld>
            <a:endParaRPr lang="en-U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PlaceHolder 1"/>
          <p:cNvSpPr>
            <a:spLocks noGrp="1" noRot="1" noChangeAspect="1"/>
          </p:cNvSpPr>
          <p:nvPr>
            <p:ph type="sldImg"/>
          </p:nvPr>
        </p:nvSpPr>
        <p:spPr>
          <a:xfrm>
            <a:off x="685800" y="1143000"/>
            <a:ext cx="5486040" cy="3085920"/>
          </a:xfrm>
          <a:prstGeom prst="rect">
            <a:avLst/>
          </a:prstGeom>
          <a:ln w="0">
            <a:noFill/>
          </a:ln>
        </p:spPr>
      </p:sp>
      <p:sp>
        <p:nvSpPr>
          <p:cNvPr id="705"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706"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9FCBEA9A-C81C-4CAE-9220-D62971175255}" type="slidenum">
              <a:rPr lang="en-US" sz="1200" b="0" strike="noStrike" spc="-1">
                <a:solidFill>
                  <a:srgbClr val="000000"/>
                </a:solidFill>
                <a:latin typeface="+mn-lt"/>
                <a:ea typeface="+mn-ea"/>
              </a:rPr>
              <a:t>28</a:t>
            </a:fld>
            <a:endParaRPr lang="en-U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PlaceHolder 1"/>
          <p:cNvSpPr>
            <a:spLocks noGrp="1" noRot="1" noChangeAspect="1"/>
          </p:cNvSpPr>
          <p:nvPr>
            <p:ph type="sldImg"/>
          </p:nvPr>
        </p:nvSpPr>
        <p:spPr>
          <a:xfrm>
            <a:off x="685800" y="1143000"/>
            <a:ext cx="5486040" cy="3085920"/>
          </a:xfrm>
          <a:prstGeom prst="rect">
            <a:avLst/>
          </a:prstGeom>
          <a:ln w="0">
            <a:noFill/>
          </a:ln>
        </p:spPr>
      </p:sp>
      <p:sp>
        <p:nvSpPr>
          <p:cNvPr id="708"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709"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68E66E0C-DBA2-4026-9B89-CBFAB663B7E6}" type="slidenum">
              <a:rPr lang="en-US" sz="1200" b="0" strike="noStrike" spc="-1">
                <a:solidFill>
                  <a:srgbClr val="000000"/>
                </a:solidFill>
                <a:latin typeface="+mn-lt"/>
                <a:ea typeface="+mn-ea"/>
              </a:rPr>
              <a:t>29</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noRot="1" noChangeAspect="1"/>
          </p:cNvSpPr>
          <p:nvPr>
            <p:ph type="sldImg"/>
          </p:nvPr>
        </p:nvSpPr>
        <p:spPr>
          <a:xfrm>
            <a:off x="685800" y="1143000"/>
            <a:ext cx="5486040" cy="3085920"/>
          </a:xfrm>
          <a:prstGeom prst="rect">
            <a:avLst/>
          </a:prstGeom>
          <a:ln w="0">
            <a:noFill/>
          </a:ln>
        </p:spPr>
      </p:sp>
      <p:sp>
        <p:nvSpPr>
          <p:cNvPr id="630"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31"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E6519F6A-C298-44F5-B374-E6F71083D24A}" type="slidenum">
              <a:rPr lang="en-US" sz="1200" b="0" strike="noStrike" spc="-1">
                <a:solidFill>
                  <a:srgbClr val="000000"/>
                </a:solidFill>
                <a:latin typeface="+mn-lt"/>
                <a:ea typeface="+mn-ea"/>
              </a:rPr>
              <a:t>3</a:t>
            </a:fld>
            <a:endParaRPr lang="en-US"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PlaceHolder 1"/>
          <p:cNvSpPr>
            <a:spLocks noGrp="1" noRot="1" noChangeAspect="1"/>
          </p:cNvSpPr>
          <p:nvPr>
            <p:ph type="sldImg"/>
          </p:nvPr>
        </p:nvSpPr>
        <p:spPr>
          <a:xfrm>
            <a:off x="685800" y="1143000"/>
            <a:ext cx="5486040" cy="3085920"/>
          </a:xfrm>
          <a:prstGeom prst="rect">
            <a:avLst/>
          </a:prstGeom>
          <a:ln w="0">
            <a:noFill/>
          </a:ln>
        </p:spPr>
      </p:sp>
      <p:sp>
        <p:nvSpPr>
          <p:cNvPr id="714"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715"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580D8579-0D14-49E5-B818-EB782B459F28}" type="slidenum">
              <a:rPr lang="en-US" sz="1200" b="0" strike="noStrike" spc="-1">
                <a:solidFill>
                  <a:srgbClr val="000000"/>
                </a:solidFill>
                <a:latin typeface="+mn-lt"/>
                <a:ea typeface="+mn-ea"/>
              </a:rPr>
              <a:t>46</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PlaceHolder 1"/>
          <p:cNvSpPr>
            <a:spLocks noGrp="1" noRot="1" noChangeAspect="1"/>
          </p:cNvSpPr>
          <p:nvPr>
            <p:ph type="sldImg"/>
          </p:nvPr>
        </p:nvSpPr>
        <p:spPr>
          <a:xfrm>
            <a:off x="685800" y="1143000"/>
            <a:ext cx="5486040" cy="3085920"/>
          </a:xfrm>
          <a:prstGeom prst="rect">
            <a:avLst/>
          </a:prstGeom>
          <a:ln w="0">
            <a:noFill/>
          </a:ln>
        </p:spPr>
      </p:sp>
      <p:sp>
        <p:nvSpPr>
          <p:cNvPr id="633"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34"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4A740C3D-4255-4524-B3CB-80FCF4E07C9B}" type="slidenum">
              <a:rPr lang="en-US" sz="1200" b="0" strike="noStrike" spc="-1">
                <a:solidFill>
                  <a:srgbClr val="000000"/>
                </a:solidFill>
                <a:latin typeface="+mn-lt"/>
                <a:ea typeface="+mn-ea"/>
              </a:rPr>
              <a:t>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noRot="1" noChangeAspect="1"/>
          </p:cNvSpPr>
          <p:nvPr>
            <p:ph type="sldImg"/>
          </p:nvPr>
        </p:nvSpPr>
        <p:spPr>
          <a:xfrm>
            <a:off x="685800" y="1143000"/>
            <a:ext cx="5486040" cy="3085920"/>
          </a:xfrm>
          <a:prstGeom prst="rect">
            <a:avLst/>
          </a:prstGeom>
          <a:ln w="0">
            <a:noFill/>
          </a:ln>
        </p:spPr>
      </p:sp>
      <p:sp>
        <p:nvSpPr>
          <p:cNvPr id="636"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37"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410C0C8B-CC77-459C-8ED6-714720DAD68E}" type="slidenum">
              <a:rPr lang="en-US" sz="1200" b="0" strike="noStrike" spc="-1">
                <a:solidFill>
                  <a:srgbClr val="000000"/>
                </a:solidFill>
                <a:latin typeface="+mn-lt"/>
                <a:ea typeface="+mn-ea"/>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PlaceHolder 1"/>
          <p:cNvSpPr>
            <a:spLocks noGrp="1" noRot="1" noChangeAspect="1"/>
          </p:cNvSpPr>
          <p:nvPr>
            <p:ph type="sldImg"/>
          </p:nvPr>
        </p:nvSpPr>
        <p:spPr>
          <a:xfrm>
            <a:off x="685800" y="1143000"/>
            <a:ext cx="5486040" cy="3085920"/>
          </a:xfrm>
          <a:prstGeom prst="rect">
            <a:avLst/>
          </a:prstGeom>
          <a:ln w="0">
            <a:noFill/>
          </a:ln>
        </p:spPr>
      </p:sp>
      <p:sp>
        <p:nvSpPr>
          <p:cNvPr id="639"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40"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12CB18B6-1C14-4DE4-8C3A-1E0D6C4CCB71}" type="slidenum">
              <a:rPr lang="en-US" sz="1200" b="0" strike="noStrike" spc="-1">
                <a:solidFill>
                  <a:srgbClr val="000000"/>
                </a:solidFill>
                <a:latin typeface="+mn-lt"/>
                <a:ea typeface="+mn-ea"/>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noRot="1" noChangeAspect="1"/>
          </p:cNvSpPr>
          <p:nvPr>
            <p:ph type="sldImg"/>
          </p:nvPr>
        </p:nvSpPr>
        <p:spPr>
          <a:xfrm>
            <a:off x="685800" y="1143000"/>
            <a:ext cx="5486040" cy="3085920"/>
          </a:xfrm>
          <a:prstGeom prst="rect">
            <a:avLst/>
          </a:prstGeom>
          <a:ln w="0">
            <a:noFill/>
          </a:ln>
        </p:spPr>
      </p:sp>
      <p:sp>
        <p:nvSpPr>
          <p:cNvPr id="642"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43"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D14F50BE-F9ED-41B9-BC32-1EB9FEF869D4}" type="slidenum">
              <a:rPr lang="en-US" sz="1200" b="0" strike="noStrike" spc="-1">
                <a:solidFill>
                  <a:srgbClr val="000000"/>
                </a:solidFill>
                <a:latin typeface="+mn-lt"/>
                <a:ea typeface="+mn-ea"/>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PlaceHolder 1"/>
          <p:cNvSpPr>
            <a:spLocks noGrp="1" noRot="1" noChangeAspect="1"/>
          </p:cNvSpPr>
          <p:nvPr>
            <p:ph type="sldImg"/>
          </p:nvPr>
        </p:nvSpPr>
        <p:spPr>
          <a:xfrm>
            <a:off x="685800" y="1143000"/>
            <a:ext cx="5486040" cy="3085920"/>
          </a:xfrm>
          <a:prstGeom prst="rect">
            <a:avLst/>
          </a:prstGeom>
          <a:ln w="0">
            <a:noFill/>
          </a:ln>
        </p:spPr>
      </p:sp>
      <p:sp>
        <p:nvSpPr>
          <p:cNvPr id="645"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46"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CED91FB4-503C-4C0B-AA8C-4821067FFA7E}" type="slidenum">
              <a:rPr lang="en-US" sz="1200" b="0" strike="noStrike" spc="-1">
                <a:solidFill>
                  <a:srgbClr val="000000"/>
                </a:solidFill>
                <a:latin typeface="+mn-lt"/>
                <a:ea typeface="+mn-ea"/>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PlaceHolder 1"/>
          <p:cNvSpPr>
            <a:spLocks noGrp="1" noRot="1" noChangeAspect="1"/>
          </p:cNvSpPr>
          <p:nvPr>
            <p:ph type="sldImg"/>
          </p:nvPr>
        </p:nvSpPr>
        <p:spPr>
          <a:xfrm>
            <a:off x="685800" y="1143000"/>
            <a:ext cx="5486040" cy="3085920"/>
          </a:xfrm>
          <a:prstGeom prst="rect">
            <a:avLst/>
          </a:prstGeom>
          <a:ln w="0">
            <a:noFill/>
          </a:ln>
        </p:spPr>
      </p:sp>
      <p:sp>
        <p:nvSpPr>
          <p:cNvPr id="648"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649"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algn="r">
              <a:lnSpc>
                <a:spcPct val="100000"/>
              </a:lnSpc>
            </a:pPr>
            <a:fld id="{FEC83510-4EF3-4B9A-83AC-07482DCC8E63}" type="slidenum">
              <a:rPr lang="en-US" sz="1200" b="0" strike="noStrike" spc="-1">
                <a:solidFill>
                  <a:srgbClr val="000000"/>
                </a:solidFill>
                <a:latin typeface="+mn-lt"/>
                <a:ea typeface="+mn-ea"/>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5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6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6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6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6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7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8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3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3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3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3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4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4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4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4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4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4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5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5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5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5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5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6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6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6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7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7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8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8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9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9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9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9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9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9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0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4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4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4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5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5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5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6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6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6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6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6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7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37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PlaceHolder 1"/>
          <p:cNvSpPr>
            <a:spLocks noGrp="1"/>
          </p:cNvSpPr>
          <p:nvPr>
            <p:ph type="body"/>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BASIC LAYOUT</a:t>
            </a:r>
            <a:endParaRPr lang="en-US" sz="5400" b="0" strike="noStrike" spc="-1">
              <a:solidFill>
                <a:srgbClr val="000000"/>
              </a:solidFill>
              <a:latin typeface="Arial"/>
            </a:endParaRPr>
          </a:p>
        </p:txBody>
      </p:sp>
      <p:sp>
        <p:nvSpPr>
          <p:cNvPr id="153"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 name="PlaceHolder 1"/>
          <p:cNvSpPr>
            <a:spLocks noGrp="1"/>
          </p:cNvSpPr>
          <p:nvPr>
            <p:ph type="body"/>
          </p:nvPr>
        </p:nvSpPr>
        <p:spPr>
          <a:xfrm>
            <a:off x="4227480" y="0"/>
            <a:ext cx="7964280" cy="6857640"/>
          </a:xfrm>
          <a:prstGeom prst="rect">
            <a:avLst/>
          </a:prstGeom>
          <a:solidFill>
            <a:srgbClr val="F2F2F2"/>
          </a:solidFill>
          <a:ln w="0">
            <a:noFill/>
          </a:ln>
        </p:spPr>
        <p:txBody>
          <a:bodyPr lIns="90000" tIns="45000" rIns="90000" bIns="45000" anchor="ctr">
            <a:noAutofit/>
          </a:bodyPr>
          <a:lstStyle/>
          <a:p>
            <a:pPr algn="ctr">
              <a:lnSpc>
                <a:spcPct val="90000"/>
              </a:lnSpc>
              <a:spcBef>
                <a:spcPts val="1001"/>
              </a:spcBef>
              <a:tabLst>
                <a:tab pos="0" algn="l"/>
              </a:tabLst>
            </a:pPr>
            <a:r>
              <a:rPr lang="en-US" sz="1200" b="0" strike="noStrike" spc="-1">
                <a:solidFill>
                  <a:srgbClr val="000000"/>
                </a:solidFill>
                <a:latin typeface="Arial"/>
                <a:ea typeface="Arial Unicode MS"/>
              </a:rPr>
              <a:t>Your Picture Here</a:t>
            </a:r>
            <a:endParaRPr lang="en-US" sz="1200" b="0" strike="noStrike" spc="-1">
              <a:solidFill>
                <a:srgbClr val="000000"/>
              </a:solidFill>
              <a:latin typeface="Arial"/>
            </a:endParaRPr>
          </a:p>
        </p:txBody>
      </p:sp>
      <p:sp>
        <p:nvSpPr>
          <p:cNvPr id="229"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 name="PlaceHolder 1"/>
          <p:cNvSpPr>
            <a:spLocks noGrp="1"/>
          </p:cNvSpPr>
          <p:nvPr>
            <p:ph type="body"/>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BASIC LAYOUT</a:t>
            </a:r>
            <a:endParaRPr lang="en-US" sz="5400" b="0" strike="noStrike" spc="-1">
              <a:solidFill>
                <a:srgbClr val="000000"/>
              </a:solidFill>
              <a:latin typeface="Arial"/>
            </a:endParaRPr>
          </a:p>
        </p:txBody>
      </p:sp>
      <p:sp>
        <p:nvSpPr>
          <p:cNvPr id="267" name="PlaceHolder 2"/>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r>
              <a:rPr lang="en-US" sz="1800" b="0" strike="noStrike" spc="-1">
                <a:solidFill>
                  <a:srgbClr val="000000"/>
                </a:solidFill>
                <a:latin typeface="Arial"/>
              </a:rPr>
              <a:t>Click to edit the title text format</a:t>
            </a:r>
          </a:p>
        </p:txBody>
      </p:sp>
      <p:sp>
        <p:nvSpPr>
          <p:cNvPr id="34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800" b="0" strike="noStrike" spc="-1">
                <a:solidFill>
                  <a:srgbClr val="000000"/>
                </a:solidFill>
                <a:latin typeface="Arial"/>
              </a:rPr>
              <a:t>Click to edit the outline text format</a:t>
            </a:r>
          </a:p>
          <a:p>
            <a:pPr marL="864000" lvl="1" indent="-324000">
              <a:spcBef>
                <a:spcPts val="1134"/>
              </a:spcBef>
              <a:buClr>
                <a:srgbClr val="FFFFFF"/>
              </a:buClr>
              <a:buSzPct val="75000"/>
              <a:buFont typeface="Symbol" charset="2"/>
              <a:buChar char=""/>
            </a:pPr>
            <a:r>
              <a:rPr lang="en-US" sz="2000" b="0" strike="noStrike" spc="-1">
                <a:solidFill>
                  <a:srgbClr val="000000"/>
                </a:solidFill>
                <a:latin typeface="Arial"/>
              </a:rPr>
              <a:t>Second Outline Level</a:t>
            </a:r>
          </a:p>
          <a:p>
            <a:pPr marL="1296000" lvl="2" indent="-288000">
              <a:spcBef>
                <a:spcPts val="850"/>
              </a:spcBef>
              <a:buClr>
                <a:srgbClr val="FFFFFF"/>
              </a:buClr>
              <a:buSzPct val="45000"/>
              <a:buFont typeface="Wingdings" charset="2"/>
              <a:buChar char=""/>
            </a:pPr>
            <a:r>
              <a:rPr lang="en-US" sz="1800" b="0" strike="noStrike" spc="-1">
                <a:solidFill>
                  <a:srgbClr val="000000"/>
                </a:solidFill>
                <a:latin typeface="Arial"/>
              </a:rPr>
              <a:t>Third Outline Level</a:t>
            </a:r>
          </a:p>
          <a:p>
            <a:pPr marL="1728000" lvl="3" indent="-216000">
              <a:spcBef>
                <a:spcPts val="567"/>
              </a:spcBef>
              <a:buClr>
                <a:srgbClr val="FFFFFF"/>
              </a:buClr>
              <a:buSzPct val="75000"/>
              <a:buFont typeface="Symbol" charset="2"/>
              <a:buChar char=""/>
            </a:pPr>
            <a:r>
              <a:rPr lang="en-US" sz="1800" b="0" strike="noStrike" spc="-1">
                <a:solidFill>
                  <a:srgbClr val="000000"/>
                </a:solidFill>
                <a:latin typeface="Arial"/>
              </a:rPr>
              <a:t>Fourth Outline Level</a:t>
            </a:r>
          </a:p>
          <a:p>
            <a:pPr marL="2160000" lvl="4" indent="-216000">
              <a:spcBef>
                <a:spcPts val="283"/>
              </a:spcBef>
              <a:buClr>
                <a:srgbClr val="FFFFFF"/>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FFFFFF"/>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FFFFFF"/>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6" name="Group 7"/>
          <p:cNvGrpSpPr/>
          <p:nvPr/>
        </p:nvGrpSpPr>
        <p:grpSpPr>
          <a:xfrm>
            <a:off x="10046520" y="194400"/>
            <a:ext cx="1684080" cy="413280"/>
            <a:chOff x="10046520" y="194400"/>
            <a:chExt cx="1684080" cy="413280"/>
          </a:xfrm>
        </p:grpSpPr>
        <p:sp>
          <p:nvSpPr>
            <p:cNvPr id="387" name="Rounded Rectangle 7"/>
            <p:cNvSpPr/>
            <p:nvPr/>
          </p:nvSpPr>
          <p:spPr>
            <a:xfrm>
              <a:off x="10046520" y="194400"/>
              <a:ext cx="1684080" cy="413280"/>
            </a:xfrm>
            <a:prstGeom prst="roundRect">
              <a:avLst>
                <a:gd name="adj" fmla="val 50000"/>
              </a:avLst>
            </a:prstGeom>
            <a:noFill/>
            <a:ln w="15875">
              <a:solidFill>
                <a:srgbClr val="000000"/>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388" name="Freeform: Shape 9"/>
            <p:cNvSpPr/>
            <p:nvPr/>
          </p:nvSpPr>
          <p:spPr>
            <a:xfrm>
              <a:off x="10831680" y="278280"/>
              <a:ext cx="537480" cy="238680"/>
            </a:xfrm>
            <a:custGeom>
              <a:avLst/>
              <a:gdLst/>
              <a:ahLst/>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389" name="Freeform: Shape 10"/>
            <p:cNvSpPr/>
            <p:nvPr/>
          </p:nvSpPr>
          <p:spPr>
            <a:xfrm>
              <a:off x="10298520" y="290160"/>
              <a:ext cx="178920" cy="228240"/>
            </a:xfrm>
            <a:custGeom>
              <a:avLst/>
              <a:gdLst/>
              <a:ahLst/>
              <a:cxnLst/>
              <a:rect l="l" t="t" r="r" b="b"/>
              <a:pathLst>
                <a:path w="164495" h="212876">
                  <a:moveTo>
                    <a:pt x="0" y="208038"/>
                  </a:moveTo>
                  <a:lnTo>
                    <a:pt x="79828" y="0"/>
                  </a:lnTo>
                  <a:lnTo>
                    <a:pt x="164495" y="212876"/>
                  </a:lnTo>
                </a:path>
              </a:pathLst>
            </a:custGeom>
            <a:noFill/>
            <a:ln w="15875">
              <a:solidFill>
                <a:srgbClr val="000000"/>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390" name="Freeform: Shape 11"/>
            <p:cNvSpPr/>
            <p:nvPr/>
          </p:nvSpPr>
          <p:spPr>
            <a:xfrm>
              <a:off x="10522800" y="290160"/>
              <a:ext cx="110520" cy="228240"/>
            </a:xfrm>
            <a:custGeom>
              <a:avLst/>
              <a:gdLst/>
              <a:ahLst/>
              <a:cxnLst/>
              <a:rect l="l" t="t" r="r" b="b"/>
              <a:pathLst>
                <a:path w="101600" h="220133">
                  <a:moveTo>
                    <a:pt x="4838" y="0"/>
                  </a:moveTo>
                  <a:lnTo>
                    <a:pt x="0" y="220133"/>
                  </a:lnTo>
                  <a:lnTo>
                    <a:pt x="101600" y="220133"/>
                  </a:lnTo>
                </a:path>
              </a:pathLst>
            </a:custGeom>
            <a:noFill/>
            <a:ln w="15875">
              <a:solidFill>
                <a:srgbClr val="000000"/>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391" name="Freeform: Shape 12"/>
            <p:cNvSpPr/>
            <p:nvPr/>
          </p:nvSpPr>
          <p:spPr>
            <a:xfrm>
              <a:off x="10678320" y="290160"/>
              <a:ext cx="110520" cy="228240"/>
            </a:xfrm>
            <a:custGeom>
              <a:avLst/>
              <a:gdLst/>
              <a:ahLst/>
              <a:cxnLst/>
              <a:rect l="l" t="t" r="r" b="b"/>
              <a:pathLst>
                <a:path w="101600" h="220133">
                  <a:moveTo>
                    <a:pt x="4838" y="0"/>
                  </a:moveTo>
                  <a:lnTo>
                    <a:pt x="0" y="220133"/>
                  </a:lnTo>
                  <a:lnTo>
                    <a:pt x="101600" y="220133"/>
                  </a:lnTo>
                </a:path>
              </a:pathLst>
            </a:custGeom>
            <a:noFill/>
            <a:ln w="15875">
              <a:solidFill>
                <a:srgbClr val="000000"/>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392" name="Freeform: Shape 13"/>
            <p:cNvSpPr/>
            <p:nvPr/>
          </p:nvSpPr>
          <p:spPr>
            <a:xfrm>
              <a:off x="11328840" y="457200"/>
              <a:ext cx="218160" cy="61200"/>
            </a:xfrm>
            <a:custGeom>
              <a:avLst/>
              <a:gdLst/>
              <a:ahLst/>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grpSp>
      <p:sp>
        <p:nvSpPr>
          <p:cNvPr id="393" name="TextBox 20"/>
          <p:cNvSpPr/>
          <p:nvPr/>
        </p:nvSpPr>
        <p:spPr>
          <a:xfrm>
            <a:off x="4752000" y="3960720"/>
            <a:ext cx="7159320" cy="173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a:lnSpc>
                <a:spcPct val="100000"/>
              </a:lnSpc>
            </a:pPr>
            <a:r>
              <a:rPr lang="en-US" sz="5400" b="0" strike="noStrike" spc="-1">
                <a:solidFill>
                  <a:srgbClr val="FFFFFF"/>
                </a:solidFill>
                <a:latin typeface="Arial"/>
                <a:ea typeface="Arial Unicode MS"/>
              </a:rPr>
              <a:t>Konsep dasar metode analisis data</a:t>
            </a:r>
            <a:endParaRPr lang="en-US" sz="5400" b="0" strike="noStrike" spc="-1">
              <a:latin typeface="Arial"/>
            </a:endParaRPr>
          </a:p>
        </p:txBody>
      </p:sp>
      <p:sp>
        <p:nvSpPr>
          <p:cNvPr id="394" name="TextBox 21"/>
          <p:cNvSpPr/>
          <p:nvPr/>
        </p:nvSpPr>
        <p:spPr>
          <a:xfrm>
            <a:off x="6903000" y="5708520"/>
            <a:ext cx="5007960" cy="37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r">
              <a:lnSpc>
                <a:spcPct val="100000"/>
              </a:lnSpc>
            </a:pPr>
            <a:r>
              <a:rPr lang="en-US" sz="1870" b="0" strike="noStrike" spc="-1">
                <a:solidFill>
                  <a:srgbClr val="FFFFFF"/>
                </a:solidFill>
                <a:latin typeface="Arial"/>
                <a:ea typeface="Arial Unicode MS"/>
              </a:rPr>
              <a:t>Yudy Yunardy S.E., M.M.</a:t>
            </a:r>
            <a:endParaRPr lang="en-US" sz="187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8" name="Picture 2" descr="https://blog.optimalworkshop.com/wp-content/uploads/2020/03/A-beginners-guide-to-qualitative-and-quantitative-research.png"/>
          <p:cNvPicPr/>
          <p:nvPr/>
        </p:nvPicPr>
        <p:blipFill>
          <a:blip r:embed="rId3"/>
          <a:srcRect l="13935" t="18244" r="12709" b="17013"/>
          <a:stretch/>
        </p:blipFill>
        <p:spPr>
          <a:xfrm>
            <a:off x="0" y="0"/>
            <a:ext cx="12191760" cy="6857640"/>
          </a:xfrm>
          <a:prstGeom prst="rect">
            <a:avLst/>
          </a:prstGeom>
          <a:ln w="0">
            <a:noFill/>
          </a:ln>
        </p:spPr>
      </p:pic>
      <p:sp>
        <p:nvSpPr>
          <p:cNvPr id="449" name="Chevron 2"/>
          <p:cNvSpPr/>
          <p:nvPr/>
        </p:nvSpPr>
        <p:spPr>
          <a:xfrm>
            <a:off x="5196240" y="1059480"/>
            <a:ext cx="2017080" cy="2481480"/>
          </a:xfrm>
          <a:prstGeom prst="chevron">
            <a:avLst>
              <a:gd name="adj" fmla="val 50000"/>
            </a:avLst>
          </a:prstGeom>
          <a:solidFill>
            <a:srgbClr val="FF0000"/>
          </a:solidFill>
          <a:ln>
            <a:solidFill>
              <a:srgbClr val="12496B"/>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PlaceHolder 1"/>
          <p:cNvSpPr>
            <a:spLocks noGrp="1"/>
          </p:cNvSpPr>
          <p:nvPr>
            <p:ph/>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Numeric</a:t>
            </a:r>
            <a:endParaRPr lang="en-US" sz="5400" b="0" strike="noStrike" spc="-1">
              <a:solidFill>
                <a:srgbClr val="000000"/>
              </a:solidFill>
              <a:latin typeface="Arial"/>
            </a:endParaRPr>
          </a:p>
        </p:txBody>
      </p:sp>
      <p:pic>
        <p:nvPicPr>
          <p:cNvPr id="451" name="Picture 2" descr="https://encrypted-tbn0.gstatic.com/images?q=tbn:ANd9GcRY7i6SOCOlODnqhsm2o2avCv-90SKvGB8p_g&amp;usqp=CAU"/>
          <p:cNvPicPr/>
          <p:nvPr/>
        </p:nvPicPr>
        <p:blipFill>
          <a:blip r:embed="rId3"/>
          <a:stretch/>
        </p:blipFill>
        <p:spPr>
          <a:xfrm>
            <a:off x="5811120" y="1437120"/>
            <a:ext cx="6085080" cy="5025960"/>
          </a:xfrm>
          <a:prstGeom prst="rect">
            <a:avLst/>
          </a:prstGeom>
          <a:ln w="0">
            <a:noFill/>
          </a:ln>
        </p:spPr>
      </p:pic>
      <p:sp>
        <p:nvSpPr>
          <p:cNvPr id="452" name="Rectangle 3"/>
          <p:cNvSpPr/>
          <p:nvPr/>
        </p:nvSpPr>
        <p:spPr>
          <a:xfrm>
            <a:off x="478080" y="1630800"/>
            <a:ext cx="5332680" cy="234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800" b="1" strike="noStrike" spc="-1">
                <a:solidFill>
                  <a:srgbClr val="000000"/>
                </a:solidFill>
                <a:latin typeface="Arial"/>
                <a:ea typeface="Arial Unicode MS"/>
              </a:rPr>
              <a:t>interval-scaled </a:t>
            </a:r>
            <a:r>
              <a:rPr lang="en-US" sz="2400" b="0" strike="noStrike" spc="-1">
                <a:solidFill>
                  <a:srgbClr val="000000"/>
                </a:solidFill>
                <a:latin typeface="Arial"/>
                <a:ea typeface="Arial Unicode MS"/>
              </a:rPr>
              <a:t>attribute has values, whose differences are interpretable, but the numerical attributes do not have the correct reference point, or we can call zero points</a:t>
            </a:r>
            <a:endParaRPr lang="en-US" sz="2400" b="0" strike="noStrike" spc="-1">
              <a:latin typeface="Arial"/>
            </a:endParaRPr>
          </a:p>
        </p:txBody>
      </p:sp>
      <p:sp>
        <p:nvSpPr>
          <p:cNvPr id="453" name="Rectangle 4"/>
          <p:cNvSpPr/>
          <p:nvPr/>
        </p:nvSpPr>
        <p:spPr>
          <a:xfrm>
            <a:off x="408600" y="4262400"/>
            <a:ext cx="5471640" cy="1980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800" b="1" strike="noStrike" spc="-1">
                <a:solidFill>
                  <a:srgbClr val="000000"/>
                </a:solidFill>
                <a:latin typeface="Arial"/>
                <a:ea typeface="Arial Unicode MS"/>
              </a:rPr>
              <a:t>ratio-scaled</a:t>
            </a:r>
            <a:r>
              <a:rPr lang="en-US" sz="2400" b="0" strike="noStrike" spc="-1">
                <a:solidFill>
                  <a:srgbClr val="000000"/>
                </a:solidFill>
                <a:latin typeface="Arial"/>
                <a:ea typeface="Arial Unicode MS"/>
              </a:rPr>
              <a:t> attribute is a numeric attribute with a fix zero-point. If a measurement is ratio-scaled, we can say of a value as being a multiple (or ratio) of another value</a:t>
            </a:r>
            <a:endParaRPr lang="en-US" sz="24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p:cNvSpPr>
          <p:nvPr>
            <p:ph/>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Discrete</a:t>
            </a:r>
            <a:endParaRPr lang="en-US" sz="5400" b="0" strike="noStrike" spc="-1">
              <a:solidFill>
                <a:srgbClr val="000000"/>
              </a:solidFill>
              <a:latin typeface="Arial"/>
            </a:endParaRPr>
          </a:p>
        </p:txBody>
      </p:sp>
      <p:pic>
        <p:nvPicPr>
          <p:cNvPr id="455" name="Picture 2" descr="https://media.geeksforgeeks.org/wp-content/uploads/Capture-68.png"/>
          <p:cNvPicPr/>
          <p:nvPr/>
        </p:nvPicPr>
        <p:blipFill>
          <a:blip r:embed="rId3"/>
          <a:stretch/>
        </p:blipFill>
        <p:spPr>
          <a:xfrm>
            <a:off x="781560" y="1751760"/>
            <a:ext cx="10656720" cy="456156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p:cNvSpPr>
          <p:nvPr>
            <p:ph/>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Continuous</a:t>
            </a:r>
            <a:endParaRPr lang="en-US" sz="5400" b="0" strike="noStrike" spc="-1">
              <a:solidFill>
                <a:srgbClr val="000000"/>
              </a:solidFill>
              <a:latin typeface="Arial"/>
            </a:endParaRPr>
          </a:p>
        </p:txBody>
      </p:sp>
      <p:pic>
        <p:nvPicPr>
          <p:cNvPr id="457" name="Picture 2" descr="https://media.geeksforgeeks.org/wp-content/uploads/Capture-70.png"/>
          <p:cNvPicPr/>
          <p:nvPr/>
        </p:nvPicPr>
        <p:blipFill>
          <a:blip r:embed="rId3"/>
          <a:stretch/>
        </p:blipFill>
        <p:spPr>
          <a:xfrm>
            <a:off x="699480" y="1803240"/>
            <a:ext cx="10820880" cy="462600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TextBox 4"/>
          <p:cNvSpPr/>
          <p:nvPr/>
        </p:nvSpPr>
        <p:spPr>
          <a:xfrm>
            <a:off x="0" y="749880"/>
            <a:ext cx="5479920" cy="5576040"/>
          </a:xfrm>
          <a:prstGeom prst="rect">
            <a:avLst/>
          </a:prstGeom>
          <a:noFill/>
          <a:ln w="0">
            <a:noFill/>
          </a:ln>
        </p:spPr>
        <p:style>
          <a:lnRef idx="0">
            <a:scrgbClr r="0" g="0" b="0"/>
          </a:lnRef>
          <a:fillRef idx="0">
            <a:scrgbClr r="0" g="0" b="0"/>
          </a:fillRef>
          <a:effectRef idx="0">
            <a:scrgbClr r="0" g="0" b="0"/>
          </a:effectRef>
          <a:fontRef idx="minor"/>
        </p:style>
        <p:txBody>
          <a:bodyPr lIns="108000" tIns="45000" rIns="108000" bIns="45000" anchor="ctr">
            <a:spAutoFit/>
          </a:bodyPr>
          <a:lstStyle/>
          <a:p>
            <a:pPr>
              <a:lnSpc>
                <a:spcPct val="100000"/>
              </a:lnSpc>
            </a:pPr>
            <a:r>
              <a:rPr lang="en-US" sz="4000" b="1" strike="noStrike" spc="-1">
                <a:solidFill>
                  <a:srgbClr val="19A5BE"/>
                </a:solidFill>
                <a:latin typeface="Arial"/>
                <a:ea typeface="Arial Unicode MS"/>
              </a:rPr>
              <a:t>Proses mengumpulkan, pemodelan dan analisa untuk mendapatkan wawasan yang berguna untuk proses pengambilan keputusan</a:t>
            </a:r>
            <a:endParaRPr lang="en-US" sz="4000" b="0" strike="noStrike" spc="-1">
              <a:latin typeface="Arial"/>
            </a:endParaRPr>
          </a:p>
        </p:txBody>
      </p:sp>
      <p:sp>
        <p:nvSpPr>
          <p:cNvPr id="459" name="Title 1"/>
          <p:cNvSpPr/>
          <p:nvPr/>
        </p:nvSpPr>
        <p:spPr>
          <a:xfrm>
            <a:off x="4985280" y="0"/>
            <a:ext cx="3901320" cy="223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r>
              <a:rPr lang="en-US" sz="7200" b="1" strike="noStrike" spc="-1">
                <a:solidFill>
                  <a:srgbClr val="404040"/>
                </a:solidFill>
                <a:latin typeface="Arial"/>
                <a:ea typeface="Arial Unicode MS"/>
              </a:rPr>
              <a:t>Analisis</a:t>
            </a:r>
            <a:endParaRPr lang="en-US" sz="7200" b="0" strike="noStrike" spc="-1">
              <a:latin typeface="Arial"/>
            </a:endParaRPr>
          </a:p>
          <a:p>
            <a:pPr>
              <a:lnSpc>
                <a:spcPct val="100000"/>
              </a:lnSpc>
            </a:pPr>
            <a:r>
              <a:rPr lang="en-US" sz="7200" b="1" strike="noStrike" spc="-1">
                <a:solidFill>
                  <a:srgbClr val="196491"/>
                </a:solidFill>
                <a:latin typeface="Arial"/>
                <a:ea typeface="Arial Unicode MS"/>
              </a:rPr>
              <a:t>Data</a:t>
            </a:r>
            <a:endParaRPr lang="en-US" sz="7200" b="0" strike="noStrike" spc="-1">
              <a:latin typeface="Arial"/>
            </a:endParaRPr>
          </a:p>
        </p:txBody>
      </p:sp>
      <p:sp>
        <p:nvSpPr>
          <p:cNvPr id="460" name="Picture Placeholder 1"/>
          <p:cNvSpPr/>
          <p:nvPr/>
        </p:nvSpPr>
        <p:spPr>
          <a:xfrm>
            <a:off x="4227480" y="0"/>
            <a:ext cx="7964280" cy="6857640"/>
          </a:xfrm>
          <a:custGeom>
            <a:avLst/>
            <a:gdLst/>
            <a:ahLst/>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a:lstStyle/>
          <a:p>
            <a:endParaRPr lang="en-I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p:cNvSpPr>
          <p:nvPr>
            <p:ph/>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Tipe Analisis Data</a:t>
            </a:r>
            <a:endParaRPr lang="en-US" sz="5400" b="0" strike="noStrike" spc="-1">
              <a:solidFill>
                <a:srgbClr val="000000"/>
              </a:solidFill>
              <a:latin typeface="Arial"/>
            </a:endParaRPr>
          </a:p>
        </p:txBody>
      </p:sp>
      <p:sp>
        <p:nvSpPr>
          <p:cNvPr id="462" name="Hexagon 3"/>
          <p:cNvSpPr/>
          <p:nvPr/>
        </p:nvSpPr>
        <p:spPr>
          <a:xfrm rot="5400000">
            <a:off x="5834880" y="4096800"/>
            <a:ext cx="974880" cy="840600"/>
          </a:xfrm>
          <a:prstGeom prst="hexagon">
            <a:avLst>
              <a:gd name="adj" fmla="val 25000"/>
              <a:gd name="vf" fmla="val 115470"/>
            </a:avLst>
          </a:prstGeom>
          <a:solidFill>
            <a:schemeClr val="bg1"/>
          </a:solidFill>
          <a:ln w="63500">
            <a:solidFill>
              <a:srgbClr val="196491"/>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63" name="Hexagon 4"/>
          <p:cNvSpPr/>
          <p:nvPr/>
        </p:nvSpPr>
        <p:spPr>
          <a:xfrm rot="5400000">
            <a:off x="5834880" y="2485440"/>
            <a:ext cx="974880" cy="840600"/>
          </a:xfrm>
          <a:prstGeom prst="hexagon">
            <a:avLst>
              <a:gd name="adj" fmla="val 25000"/>
              <a:gd name="vf" fmla="val 115470"/>
            </a:avLst>
          </a:prstGeom>
          <a:solidFill>
            <a:schemeClr val="bg1"/>
          </a:solidFill>
          <a:ln w="63500">
            <a:solidFill>
              <a:srgbClr val="19A5BE"/>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64" name="Hexagon 5"/>
          <p:cNvSpPr/>
          <p:nvPr/>
        </p:nvSpPr>
        <p:spPr>
          <a:xfrm rot="5400000">
            <a:off x="5386320" y="3291120"/>
            <a:ext cx="974880" cy="840600"/>
          </a:xfrm>
          <a:prstGeom prst="hexagon">
            <a:avLst>
              <a:gd name="adj" fmla="val 25000"/>
              <a:gd name="vf" fmla="val 115470"/>
            </a:avLst>
          </a:prstGeom>
          <a:solidFill>
            <a:schemeClr val="bg1"/>
          </a:solidFill>
          <a:ln w="63500">
            <a:solidFill>
              <a:srgbClr val="0587AF"/>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65" name="Hexagon 6"/>
          <p:cNvSpPr/>
          <p:nvPr/>
        </p:nvSpPr>
        <p:spPr>
          <a:xfrm rot="5400000">
            <a:off x="5386320" y="1679760"/>
            <a:ext cx="974880" cy="840600"/>
          </a:xfrm>
          <a:prstGeom prst="hexagon">
            <a:avLst>
              <a:gd name="adj" fmla="val 25000"/>
              <a:gd name="vf" fmla="val 115470"/>
            </a:avLst>
          </a:prstGeom>
          <a:solidFill>
            <a:schemeClr val="bg1"/>
          </a:solidFill>
          <a:ln w="63500">
            <a:solidFill>
              <a:srgbClr val="53C3CD"/>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66" name="Hexagon 7"/>
          <p:cNvSpPr/>
          <p:nvPr/>
        </p:nvSpPr>
        <p:spPr>
          <a:xfrm rot="5400000">
            <a:off x="5386320" y="4902480"/>
            <a:ext cx="974880" cy="840600"/>
          </a:xfrm>
          <a:prstGeom prst="hexagon">
            <a:avLst>
              <a:gd name="adj" fmla="val 25000"/>
              <a:gd name="vf" fmla="val 115470"/>
            </a:avLst>
          </a:prstGeom>
          <a:solidFill>
            <a:schemeClr val="bg1"/>
          </a:solidFill>
          <a:ln w="63500">
            <a:solidFill>
              <a:srgbClr val="1A8EA9"/>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67" name="TextBox 8"/>
          <p:cNvSpPr/>
          <p:nvPr/>
        </p:nvSpPr>
        <p:spPr>
          <a:xfrm>
            <a:off x="853920" y="1755720"/>
            <a:ext cx="7567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1" strike="noStrike" spc="-1">
                <a:solidFill>
                  <a:srgbClr val="53C3CD"/>
                </a:solidFill>
                <a:latin typeface="Arial"/>
                <a:ea typeface="Arial Unicode MS"/>
              </a:rPr>
              <a:t>01</a:t>
            </a:r>
            <a:endParaRPr lang="en-US" sz="4000" b="0" strike="noStrike" spc="-1">
              <a:latin typeface="Arial"/>
            </a:endParaRPr>
          </a:p>
        </p:txBody>
      </p:sp>
      <p:grpSp>
        <p:nvGrpSpPr>
          <p:cNvPr id="468" name="Group 9"/>
          <p:cNvGrpSpPr/>
          <p:nvPr/>
        </p:nvGrpSpPr>
        <p:grpSpPr>
          <a:xfrm>
            <a:off x="1667880" y="1648080"/>
            <a:ext cx="3644640" cy="1462680"/>
            <a:chOff x="1667880" y="1648080"/>
            <a:chExt cx="3644640" cy="1462680"/>
          </a:xfrm>
        </p:grpSpPr>
        <p:sp>
          <p:nvSpPr>
            <p:cNvPr id="469" name="TextBox 10"/>
            <p:cNvSpPr/>
            <p:nvPr/>
          </p:nvSpPr>
          <p:spPr>
            <a:xfrm>
              <a:off x="1675800" y="1925280"/>
              <a:ext cx="3636720" cy="118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404040"/>
                  </a:solidFill>
                  <a:latin typeface="Arial"/>
                  <a:ea typeface="Arial Unicode MS"/>
                </a:rPr>
                <a:t>Metode ini bertujuan untuk menjawab pertanyaan tentang apa yang terjadi. Analisis deskriptif sangat penting dilakukan untuk menyajikan data dengan cara yang relevan. Metode ini akan membantu kita merapikan data untuk melanjutkan analisis ke tahap selanjutnya. </a:t>
              </a:r>
              <a:endParaRPr lang="en-US" sz="1200" b="0" strike="noStrike" spc="-1">
                <a:latin typeface="Arial"/>
              </a:endParaRPr>
            </a:p>
          </p:txBody>
        </p:sp>
        <p:sp>
          <p:nvSpPr>
            <p:cNvPr id="470" name="TextBox 11"/>
            <p:cNvSpPr/>
            <p:nvPr/>
          </p:nvSpPr>
          <p:spPr>
            <a:xfrm>
              <a:off x="1667880" y="1648080"/>
              <a:ext cx="36057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1" strike="noStrike" spc="-1">
                  <a:solidFill>
                    <a:srgbClr val="404040"/>
                  </a:solidFill>
                  <a:latin typeface="Arial"/>
                  <a:ea typeface="Arial Unicode MS"/>
                </a:rPr>
                <a:t>Descriptive Analytics</a:t>
              </a:r>
              <a:endParaRPr lang="en-US" sz="1200" b="0" strike="noStrike" spc="-1">
                <a:latin typeface="Arial"/>
              </a:endParaRPr>
            </a:p>
          </p:txBody>
        </p:sp>
      </p:grpSp>
      <p:sp>
        <p:nvSpPr>
          <p:cNvPr id="471" name="TextBox 12"/>
          <p:cNvSpPr/>
          <p:nvPr/>
        </p:nvSpPr>
        <p:spPr>
          <a:xfrm>
            <a:off x="853920" y="3395160"/>
            <a:ext cx="7567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1" strike="noStrike" spc="-1">
                <a:solidFill>
                  <a:srgbClr val="0587AF"/>
                </a:solidFill>
                <a:latin typeface="Arial"/>
                <a:ea typeface="Arial Unicode MS"/>
              </a:rPr>
              <a:t>03</a:t>
            </a:r>
            <a:endParaRPr lang="en-US" sz="4000" b="0" strike="noStrike" spc="-1">
              <a:latin typeface="Arial"/>
            </a:endParaRPr>
          </a:p>
        </p:txBody>
      </p:sp>
      <p:grpSp>
        <p:nvGrpSpPr>
          <p:cNvPr id="472" name="Group 13"/>
          <p:cNvGrpSpPr/>
          <p:nvPr/>
        </p:nvGrpSpPr>
        <p:grpSpPr>
          <a:xfrm>
            <a:off x="1667880" y="3287520"/>
            <a:ext cx="3644640" cy="1476075"/>
            <a:chOff x="1667880" y="3287520"/>
            <a:chExt cx="3644640" cy="1476075"/>
          </a:xfrm>
        </p:grpSpPr>
        <p:sp>
          <p:nvSpPr>
            <p:cNvPr id="473" name="TextBox 14"/>
            <p:cNvSpPr/>
            <p:nvPr/>
          </p:nvSpPr>
          <p:spPr>
            <a:xfrm>
              <a:off x="1675800" y="3564720"/>
              <a:ext cx="363672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404040"/>
                  </a:solidFill>
                  <a:latin typeface="Arial"/>
                  <a:ea typeface="Arial Unicode MS"/>
                </a:rPr>
                <a:t>Dengan melakukan analisis diagnostik, kita bisa mendapatkan jawaban kontekstual mengapa sebuah masalah bisa terjadi dan diberikan solusi untuk menangani masalah tersebut. Metode ini dirancang untuk memberikan jawaban langsung untuk menindaklanjuti pertanyaan tertentu.</a:t>
              </a:r>
              <a:endParaRPr lang="en-US" sz="1200" b="0" strike="noStrike" spc="-1">
                <a:latin typeface="Arial"/>
              </a:endParaRPr>
            </a:p>
          </p:txBody>
        </p:sp>
        <p:sp>
          <p:nvSpPr>
            <p:cNvPr id="474" name="TextBox 15"/>
            <p:cNvSpPr/>
            <p:nvPr/>
          </p:nvSpPr>
          <p:spPr>
            <a:xfrm>
              <a:off x="1667880" y="3287520"/>
              <a:ext cx="36057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1" strike="noStrike" spc="-1">
                  <a:solidFill>
                    <a:srgbClr val="404040"/>
                  </a:solidFill>
                  <a:latin typeface="Arial"/>
                  <a:ea typeface="Arial Unicode MS"/>
                </a:rPr>
                <a:t>Diagnostic Analytics</a:t>
              </a:r>
              <a:endParaRPr lang="en-US" sz="1200" b="0" strike="noStrike" spc="-1">
                <a:latin typeface="Arial"/>
              </a:endParaRPr>
            </a:p>
          </p:txBody>
        </p:sp>
      </p:grpSp>
      <p:sp>
        <p:nvSpPr>
          <p:cNvPr id="475" name="TextBox 16"/>
          <p:cNvSpPr/>
          <p:nvPr/>
        </p:nvSpPr>
        <p:spPr>
          <a:xfrm>
            <a:off x="853920" y="5034960"/>
            <a:ext cx="7567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1" strike="noStrike" spc="-1">
                <a:solidFill>
                  <a:srgbClr val="1A8EA9"/>
                </a:solidFill>
                <a:latin typeface="Arial"/>
                <a:ea typeface="Arial Unicode MS"/>
              </a:rPr>
              <a:t>05</a:t>
            </a:r>
            <a:endParaRPr lang="en-US" sz="4000" b="0" strike="noStrike" spc="-1">
              <a:latin typeface="Arial"/>
            </a:endParaRPr>
          </a:p>
        </p:txBody>
      </p:sp>
      <p:grpSp>
        <p:nvGrpSpPr>
          <p:cNvPr id="476" name="Group 17"/>
          <p:cNvGrpSpPr/>
          <p:nvPr/>
        </p:nvGrpSpPr>
        <p:grpSpPr>
          <a:xfrm>
            <a:off x="1667880" y="4926960"/>
            <a:ext cx="3644640" cy="1644480"/>
            <a:chOff x="1667880" y="4926960"/>
            <a:chExt cx="3644640" cy="1644480"/>
          </a:xfrm>
        </p:grpSpPr>
        <p:sp>
          <p:nvSpPr>
            <p:cNvPr id="477" name="TextBox 18"/>
            <p:cNvSpPr/>
            <p:nvPr/>
          </p:nvSpPr>
          <p:spPr>
            <a:xfrm>
              <a:off x="1675800" y="5204160"/>
              <a:ext cx="3636720" cy="136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strike="noStrike" spc="-1">
                  <a:solidFill>
                    <a:srgbClr val="404040"/>
                  </a:solidFill>
                  <a:latin typeface="Arial"/>
                  <a:ea typeface="Arial Unicode MS"/>
                </a:rPr>
                <a:t>Metode preskriptif bekerja dengan memanfaatkan pemahaman akan hasil-hasil penelitian sebelumnya untuk menentukan tindakan terbaik yang harus diambil. Metode ini tidak hanya menghasilkan satu tindakan individu tetapi juga serangkaian tindakan lain yang saling behubungan. </a:t>
              </a:r>
              <a:endParaRPr lang="en-US" sz="1200" b="0" strike="noStrike" spc="-1">
                <a:latin typeface="Arial"/>
              </a:endParaRPr>
            </a:p>
          </p:txBody>
        </p:sp>
        <p:sp>
          <p:nvSpPr>
            <p:cNvPr id="478" name="TextBox 19"/>
            <p:cNvSpPr/>
            <p:nvPr/>
          </p:nvSpPr>
          <p:spPr>
            <a:xfrm>
              <a:off x="1667880" y="4926960"/>
              <a:ext cx="36057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1" strike="noStrike" spc="-1">
                  <a:solidFill>
                    <a:srgbClr val="404040"/>
                  </a:solidFill>
                  <a:latin typeface="Arial"/>
                  <a:ea typeface="Arial Unicode MS"/>
                </a:rPr>
                <a:t>Prescriptive Analytics</a:t>
              </a:r>
              <a:endParaRPr lang="en-US" sz="1200" b="0" strike="noStrike" spc="-1">
                <a:latin typeface="Arial"/>
              </a:endParaRPr>
            </a:p>
          </p:txBody>
        </p:sp>
      </p:grpSp>
      <p:sp>
        <p:nvSpPr>
          <p:cNvPr id="479" name="TextBox 20"/>
          <p:cNvSpPr/>
          <p:nvPr/>
        </p:nvSpPr>
        <p:spPr>
          <a:xfrm>
            <a:off x="10609560" y="2575440"/>
            <a:ext cx="7567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1" strike="noStrike" spc="-1">
                <a:solidFill>
                  <a:srgbClr val="19A5BE"/>
                </a:solidFill>
                <a:latin typeface="Arial"/>
                <a:ea typeface="Arial Unicode MS"/>
              </a:rPr>
              <a:t>02</a:t>
            </a:r>
            <a:endParaRPr lang="en-US" sz="4000" b="0" strike="noStrike" spc="-1">
              <a:latin typeface="Arial"/>
            </a:endParaRPr>
          </a:p>
        </p:txBody>
      </p:sp>
      <p:grpSp>
        <p:nvGrpSpPr>
          <p:cNvPr id="480" name="Group 21"/>
          <p:cNvGrpSpPr/>
          <p:nvPr/>
        </p:nvGrpSpPr>
        <p:grpSpPr>
          <a:xfrm>
            <a:off x="6916680" y="2467800"/>
            <a:ext cx="3628800" cy="1462680"/>
            <a:chOff x="6916680" y="2467800"/>
            <a:chExt cx="3628800" cy="1462680"/>
          </a:xfrm>
        </p:grpSpPr>
        <p:sp>
          <p:nvSpPr>
            <p:cNvPr id="481" name="TextBox 22"/>
            <p:cNvSpPr/>
            <p:nvPr/>
          </p:nvSpPr>
          <p:spPr>
            <a:xfrm>
              <a:off x="6924240" y="2745000"/>
              <a:ext cx="3621240" cy="118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US" sz="1200" b="0" strike="noStrike" spc="-1">
                  <a:solidFill>
                    <a:srgbClr val="404040"/>
                  </a:solidFill>
                  <a:latin typeface="Arial"/>
                  <a:ea typeface="Arial Unicode MS"/>
                </a:rPr>
                <a:t>Eksplorasi yang dimaksudkan dalam metode ini adalah menggali hubungan antara data dan variabel. Setelah data diselidiki, analisis eksplorasi memungkinkan Anda menemukan koneksi dan menghasilkan hipotesis dan solusi untuk masalah tertentu.</a:t>
              </a:r>
              <a:endParaRPr lang="en-US" sz="1200" b="0" strike="noStrike" spc="-1">
                <a:latin typeface="Arial"/>
              </a:endParaRPr>
            </a:p>
          </p:txBody>
        </p:sp>
        <p:sp>
          <p:nvSpPr>
            <p:cNvPr id="482" name="TextBox 23"/>
            <p:cNvSpPr/>
            <p:nvPr/>
          </p:nvSpPr>
          <p:spPr>
            <a:xfrm>
              <a:off x="6916680" y="2467800"/>
              <a:ext cx="359064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US" sz="1200" b="1" strike="noStrike" spc="-1">
                  <a:solidFill>
                    <a:srgbClr val="404040"/>
                  </a:solidFill>
                  <a:latin typeface="Arial"/>
                  <a:ea typeface="Arial Unicode MS"/>
                </a:rPr>
                <a:t>Exploratory Analytics</a:t>
              </a:r>
              <a:endParaRPr lang="en-US" sz="1200" b="0" strike="noStrike" spc="-1">
                <a:latin typeface="Arial"/>
              </a:endParaRPr>
            </a:p>
          </p:txBody>
        </p:sp>
      </p:grpSp>
      <p:sp>
        <p:nvSpPr>
          <p:cNvPr id="483" name="TextBox 24"/>
          <p:cNvSpPr/>
          <p:nvPr/>
        </p:nvSpPr>
        <p:spPr>
          <a:xfrm>
            <a:off x="10609560" y="4215240"/>
            <a:ext cx="7567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4000" b="1" strike="noStrike" spc="-1">
                <a:solidFill>
                  <a:srgbClr val="196491"/>
                </a:solidFill>
                <a:latin typeface="Arial"/>
                <a:ea typeface="Arial Unicode MS"/>
              </a:rPr>
              <a:t>04</a:t>
            </a:r>
            <a:endParaRPr lang="en-US" sz="4000" b="0" strike="noStrike" spc="-1">
              <a:latin typeface="Arial"/>
            </a:endParaRPr>
          </a:p>
        </p:txBody>
      </p:sp>
      <p:grpSp>
        <p:nvGrpSpPr>
          <p:cNvPr id="484" name="Group 25"/>
          <p:cNvGrpSpPr/>
          <p:nvPr/>
        </p:nvGrpSpPr>
        <p:grpSpPr>
          <a:xfrm>
            <a:off x="6916680" y="4107240"/>
            <a:ext cx="3628800" cy="2010240"/>
            <a:chOff x="6916680" y="4107240"/>
            <a:chExt cx="3628800" cy="2010240"/>
          </a:xfrm>
        </p:grpSpPr>
        <p:sp>
          <p:nvSpPr>
            <p:cNvPr id="485" name="TextBox 26"/>
            <p:cNvSpPr/>
            <p:nvPr/>
          </p:nvSpPr>
          <p:spPr>
            <a:xfrm>
              <a:off x="6924240" y="4384440"/>
              <a:ext cx="3621240" cy="1733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US" sz="1200" b="0" strike="noStrike" spc="-1">
                  <a:solidFill>
                    <a:srgbClr val="404040"/>
                  </a:solidFill>
                  <a:latin typeface="Arial"/>
                  <a:ea typeface="Arial Unicode MS"/>
                </a:rPr>
                <a:t>Metode ini memungkinkan kita untuk meramalkan apa yang akan terjadi di masa depan berdasarkan data-data yang ada di masa lalu. Untuk bisa melakukan metode ini, kita perlu menggabungkan hasil-hasil dari analisis deskriptif, eksplorasi, diagnostik, pembelajaran mesin, dan kecerdasan buatan. Kita dapat menemukan tren-tren terbaru di masa depan dan kemungkinan masalah yang akan terjadi. </a:t>
              </a:r>
              <a:endParaRPr lang="en-US" sz="1200" b="0" strike="noStrike" spc="-1">
                <a:latin typeface="Arial"/>
              </a:endParaRPr>
            </a:p>
          </p:txBody>
        </p:sp>
        <p:sp>
          <p:nvSpPr>
            <p:cNvPr id="486" name="TextBox 27"/>
            <p:cNvSpPr/>
            <p:nvPr/>
          </p:nvSpPr>
          <p:spPr>
            <a:xfrm>
              <a:off x="6916680" y="4107240"/>
              <a:ext cx="359064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en-US" sz="1200" b="1" strike="noStrike" spc="-1">
                  <a:solidFill>
                    <a:srgbClr val="404040"/>
                  </a:solidFill>
                  <a:latin typeface="Arial"/>
                  <a:ea typeface="Arial Unicode MS"/>
                </a:rPr>
                <a:t>Predictive Analytics</a:t>
              </a:r>
              <a:endParaRPr lang="en-US" sz="1200" b="0" strike="noStrike" spc="-1">
                <a:latin typeface="Arial"/>
              </a:endParaRPr>
            </a:p>
          </p:txBody>
        </p:sp>
      </p:grpSp>
      <p:sp>
        <p:nvSpPr>
          <p:cNvPr id="487" name="Rectangle 16"/>
          <p:cNvSpPr/>
          <p:nvPr/>
        </p:nvSpPr>
        <p:spPr>
          <a:xfrm rot="2700000">
            <a:off x="5733000" y="3486960"/>
            <a:ext cx="265680" cy="47628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88" name="Rectangle 9"/>
          <p:cNvSpPr/>
          <p:nvPr/>
        </p:nvSpPr>
        <p:spPr>
          <a:xfrm>
            <a:off x="6157800" y="4379040"/>
            <a:ext cx="329040" cy="308160"/>
          </a:xfrm>
          <a:custGeom>
            <a:avLst/>
            <a:gdLst/>
            <a:ahLst/>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89" name="Rectangle 36"/>
          <p:cNvSpPr/>
          <p:nvPr/>
        </p:nvSpPr>
        <p:spPr>
          <a:xfrm>
            <a:off x="6135480" y="2740680"/>
            <a:ext cx="389160" cy="32508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90" name="Round Same Side Corner Rectangle 36"/>
          <p:cNvSpPr/>
          <p:nvPr/>
        </p:nvSpPr>
        <p:spPr>
          <a:xfrm>
            <a:off x="5699880" y="5193720"/>
            <a:ext cx="395640" cy="31284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91" name="Oval 21"/>
          <p:cNvSpPr/>
          <p:nvPr/>
        </p:nvSpPr>
        <p:spPr>
          <a:xfrm>
            <a:off x="5696640" y="1929240"/>
            <a:ext cx="354240" cy="35712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 name="Hexagon 6"/>
          <p:cNvSpPr/>
          <p:nvPr/>
        </p:nvSpPr>
        <p:spPr>
          <a:xfrm rot="5400000">
            <a:off x="9185400" y="2479320"/>
            <a:ext cx="2323080" cy="2418840"/>
          </a:xfrm>
          <a:prstGeom prst="hexagon">
            <a:avLst>
              <a:gd name="adj" fmla="val 25000"/>
              <a:gd name="vf" fmla="val 115470"/>
            </a:avLst>
          </a:prstGeom>
          <a:solidFill>
            <a:schemeClr val="bg1"/>
          </a:solidFill>
          <a:ln w="63500">
            <a:solidFill>
              <a:srgbClr val="53C3CD"/>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493" name="TextBox 8"/>
          <p:cNvSpPr/>
          <p:nvPr/>
        </p:nvSpPr>
        <p:spPr>
          <a:xfrm>
            <a:off x="200880" y="2581560"/>
            <a:ext cx="2411640" cy="21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3800" b="1" strike="noStrike" spc="-1">
                <a:solidFill>
                  <a:srgbClr val="53C3CD"/>
                </a:solidFill>
                <a:latin typeface="Arial"/>
                <a:ea typeface="Arial Unicode MS"/>
              </a:rPr>
              <a:t>01</a:t>
            </a:r>
            <a:endParaRPr lang="en-US" sz="13800" b="0" strike="noStrike" spc="-1">
              <a:latin typeface="Arial"/>
            </a:endParaRPr>
          </a:p>
        </p:txBody>
      </p:sp>
      <p:sp>
        <p:nvSpPr>
          <p:cNvPr id="494" name="TextBox 10"/>
          <p:cNvSpPr/>
          <p:nvPr/>
        </p:nvSpPr>
        <p:spPr>
          <a:xfrm>
            <a:off x="2612520" y="2527560"/>
            <a:ext cx="6278400" cy="265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0" strike="noStrike" spc="-1">
                <a:solidFill>
                  <a:srgbClr val="404040"/>
                </a:solidFill>
                <a:latin typeface="Arial"/>
                <a:ea typeface="Arial Unicode MS"/>
              </a:rPr>
              <a:t>Metode ini bertujuan untuk menjawab pertanyaan tentang apa yang terjadi. Analisis deskriptif sangat penting dilakukan untuk menyajikan data dengan cara yang relevan. Metode ini akan membantu kita merapikan data untuk melanjutkan analisis ke tahap selanjutnya. </a:t>
            </a:r>
            <a:endParaRPr lang="en-US" sz="2400" b="0" strike="noStrike" spc="-1">
              <a:latin typeface="Arial"/>
            </a:endParaRPr>
          </a:p>
        </p:txBody>
      </p:sp>
      <p:sp>
        <p:nvSpPr>
          <p:cNvPr id="495" name="TextBox 11"/>
          <p:cNvSpPr/>
          <p:nvPr/>
        </p:nvSpPr>
        <p:spPr>
          <a:xfrm>
            <a:off x="3312360" y="558720"/>
            <a:ext cx="6797880" cy="82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4800" b="1" strike="noStrike" spc="-1">
                <a:solidFill>
                  <a:srgbClr val="404040"/>
                </a:solidFill>
                <a:latin typeface="Arial"/>
                <a:ea typeface="Arial Unicode MS"/>
              </a:rPr>
              <a:t>Descriptive Analytics</a:t>
            </a:r>
            <a:endParaRPr lang="en-US" sz="4800" b="0" strike="noStrike" spc="-1">
              <a:latin typeface="Arial"/>
            </a:endParaRPr>
          </a:p>
        </p:txBody>
      </p:sp>
      <p:sp>
        <p:nvSpPr>
          <p:cNvPr id="496" name="Oval 21"/>
          <p:cNvSpPr/>
          <p:nvPr/>
        </p:nvSpPr>
        <p:spPr>
          <a:xfrm>
            <a:off x="9504360" y="2840040"/>
            <a:ext cx="1711800" cy="172620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PlaceHolder 1"/>
          <p:cNvSpPr>
            <a:spLocks noGrp="1"/>
          </p:cNvSpPr>
          <p:nvPr>
            <p:ph/>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Categories of Analysis Techniques</a:t>
            </a:r>
            <a:endParaRPr lang="en-US" sz="5400" b="0" strike="noStrike" spc="-1">
              <a:solidFill>
                <a:srgbClr val="000000"/>
              </a:solidFill>
              <a:latin typeface="Arial"/>
            </a:endParaRPr>
          </a:p>
        </p:txBody>
      </p:sp>
      <p:grpSp>
        <p:nvGrpSpPr>
          <p:cNvPr id="498" name="Group 2"/>
          <p:cNvGrpSpPr/>
          <p:nvPr/>
        </p:nvGrpSpPr>
        <p:grpSpPr>
          <a:xfrm>
            <a:off x="5469840" y="2016360"/>
            <a:ext cx="1139400" cy="1631880"/>
            <a:chOff x="5469840" y="2016360"/>
            <a:chExt cx="1139400" cy="1631880"/>
          </a:xfrm>
        </p:grpSpPr>
        <p:sp>
          <p:nvSpPr>
            <p:cNvPr id="499" name="Freeform 18"/>
            <p:cNvSpPr/>
            <p:nvPr/>
          </p:nvSpPr>
          <p:spPr>
            <a:xfrm>
              <a:off x="5469840" y="2016360"/>
              <a:ext cx="929160" cy="605520"/>
            </a:xfrm>
            <a:custGeom>
              <a:avLst/>
              <a:gdLst/>
              <a:ahLst/>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00" name="Down Arrow 1"/>
            <p:cNvSpPr/>
            <p:nvPr/>
          </p:nvSpPr>
          <p:spPr>
            <a:xfrm>
              <a:off x="5559480" y="2034720"/>
              <a:ext cx="1049760" cy="1613520"/>
            </a:xfrm>
            <a:custGeom>
              <a:avLst/>
              <a:gdLst/>
              <a:ahLst/>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grpSp>
      <p:grpSp>
        <p:nvGrpSpPr>
          <p:cNvPr id="501" name="Group 5"/>
          <p:cNvGrpSpPr/>
          <p:nvPr/>
        </p:nvGrpSpPr>
        <p:grpSpPr>
          <a:xfrm>
            <a:off x="6142320" y="2697120"/>
            <a:ext cx="1885680" cy="1657080"/>
            <a:chOff x="6142320" y="2697120"/>
            <a:chExt cx="1885680" cy="1657080"/>
          </a:xfrm>
        </p:grpSpPr>
        <p:sp>
          <p:nvSpPr>
            <p:cNvPr id="502" name="Freeform 28"/>
            <p:cNvSpPr/>
            <p:nvPr/>
          </p:nvSpPr>
          <p:spPr>
            <a:xfrm rot="4113000">
              <a:off x="7051680" y="2937240"/>
              <a:ext cx="929160" cy="605520"/>
            </a:xfrm>
            <a:custGeom>
              <a:avLst/>
              <a:gdLst/>
              <a:ahLst/>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03" name="Down Arrow 1"/>
            <p:cNvSpPr/>
            <p:nvPr/>
          </p:nvSpPr>
          <p:spPr>
            <a:xfrm rot="4113000">
              <a:off x="6560280" y="2763720"/>
              <a:ext cx="1049760" cy="1613520"/>
            </a:xfrm>
            <a:custGeom>
              <a:avLst/>
              <a:gdLst/>
              <a:ahLst/>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grpSp>
      <p:grpSp>
        <p:nvGrpSpPr>
          <p:cNvPr id="504" name="Group 8"/>
          <p:cNvGrpSpPr/>
          <p:nvPr/>
        </p:nvGrpSpPr>
        <p:grpSpPr>
          <a:xfrm>
            <a:off x="5814720" y="3797640"/>
            <a:ext cx="1900440" cy="1918440"/>
            <a:chOff x="5814720" y="3797640"/>
            <a:chExt cx="1900440" cy="1918440"/>
          </a:xfrm>
        </p:grpSpPr>
        <p:sp>
          <p:nvSpPr>
            <p:cNvPr id="505" name="Freeform 32"/>
            <p:cNvSpPr/>
            <p:nvPr/>
          </p:nvSpPr>
          <p:spPr>
            <a:xfrm rot="8531400">
              <a:off x="6697800" y="4774320"/>
              <a:ext cx="929160" cy="605520"/>
            </a:xfrm>
            <a:custGeom>
              <a:avLst/>
              <a:gdLst/>
              <a:ahLst/>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06" name="Down Arrow 1"/>
            <p:cNvSpPr/>
            <p:nvPr/>
          </p:nvSpPr>
          <p:spPr>
            <a:xfrm rot="8531400">
              <a:off x="6198840" y="3949920"/>
              <a:ext cx="1049760" cy="1613520"/>
            </a:xfrm>
            <a:custGeom>
              <a:avLst/>
              <a:gdLst/>
              <a:ahLst/>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grpSp>
      <p:grpSp>
        <p:nvGrpSpPr>
          <p:cNvPr id="507" name="Group 11"/>
          <p:cNvGrpSpPr/>
          <p:nvPr/>
        </p:nvGrpSpPr>
        <p:grpSpPr>
          <a:xfrm>
            <a:off x="4537440" y="3759480"/>
            <a:ext cx="1829160" cy="1985760"/>
            <a:chOff x="4537440" y="3759480"/>
            <a:chExt cx="1829160" cy="1985760"/>
          </a:xfrm>
        </p:grpSpPr>
        <p:sp>
          <p:nvSpPr>
            <p:cNvPr id="508" name="Freeform 37"/>
            <p:cNvSpPr/>
            <p:nvPr/>
          </p:nvSpPr>
          <p:spPr>
            <a:xfrm rot="13128600">
              <a:off x="4776840" y="4915080"/>
              <a:ext cx="929160" cy="605520"/>
            </a:xfrm>
            <a:custGeom>
              <a:avLst/>
              <a:gdLst/>
              <a:ahLst/>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09" name="Down Arrow 1"/>
            <p:cNvSpPr/>
            <p:nvPr/>
          </p:nvSpPr>
          <p:spPr>
            <a:xfrm rot="13128600">
              <a:off x="4926960" y="3909960"/>
              <a:ext cx="1049760" cy="1613520"/>
            </a:xfrm>
            <a:custGeom>
              <a:avLst/>
              <a:gdLst/>
              <a:ahLst/>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grpSp>
      <p:grpSp>
        <p:nvGrpSpPr>
          <p:cNvPr id="510" name="Group 14"/>
          <p:cNvGrpSpPr/>
          <p:nvPr/>
        </p:nvGrpSpPr>
        <p:grpSpPr>
          <a:xfrm>
            <a:off x="4092120" y="2769480"/>
            <a:ext cx="1925280" cy="1543320"/>
            <a:chOff x="4092120" y="2769480"/>
            <a:chExt cx="1925280" cy="1543320"/>
          </a:xfrm>
        </p:grpSpPr>
        <p:sp>
          <p:nvSpPr>
            <p:cNvPr id="511" name="Freeform 40"/>
            <p:cNvSpPr/>
            <p:nvPr/>
          </p:nvSpPr>
          <p:spPr>
            <a:xfrm rot="17414400">
              <a:off x="4072320" y="3198600"/>
              <a:ext cx="929160" cy="605520"/>
            </a:xfrm>
            <a:custGeom>
              <a:avLst/>
              <a:gdLst/>
              <a:ahLst/>
              <a:cxnLst/>
              <a:rect l="l" t="t" r="r" b="b"/>
              <a:pathLst>
                <a:path w="1593605" h="1038637">
                  <a:moveTo>
                    <a:pt x="383930" y="38512"/>
                  </a:moveTo>
                  <a:cubicBezTo>
                    <a:pt x="269874" y="-49899"/>
                    <a:pt x="81816" y="36070"/>
                    <a:pt x="0" y="76612"/>
                  </a:cubicBezTo>
                  <a:lnTo>
                    <a:pt x="1260230" y="1038637"/>
                  </a:lnTo>
                  <a:lnTo>
                    <a:pt x="1593605" y="971962"/>
                  </a:lnTo>
                  <a:lnTo>
                    <a:pt x="383930" y="38512"/>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12" name="Down Arrow 1"/>
            <p:cNvSpPr/>
            <p:nvPr/>
          </p:nvSpPr>
          <p:spPr>
            <a:xfrm rot="17414400">
              <a:off x="4554000" y="2734200"/>
              <a:ext cx="1049760" cy="1613520"/>
            </a:xfrm>
            <a:custGeom>
              <a:avLst/>
              <a:gdLst/>
              <a:ahLst/>
              <a:cxnLst/>
              <a:rect l="l" t="t" r="r" b="b"/>
              <a:pathLst>
                <a:path w="1800200" h="2766815">
                  <a:moveTo>
                    <a:pt x="221456" y="0"/>
                  </a:moveTo>
                  <a:lnTo>
                    <a:pt x="1464444" y="929953"/>
                  </a:lnTo>
                  <a:cubicBezTo>
                    <a:pt x="1514023" y="992361"/>
                    <a:pt x="1496194" y="1535415"/>
                    <a:pt x="1512069" y="1838146"/>
                  </a:cubicBezTo>
                  <a:lnTo>
                    <a:pt x="1800200" y="1838146"/>
                  </a:lnTo>
                  <a:lnTo>
                    <a:pt x="900100" y="2766815"/>
                  </a:lnTo>
                  <a:lnTo>
                    <a:pt x="0" y="1838146"/>
                  </a:lnTo>
                  <a:lnTo>
                    <a:pt x="288131" y="1838146"/>
                  </a:lnTo>
                  <a:cubicBezTo>
                    <a:pt x="288131" y="1238131"/>
                    <a:pt x="297656" y="104715"/>
                    <a:pt x="2214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grpSp>
      <p:sp>
        <p:nvSpPr>
          <p:cNvPr id="513" name="TextBox 24"/>
          <p:cNvSpPr/>
          <p:nvPr/>
        </p:nvSpPr>
        <p:spPr>
          <a:xfrm>
            <a:off x="1734120" y="1629000"/>
            <a:ext cx="3488760" cy="517320"/>
          </a:xfrm>
          <a:prstGeom prst="rect">
            <a:avLst/>
          </a:prstGeom>
          <a:noFill/>
          <a:ln w="0">
            <a:noFill/>
          </a:ln>
        </p:spPr>
        <p:style>
          <a:lnRef idx="0">
            <a:scrgbClr r="0" g="0" b="0"/>
          </a:lnRef>
          <a:fillRef idx="0">
            <a:scrgbClr r="0" g="0" b="0"/>
          </a:fillRef>
          <a:effectRef idx="0">
            <a:scrgbClr r="0" g="0" b="0"/>
          </a:effectRef>
          <a:fontRef idx="minor"/>
        </p:style>
        <p:txBody>
          <a:bodyPr lIns="0" tIns="45000" rIns="90000" bIns="45000" anchor="ctr">
            <a:spAutoFit/>
          </a:bodyPr>
          <a:lstStyle/>
          <a:p>
            <a:pPr algn="r">
              <a:lnSpc>
                <a:spcPct val="100000"/>
              </a:lnSpc>
            </a:pPr>
            <a:r>
              <a:rPr lang="en-US" sz="2800" b="1" strike="noStrike" spc="-1">
                <a:solidFill>
                  <a:srgbClr val="404040"/>
                </a:solidFill>
                <a:latin typeface="Arial"/>
                <a:ea typeface="Arial Unicode MS"/>
              </a:rPr>
              <a:t>Classification</a:t>
            </a:r>
            <a:endParaRPr lang="en-US" sz="2800" b="0" strike="noStrike" spc="-1">
              <a:latin typeface="Arial"/>
            </a:endParaRPr>
          </a:p>
        </p:txBody>
      </p:sp>
      <p:sp>
        <p:nvSpPr>
          <p:cNvPr id="514" name="Rounded Rectangle 5"/>
          <p:cNvSpPr/>
          <p:nvPr/>
        </p:nvSpPr>
        <p:spPr>
          <a:xfrm flipH="1">
            <a:off x="5157720" y="3474720"/>
            <a:ext cx="391320" cy="322920"/>
          </a:xfrm>
          <a:custGeom>
            <a:avLst/>
            <a:gdLst/>
            <a:ahLst/>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15" name="Teardrop 1"/>
          <p:cNvSpPr/>
          <p:nvPr/>
        </p:nvSpPr>
        <p:spPr>
          <a:xfrm rot="18805800">
            <a:off x="5913360" y="2928600"/>
            <a:ext cx="376560" cy="37260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16" name="Round Same Side Corner Rectangle 11"/>
          <p:cNvSpPr/>
          <p:nvPr/>
        </p:nvSpPr>
        <p:spPr>
          <a:xfrm rot="9900000">
            <a:off x="5520240" y="4324680"/>
            <a:ext cx="395640" cy="33588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17" name="Rounded Rectangle 27"/>
          <p:cNvSpPr/>
          <p:nvPr/>
        </p:nvSpPr>
        <p:spPr>
          <a:xfrm>
            <a:off x="6633000" y="3559320"/>
            <a:ext cx="345960" cy="26568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18" name="Block Arc 10"/>
          <p:cNvSpPr/>
          <p:nvPr/>
        </p:nvSpPr>
        <p:spPr>
          <a:xfrm>
            <a:off x="6332400" y="4388040"/>
            <a:ext cx="431280" cy="291960"/>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19" name="TextBox 37"/>
          <p:cNvSpPr/>
          <p:nvPr/>
        </p:nvSpPr>
        <p:spPr>
          <a:xfrm>
            <a:off x="6548040" y="2247480"/>
            <a:ext cx="3488760" cy="517320"/>
          </a:xfrm>
          <a:prstGeom prst="rect">
            <a:avLst/>
          </a:prstGeom>
          <a:noFill/>
          <a:ln w="0">
            <a:noFill/>
          </a:ln>
        </p:spPr>
        <p:style>
          <a:lnRef idx="0">
            <a:scrgbClr r="0" g="0" b="0"/>
          </a:lnRef>
          <a:fillRef idx="0">
            <a:scrgbClr r="0" g="0" b="0"/>
          </a:fillRef>
          <a:effectRef idx="0">
            <a:scrgbClr r="0" g="0" b="0"/>
          </a:effectRef>
          <a:fontRef idx="minor"/>
        </p:style>
        <p:txBody>
          <a:bodyPr lIns="0" tIns="45000" rIns="90000" bIns="45000" anchor="ctr">
            <a:spAutoFit/>
          </a:bodyPr>
          <a:lstStyle/>
          <a:p>
            <a:pPr algn="r">
              <a:lnSpc>
                <a:spcPct val="100000"/>
              </a:lnSpc>
            </a:pPr>
            <a:r>
              <a:rPr lang="en-US" sz="2800" b="1" strike="noStrike" spc="-1">
                <a:solidFill>
                  <a:srgbClr val="404040"/>
                </a:solidFill>
                <a:latin typeface="Arial"/>
                <a:ea typeface="Arial Unicode MS"/>
              </a:rPr>
              <a:t>Regression</a:t>
            </a:r>
            <a:endParaRPr lang="en-US" sz="2800" b="0" strike="noStrike" spc="-1">
              <a:latin typeface="Arial"/>
            </a:endParaRPr>
          </a:p>
        </p:txBody>
      </p:sp>
      <p:sp>
        <p:nvSpPr>
          <p:cNvPr id="520" name="TextBox 38"/>
          <p:cNvSpPr/>
          <p:nvPr/>
        </p:nvSpPr>
        <p:spPr>
          <a:xfrm>
            <a:off x="6519600" y="4991040"/>
            <a:ext cx="3517560" cy="517320"/>
          </a:xfrm>
          <a:prstGeom prst="rect">
            <a:avLst/>
          </a:prstGeom>
          <a:noFill/>
          <a:ln w="0">
            <a:noFill/>
          </a:ln>
        </p:spPr>
        <p:style>
          <a:lnRef idx="0">
            <a:scrgbClr r="0" g="0" b="0"/>
          </a:lnRef>
          <a:fillRef idx="0">
            <a:scrgbClr r="0" g="0" b="0"/>
          </a:fillRef>
          <a:effectRef idx="0">
            <a:scrgbClr r="0" g="0" b="0"/>
          </a:effectRef>
          <a:fontRef idx="minor"/>
        </p:style>
        <p:txBody>
          <a:bodyPr lIns="0" tIns="45000" rIns="90000" bIns="45000" anchor="ctr">
            <a:spAutoFit/>
          </a:bodyPr>
          <a:lstStyle/>
          <a:p>
            <a:pPr algn="r">
              <a:lnSpc>
                <a:spcPct val="100000"/>
              </a:lnSpc>
            </a:pPr>
            <a:r>
              <a:rPr lang="en-US" sz="2800" b="1" strike="noStrike" spc="-1">
                <a:solidFill>
                  <a:srgbClr val="404040"/>
                </a:solidFill>
                <a:latin typeface="Arial"/>
                <a:ea typeface="Arial Unicode MS"/>
              </a:rPr>
              <a:t>Clustering</a:t>
            </a:r>
            <a:endParaRPr lang="en-US" sz="2800" b="0" strike="noStrike" spc="-1">
              <a:latin typeface="Arial"/>
            </a:endParaRPr>
          </a:p>
        </p:txBody>
      </p:sp>
      <p:sp>
        <p:nvSpPr>
          <p:cNvPr id="521" name="TextBox 39"/>
          <p:cNvSpPr/>
          <p:nvPr/>
        </p:nvSpPr>
        <p:spPr>
          <a:xfrm>
            <a:off x="2500200" y="5692680"/>
            <a:ext cx="3517560" cy="943920"/>
          </a:xfrm>
          <a:prstGeom prst="rect">
            <a:avLst/>
          </a:prstGeom>
          <a:noFill/>
          <a:ln w="0">
            <a:noFill/>
          </a:ln>
        </p:spPr>
        <p:style>
          <a:lnRef idx="0">
            <a:scrgbClr r="0" g="0" b="0"/>
          </a:lnRef>
          <a:fillRef idx="0">
            <a:scrgbClr r="0" g="0" b="0"/>
          </a:fillRef>
          <a:effectRef idx="0">
            <a:scrgbClr r="0" g="0" b="0"/>
          </a:effectRef>
          <a:fontRef idx="minor"/>
        </p:style>
        <p:txBody>
          <a:bodyPr lIns="0" tIns="45000" rIns="90000" bIns="45000" anchor="ctr">
            <a:spAutoFit/>
          </a:bodyPr>
          <a:lstStyle/>
          <a:p>
            <a:pPr algn="r">
              <a:lnSpc>
                <a:spcPct val="100000"/>
              </a:lnSpc>
            </a:pPr>
            <a:r>
              <a:rPr lang="en-US" sz="2800" b="1" strike="noStrike" spc="-1">
                <a:solidFill>
                  <a:srgbClr val="404040"/>
                </a:solidFill>
                <a:latin typeface="Arial"/>
                <a:ea typeface="Arial Unicode MS"/>
              </a:rPr>
              <a:t>Association Analysis</a:t>
            </a:r>
            <a:endParaRPr lang="en-US" sz="2800" b="0" strike="noStrike" spc="-1">
              <a:latin typeface="Arial"/>
            </a:endParaRPr>
          </a:p>
        </p:txBody>
      </p:sp>
      <p:sp>
        <p:nvSpPr>
          <p:cNvPr id="522" name="TextBox 40"/>
          <p:cNvSpPr/>
          <p:nvPr/>
        </p:nvSpPr>
        <p:spPr>
          <a:xfrm>
            <a:off x="385200" y="3542400"/>
            <a:ext cx="3517560" cy="517320"/>
          </a:xfrm>
          <a:prstGeom prst="rect">
            <a:avLst/>
          </a:prstGeom>
          <a:noFill/>
          <a:ln w="0">
            <a:noFill/>
          </a:ln>
        </p:spPr>
        <p:style>
          <a:lnRef idx="0">
            <a:scrgbClr r="0" g="0" b="0"/>
          </a:lnRef>
          <a:fillRef idx="0">
            <a:scrgbClr r="0" g="0" b="0"/>
          </a:fillRef>
          <a:effectRef idx="0">
            <a:scrgbClr r="0" g="0" b="0"/>
          </a:effectRef>
          <a:fontRef idx="minor"/>
        </p:style>
        <p:txBody>
          <a:bodyPr lIns="0" tIns="45000" rIns="90000" bIns="45000" anchor="ctr">
            <a:spAutoFit/>
          </a:bodyPr>
          <a:lstStyle/>
          <a:p>
            <a:pPr algn="r">
              <a:lnSpc>
                <a:spcPct val="100000"/>
              </a:lnSpc>
            </a:pPr>
            <a:r>
              <a:rPr lang="en-US" sz="2800" b="1" strike="noStrike" spc="-1">
                <a:solidFill>
                  <a:srgbClr val="404040"/>
                </a:solidFill>
                <a:latin typeface="Arial"/>
                <a:ea typeface="Arial Unicode MS"/>
              </a:rPr>
              <a:t>Graph Analytics</a:t>
            </a:r>
            <a:endParaRPr lang="en-US" sz="28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3" name="Picture 2"/>
          <p:cNvPicPr/>
          <p:nvPr/>
        </p:nvPicPr>
        <p:blipFill>
          <a:blip r:embed="rId3"/>
          <a:stretch/>
        </p:blipFill>
        <p:spPr>
          <a:xfrm>
            <a:off x="0" y="0"/>
            <a:ext cx="12191760" cy="685368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 name="Picture 1"/>
          <p:cNvPicPr/>
          <p:nvPr/>
        </p:nvPicPr>
        <p:blipFill>
          <a:blip r:embed="rId3"/>
          <a:stretch/>
        </p:blipFill>
        <p:spPr>
          <a:xfrm>
            <a:off x="0" y="0"/>
            <a:ext cx="12198960" cy="68576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5" name="Picture 2"/>
          <p:cNvPicPr/>
          <p:nvPr/>
        </p:nvPicPr>
        <p:blipFill>
          <a:blip r:embed="rId3"/>
          <a:stretch/>
        </p:blipFill>
        <p:spPr>
          <a:xfrm>
            <a:off x="0" y="0"/>
            <a:ext cx="12198960" cy="685764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icture 1"/>
          <p:cNvPicPr/>
          <p:nvPr/>
        </p:nvPicPr>
        <p:blipFill>
          <a:blip r:embed="rId3"/>
          <a:stretch/>
        </p:blipFill>
        <p:spPr>
          <a:xfrm>
            <a:off x="0" y="0"/>
            <a:ext cx="12198960" cy="685764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 name="Picture 1"/>
          <p:cNvPicPr/>
          <p:nvPr/>
        </p:nvPicPr>
        <p:blipFill>
          <a:blip r:embed="rId3"/>
          <a:stretch/>
        </p:blipFill>
        <p:spPr>
          <a:xfrm>
            <a:off x="0" y="0"/>
            <a:ext cx="12198960" cy="685764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8" name="Picture 1"/>
          <p:cNvPicPr/>
          <p:nvPr/>
        </p:nvPicPr>
        <p:blipFill>
          <a:blip r:embed="rId3"/>
          <a:stretch/>
        </p:blipFill>
        <p:spPr>
          <a:xfrm>
            <a:off x="0" y="0"/>
            <a:ext cx="12198960" cy="685764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9" name="Picture 2"/>
          <p:cNvPicPr/>
          <p:nvPr/>
        </p:nvPicPr>
        <p:blipFill>
          <a:blip r:embed="rId3"/>
          <a:stretch/>
        </p:blipFill>
        <p:spPr>
          <a:xfrm>
            <a:off x="0" y="0"/>
            <a:ext cx="12191760" cy="685368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0" name="Picture 2"/>
          <p:cNvPicPr/>
          <p:nvPr/>
        </p:nvPicPr>
        <p:blipFill>
          <a:blip r:embed="rId3"/>
          <a:stretch/>
        </p:blipFill>
        <p:spPr>
          <a:xfrm>
            <a:off x="0" y="0"/>
            <a:ext cx="12198960" cy="6857640"/>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1" name="Picture 4"/>
          <p:cNvPicPr/>
          <p:nvPr/>
        </p:nvPicPr>
        <p:blipFill>
          <a:blip r:embed="rId3"/>
          <a:stretch/>
        </p:blipFill>
        <p:spPr>
          <a:xfrm>
            <a:off x="0" y="0"/>
            <a:ext cx="12191760" cy="685368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 name="Picture 1"/>
          <p:cNvPicPr/>
          <p:nvPr/>
        </p:nvPicPr>
        <p:blipFill>
          <a:blip r:embed="rId3"/>
          <a:stretch/>
        </p:blipFill>
        <p:spPr>
          <a:xfrm>
            <a:off x="0" y="0"/>
            <a:ext cx="12198960" cy="685764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 name="Picture 1"/>
          <p:cNvPicPr/>
          <p:nvPr/>
        </p:nvPicPr>
        <p:blipFill>
          <a:blip r:embed="rId3"/>
          <a:stretch/>
        </p:blipFill>
        <p:spPr>
          <a:xfrm>
            <a:off x="0" y="0"/>
            <a:ext cx="12198960" cy="685764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 name="Hexagon 6"/>
          <p:cNvSpPr/>
          <p:nvPr/>
        </p:nvSpPr>
        <p:spPr>
          <a:xfrm rot="5400000">
            <a:off x="9185400" y="2479320"/>
            <a:ext cx="2323080" cy="2418840"/>
          </a:xfrm>
          <a:prstGeom prst="hexagon">
            <a:avLst>
              <a:gd name="adj" fmla="val 25000"/>
              <a:gd name="vf" fmla="val 115470"/>
            </a:avLst>
          </a:prstGeom>
          <a:solidFill>
            <a:schemeClr val="bg1"/>
          </a:solidFill>
          <a:ln w="63500">
            <a:solidFill>
              <a:srgbClr val="53C3CD"/>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535" name="TextBox 8"/>
          <p:cNvSpPr/>
          <p:nvPr/>
        </p:nvSpPr>
        <p:spPr>
          <a:xfrm>
            <a:off x="200880" y="2581560"/>
            <a:ext cx="2411640" cy="219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13800" b="1" strike="noStrike" spc="-1">
                <a:solidFill>
                  <a:srgbClr val="53C3CD"/>
                </a:solidFill>
                <a:latin typeface="Arial"/>
                <a:ea typeface="Arial Unicode MS"/>
              </a:rPr>
              <a:t>02</a:t>
            </a:r>
            <a:endParaRPr lang="en-US" sz="13800" b="0" strike="noStrike" spc="-1">
              <a:latin typeface="Arial"/>
            </a:endParaRPr>
          </a:p>
        </p:txBody>
      </p:sp>
      <p:sp>
        <p:nvSpPr>
          <p:cNvPr id="536" name="TextBox 10"/>
          <p:cNvSpPr/>
          <p:nvPr/>
        </p:nvSpPr>
        <p:spPr>
          <a:xfrm>
            <a:off x="2612520" y="2527560"/>
            <a:ext cx="6278400" cy="228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0" strike="noStrike" spc="-1">
                <a:solidFill>
                  <a:srgbClr val="404040"/>
                </a:solidFill>
                <a:latin typeface="Arial"/>
                <a:ea typeface="Arial Unicode MS"/>
              </a:rPr>
              <a:t>Eksplorasi yang dimaksudkan dalam metode ini adalah menggali hubungan antara data dan variabel. Setelah data diselidiki, analisis eksplorasi memungkinkan Anda menemukan koneksi dan menghasilkan hipotesis dan solusi untuk masalah tertentu.</a:t>
            </a:r>
            <a:endParaRPr lang="en-US" sz="2400" b="0" strike="noStrike" spc="-1">
              <a:latin typeface="Arial"/>
            </a:endParaRPr>
          </a:p>
        </p:txBody>
      </p:sp>
      <p:sp>
        <p:nvSpPr>
          <p:cNvPr id="537" name="TextBox 11"/>
          <p:cNvSpPr/>
          <p:nvPr/>
        </p:nvSpPr>
        <p:spPr>
          <a:xfrm>
            <a:off x="3312360" y="558720"/>
            <a:ext cx="6797880" cy="821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4800" b="1" strike="noStrike" spc="-1">
                <a:solidFill>
                  <a:srgbClr val="404040"/>
                </a:solidFill>
                <a:latin typeface="Arial"/>
                <a:ea typeface="Arial Unicode MS"/>
              </a:rPr>
              <a:t>Exploratory Analytics</a:t>
            </a:r>
            <a:endParaRPr lang="en-US" sz="4800" b="0" strike="noStrike" spc="-1">
              <a:latin typeface="Arial"/>
            </a:endParaRPr>
          </a:p>
        </p:txBody>
      </p:sp>
      <p:sp>
        <p:nvSpPr>
          <p:cNvPr id="538" name="Rectangle 36"/>
          <p:cNvSpPr/>
          <p:nvPr/>
        </p:nvSpPr>
        <p:spPr>
          <a:xfrm>
            <a:off x="9583920" y="2967120"/>
            <a:ext cx="1519200" cy="143892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Picture 2"/>
          <p:cNvPicPr/>
          <p:nvPr/>
        </p:nvPicPr>
        <p:blipFill>
          <a:blip r:embed="rId3"/>
          <a:stretch/>
        </p:blipFill>
        <p:spPr>
          <a:xfrm>
            <a:off x="0" y="0"/>
            <a:ext cx="12191760" cy="685764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 name="Picture 2"/>
          <p:cNvPicPr/>
          <p:nvPr/>
        </p:nvPicPr>
        <p:blipFill>
          <a:blip r:embed="rId2"/>
          <a:stretch/>
        </p:blipFill>
        <p:spPr>
          <a:xfrm>
            <a:off x="0" y="0"/>
            <a:ext cx="12191760" cy="685764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 name="Picture 1"/>
          <p:cNvPicPr/>
          <p:nvPr/>
        </p:nvPicPr>
        <p:blipFill>
          <a:blip r:embed="rId2"/>
          <a:stretch/>
        </p:blipFill>
        <p:spPr>
          <a:xfrm>
            <a:off x="0" y="0"/>
            <a:ext cx="12191760" cy="6911640"/>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 name="Picture 1"/>
          <p:cNvPicPr/>
          <p:nvPr/>
        </p:nvPicPr>
        <p:blipFill>
          <a:blip r:embed="rId2"/>
          <a:stretch/>
        </p:blipFill>
        <p:spPr>
          <a:xfrm>
            <a:off x="0" y="0"/>
            <a:ext cx="12191760" cy="6911640"/>
          </a:xfrm>
          <a:prstGeom prst="rect">
            <a:avLst/>
          </a:prstGeom>
          <a:ln w="0">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Picture 1"/>
          <p:cNvPicPr/>
          <p:nvPr/>
        </p:nvPicPr>
        <p:blipFill>
          <a:blip r:embed="rId2"/>
          <a:stretch/>
        </p:blipFill>
        <p:spPr>
          <a:xfrm>
            <a:off x="0" y="0"/>
            <a:ext cx="12191760" cy="6857640"/>
          </a:xfrm>
          <a:prstGeom prst="rect">
            <a:avLst/>
          </a:prstGeom>
          <a:ln w="0">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3" name="Picture 1"/>
          <p:cNvPicPr/>
          <p:nvPr/>
        </p:nvPicPr>
        <p:blipFill>
          <a:blip r:embed="rId2"/>
          <a:stretch/>
        </p:blipFill>
        <p:spPr>
          <a:xfrm>
            <a:off x="0" y="0"/>
            <a:ext cx="12191760" cy="6857640"/>
          </a:xfrm>
          <a:prstGeom prst="rect">
            <a:avLst/>
          </a:prstGeom>
          <a:ln w="0">
            <a:noFill/>
          </a:ln>
        </p:spPr>
      </p:pic>
      <p:sp>
        <p:nvSpPr>
          <p:cNvPr id="544" name="TextBox 2"/>
          <p:cNvSpPr/>
          <p:nvPr/>
        </p:nvSpPr>
        <p:spPr>
          <a:xfrm>
            <a:off x="764280" y="668880"/>
            <a:ext cx="10908360" cy="386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601"/>
              </a:spcBef>
              <a:spcAft>
                <a:spcPts val="601"/>
              </a:spcAft>
            </a:pPr>
            <a:r>
              <a:rPr lang="en-US" sz="3200" b="0" strike="noStrike" spc="-1">
                <a:solidFill>
                  <a:srgbClr val="000000"/>
                </a:solidFill>
                <a:latin typeface="Times New Roman"/>
                <a:ea typeface="Arial Unicode MS"/>
              </a:rPr>
              <a:t>Example:</a:t>
            </a:r>
            <a:endParaRPr lang="en-US" sz="3200" b="0" strike="noStrike" spc="-1">
              <a:latin typeface="Arial"/>
            </a:endParaRPr>
          </a:p>
          <a:p>
            <a:pPr>
              <a:lnSpc>
                <a:spcPct val="100000"/>
              </a:lnSpc>
              <a:spcBef>
                <a:spcPts val="601"/>
              </a:spcBef>
              <a:spcAft>
                <a:spcPts val="601"/>
              </a:spcAft>
            </a:pPr>
            <a:r>
              <a:rPr lang="en-US" sz="3200" b="0" strike="noStrike" spc="-1">
                <a:solidFill>
                  <a:srgbClr val="000000"/>
                </a:solidFill>
                <a:latin typeface="Times New Roman"/>
                <a:ea typeface="Arial Unicode MS"/>
              </a:rPr>
              <a:t>Of the eighteen selected patients who had diagnosed with covid-19, ten were treated with a new covid pill from Merck, and eight were not. The survival time, in years, was reckoned from the time the experiment was conducted. Using Wilcoxon Rank-Sum Test at </a:t>
            </a:r>
            <a:r>
              <a:rPr lang="el-GR" sz="3600" b="0" strike="noStrike" spc="-1">
                <a:solidFill>
                  <a:srgbClr val="000000"/>
                </a:solidFill>
                <a:latin typeface="Arial"/>
                <a:ea typeface="Arial Unicode MS"/>
              </a:rPr>
              <a:t>α</a:t>
            </a:r>
            <a:r>
              <a:rPr lang="en-US" sz="1800" b="0" strike="noStrike" spc="-1">
                <a:solidFill>
                  <a:srgbClr val="000000"/>
                </a:solidFill>
                <a:latin typeface="Arial"/>
                <a:ea typeface="Arial Unicode MS"/>
              </a:rPr>
              <a:t> </a:t>
            </a:r>
            <a:r>
              <a:rPr lang="en-US" sz="3200" b="0" strike="noStrike" spc="-1">
                <a:solidFill>
                  <a:srgbClr val="000000"/>
                </a:solidFill>
                <a:latin typeface="Times New Roman"/>
                <a:ea typeface="Arial Unicode MS"/>
              </a:rPr>
              <a:t>= 0.05 to test whether the pill is effective.</a:t>
            </a:r>
            <a:endParaRPr lang="en-US" sz="3200" b="0" strike="noStrike" spc="-1">
              <a:latin typeface="Arial"/>
            </a:endParaRPr>
          </a:p>
          <a:p>
            <a:pPr>
              <a:lnSpc>
                <a:spcPct val="100000"/>
              </a:lnSpc>
              <a:spcBef>
                <a:spcPts val="601"/>
              </a:spcBef>
              <a:spcAft>
                <a:spcPts val="601"/>
              </a:spcAft>
            </a:pPr>
            <a:r>
              <a:rPr lang="en-US" sz="3200" b="0" strike="noStrike" spc="-1">
                <a:solidFill>
                  <a:srgbClr val="000000"/>
                </a:solidFill>
                <a:latin typeface="Times New Roman"/>
                <a:ea typeface="Arial Unicode MS"/>
              </a:rPr>
              <a:t>Consider the following data:</a:t>
            </a:r>
            <a:endParaRPr lang="en-US" sz="3200" b="0" strike="noStrike" spc="-1">
              <a:latin typeface="Arial"/>
            </a:endParaRPr>
          </a:p>
        </p:txBody>
      </p:sp>
      <p:graphicFrame>
        <p:nvGraphicFramePr>
          <p:cNvPr id="545" name="Table 3"/>
          <p:cNvGraphicFramePr/>
          <p:nvPr/>
        </p:nvGraphicFramePr>
        <p:xfrm>
          <a:off x="1112040" y="4935240"/>
          <a:ext cx="10212480" cy="1158240"/>
        </p:xfrm>
        <a:graphic>
          <a:graphicData uri="http://schemas.openxmlformats.org/drawingml/2006/table">
            <a:tbl>
              <a:tblPr/>
              <a:tblGrid>
                <a:gridCol w="2823840">
                  <a:extLst>
                    <a:ext uri="{9D8B030D-6E8A-4147-A177-3AD203B41FA5}">
                      <a16:colId xmlns:a16="http://schemas.microsoft.com/office/drawing/2014/main" val="20000"/>
                    </a:ext>
                  </a:extLst>
                </a:gridCol>
                <a:gridCol w="738720">
                  <a:extLst>
                    <a:ext uri="{9D8B030D-6E8A-4147-A177-3AD203B41FA5}">
                      <a16:colId xmlns:a16="http://schemas.microsoft.com/office/drawing/2014/main" val="20001"/>
                    </a:ext>
                  </a:extLst>
                </a:gridCol>
                <a:gridCol w="738720">
                  <a:extLst>
                    <a:ext uri="{9D8B030D-6E8A-4147-A177-3AD203B41FA5}">
                      <a16:colId xmlns:a16="http://schemas.microsoft.com/office/drawing/2014/main" val="20002"/>
                    </a:ext>
                  </a:extLst>
                </a:gridCol>
                <a:gridCol w="738720">
                  <a:extLst>
                    <a:ext uri="{9D8B030D-6E8A-4147-A177-3AD203B41FA5}">
                      <a16:colId xmlns:a16="http://schemas.microsoft.com/office/drawing/2014/main" val="20003"/>
                    </a:ext>
                  </a:extLst>
                </a:gridCol>
                <a:gridCol w="738720">
                  <a:extLst>
                    <a:ext uri="{9D8B030D-6E8A-4147-A177-3AD203B41FA5}">
                      <a16:colId xmlns:a16="http://schemas.microsoft.com/office/drawing/2014/main" val="20004"/>
                    </a:ext>
                  </a:extLst>
                </a:gridCol>
                <a:gridCol w="738720">
                  <a:extLst>
                    <a:ext uri="{9D8B030D-6E8A-4147-A177-3AD203B41FA5}">
                      <a16:colId xmlns:a16="http://schemas.microsoft.com/office/drawing/2014/main" val="20005"/>
                    </a:ext>
                  </a:extLst>
                </a:gridCol>
                <a:gridCol w="738720">
                  <a:extLst>
                    <a:ext uri="{9D8B030D-6E8A-4147-A177-3AD203B41FA5}">
                      <a16:colId xmlns:a16="http://schemas.microsoft.com/office/drawing/2014/main" val="20006"/>
                    </a:ext>
                  </a:extLst>
                </a:gridCol>
                <a:gridCol w="738720">
                  <a:extLst>
                    <a:ext uri="{9D8B030D-6E8A-4147-A177-3AD203B41FA5}">
                      <a16:colId xmlns:a16="http://schemas.microsoft.com/office/drawing/2014/main" val="20007"/>
                    </a:ext>
                  </a:extLst>
                </a:gridCol>
                <a:gridCol w="738720">
                  <a:extLst>
                    <a:ext uri="{9D8B030D-6E8A-4147-A177-3AD203B41FA5}">
                      <a16:colId xmlns:a16="http://schemas.microsoft.com/office/drawing/2014/main" val="20008"/>
                    </a:ext>
                  </a:extLst>
                </a:gridCol>
                <a:gridCol w="738720">
                  <a:extLst>
                    <a:ext uri="{9D8B030D-6E8A-4147-A177-3AD203B41FA5}">
                      <a16:colId xmlns:a16="http://schemas.microsoft.com/office/drawing/2014/main" val="20009"/>
                    </a:ext>
                  </a:extLst>
                </a:gridCol>
                <a:gridCol w="740160">
                  <a:extLst>
                    <a:ext uri="{9D8B030D-6E8A-4147-A177-3AD203B41FA5}">
                      <a16:colId xmlns:a16="http://schemas.microsoft.com/office/drawing/2014/main" val="20010"/>
                    </a:ext>
                  </a:extLst>
                </a:gridCol>
              </a:tblGrid>
              <a:tr h="370800">
                <a:tc>
                  <a:txBody>
                    <a:bodyPr/>
                    <a:lstStyle/>
                    <a:p>
                      <a:pPr>
                        <a:lnSpc>
                          <a:spcPct val="100000"/>
                        </a:lnSpc>
                      </a:pPr>
                      <a:r>
                        <a:rPr lang="en-US" sz="3200" b="0" strike="noStrike" spc="-1">
                          <a:solidFill>
                            <a:srgbClr val="000000"/>
                          </a:solidFill>
                          <a:latin typeface="Times New Roman"/>
                          <a:ea typeface="Arial Unicode MS"/>
                        </a:rPr>
                        <a:t>With Treatment</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2.9</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3.1</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5.3</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4.2</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4.5</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3.9</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2.0</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3.7</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4.1</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4.0</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370800">
                <a:tc>
                  <a:txBody>
                    <a:bodyPr/>
                    <a:lstStyle/>
                    <a:p>
                      <a:pPr>
                        <a:lnSpc>
                          <a:spcPct val="100000"/>
                        </a:lnSpc>
                      </a:pPr>
                      <a:r>
                        <a:rPr lang="en-US" sz="3200" b="0" strike="noStrike" spc="-1">
                          <a:solidFill>
                            <a:srgbClr val="000000"/>
                          </a:solidFill>
                          <a:latin typeface="Times New Roman"/>
                          <a:ea typeface="Arial Unicode MS"/>
                        </a:rPr>
                        <a:t>No Treatment</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1.9</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0.5</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0.9</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2.2</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3.1</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2.0</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1.7</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0000"/>
                        </a:lnSpc>
                      </a:pPr>
                      <a:r>
                        <a:rPr lang="en-US" sz="3200" b="0" strike="noStrike" spc="-1">
                          <a:solidFill>
                            <a:srgbClr val="000000"/>
                          </a:solidFill>
                          <a:latin typeface="Times New Roman"/>
                          <a:ea typeface="Arial Unicode MS"/>
                        </a:rPr>
                        <a:t>2.5</a:t>
                      </a:r>
                      <a:endParaRPr lang="en-US" sz="3200" b="0" strike="noStrike" spc="-1">
                        <a:latin typeface="Arial"/>
                      </a:endParaRPr>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en-US"/>
                    </a:p>
                  </a:txBody>
                  <a:tcPr>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6" name="Picture 1"/>
          <p:cNvPicPr/>
          <p:nvPr/>
        </p:nvPicPr>
        <p:blipFill>
          <a:blip r:embed="rId2"/>
          <a:stretch/>
        </p:blipFill>
        <p:spPr>
          <a:xfrm>
            <a:off x="0" y="0"/>
            <a:ext cx="12191760" cy="6857640"/>
          </a:xfrm>
          <a:prstGeom prst="rect">
            <a:avLst/>
          </a:prstGeom>
          <a:ln w="0">
            <a:noFill/>
          </a:ln>
        </p:spPr>
      </p:pic>
      <p:sp>
        <p:nvSpPr>
          <p:cNvPr id="547" name="Rectangle 2"/>
          <p:cNvSpPr/>
          <p:nvPr/>
        </p:nvSpPr>
        <p:spPr>
          <a:xfrm>
            <a:off x="1879920" y="719640"/>
            <a:ext cx="8431920" cy="913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spcBef>
                <a:spcPts val="601"/>
              </a:spcBef>
              <a:spcAft>
                <a:spcPts val="601"/>
              </a:spcAft>
            </a:pPr>
            <a:r>
              <a:rPr lang="en-US" sz="5400" b="1" strike="noStrike" spc="-1">
                <a:solidFill>
                  <a:srgbClr val="000000"/>
                </a:solidFill>
                <a:latin typeface="Times New Roman"/>
                <a:ea typeface="Arial Unicode MS"/>
              </a:rPr>
              <a:t>Solving by Stepwise Method</a:t>
            </a:r>
            <a:endParaRPr lang="en-US" sz="5400" b="0" strike="noStrike" spc="-1">
              <a:latin typeface="Arial"/>
            </a:endParaRPr>
          </a:p>
        </p:txBody>
      </p:sp>
      <p:sp>
        <p:nvSpPr>
          <p:cNvPr id="548" name="Rectangle 3"/>
          <p:cNvSpPr/>
          <p:nvPr/>
        </p:nvSpPr>
        <p:spPr>
          <a:xfrm>
            <a:off x="1281960" y="2113920"/>
            <a:ext cx="10400400" cy="286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028880" indent="-1028880">
              <a:lnSpc>
                <a:spcPct val="100000"/>
              </a:lnSpc>
              <a:spcBef>
                <a:spcPts val="601"/>
              </a:spcBef>
              <a:spcAft>
                <a:spcPts val="601"/>
              </a:spcAft>
              <a:buClr>
                <a:srgbClr val="000000"/>
              </a:buClr>
              <a:buFont typeface="StarSymbol"/>
              <a:buAutoNum type="romanUcPeriod"/>
            </a:pPr>
            <a:r>
              <a:rPr lang="en-US" sz="5400" b="1" strike="noStrike" spc="-1">
                <a:solidFill>
                  <a:srgbClr val="000000"/>
                </a:solidFill>
                <a:latin typeface="Times New Roman"/>
                <a:ea typeface="Arial Unicode MS"/>
              </a:rPr>
              <a:t>Problem:</a:t>
            </a:r>
            <a:endParaRPr lang="en-US" sz="5400" b="0" strike="noStrike" spc="-1">
              <a:latin typeface="Arial"/>
            </a:endParaRPr>
          </a:p>
          <a:p>
            <a:pPr>
              <a:lnSpc>
                <a:spcPct val="100000"/>
              </a:lnSpc>
              <a:spcBef>
                <a:spcPts val="1800"/>
              </a:spcBef>
              <a:spcAft>
                <a:spcPts val="601"/>
              </a:spcAft>
            </a:pPr>
            <a:r>
              <a:rPr lang="en-US" sz="5400" b="0" strike="noStrike" spc="-1">
                <a:solidFill>
                  <a:srgbClr val="000000"/>
                </a:solidFill>
                <a:latin typeface="Times New Roman"/>
                <a:ea typeface="Arial Unicode MS"/>
              </a:rPr>
              <a:t>Is the new pill effective in treating covid-19?</a:t>
            </a:r>
            <a:endParaRPr lang="en-US" sz="5400" b="0" strike="noStrike" spc="-1">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9" name="Picture 1"/>
          <p:cNvPicPr/>
          <p:nvPr/>
        </p:nvPicPr>
        <p:blipFill>
          <a:blip r:embed="rId2"/>
          <a:stretch/>
        </p:blipFill>
        <p:spPr>
          <a:xfrm>
            <a:off x="0" y="0"/>
            <a:ext cx="12191760" cy="6857640"/>
          </a:xfrm>
          <a:prstGeom prst="rect">
            <a:avLst/>
          </a:prstGeom>
          <a:ln w="0">
            <a:noFill/>
          </a:ln>
        </p:spPr>
      </p:pic>
      <p:sp>
        <p:nvSpPr>
          <p:cNvPr id="550" name="Rectangle 2"/>
          <p:cNvSpPr/>
          <p:nvPr/>
        </p:nvSpPr>
        <p:spPr>
          <a:xfrm>
            <a:off x="895680" y="939960"/>
            <a:ext cx="10400400" cy="369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028880" indent="-1028880">
              <a:lnSpc>
                <a:spcPct val="100000"/>
              </a:lnSpc>
              <a:spcBef>
                <a:spcPts val="601"/>
              </a:spcBef>
              <a:spcAft>
                <a:spcPts val="601"/>
              </a:spcAft>
              <a:buClr>
                <a:srgbClr val="000000"/>
              </a:buClr>
              <a:buFont typeface="Arial"/>
              <a:buAutoNum type="romanUcPeriod" startAt="2"/>
            </a:pPr>
            <a:r>
              <a:rPr lang="en-US" sz="6000" b="1" strike="noStrike" spc="-1">
                <a:solidFill>
                  <a:srgbClr val="000000"/>
                </a:solidFill>
                <a:latin typeface="Times New Roman"/>
                <a:ea typeface="Arial Unicode MS"/>
              </a:rPr>
              <a:t>Hypotheses:</a:t>
            </a:r>
            <a:endParaRPr lang="en-US" sz="6000" b="0" strike="noStrike" spc="-1">
              <a:latin typeface="Arial"/>
            </a:endParaRPr>
          </a:p>
          <a:p>
            <a:pPr>
              <a:lnSpc>
                <a:spcPct val="100000"/>
              </a:lnSpc>
              <a:spcBef>
                <a:spcPts val="1800"/>
              </a:spcBef>
              <a:spcAft>
                <a:spcPts val="601"/>
              </a:spcAft>
            </a:pPr>
            <a:r>
              <a:rPr lang="en-US" sz="6000" b="0" strike="noStrike" spc="-1">
                <a:solidFill>
                  <a:srgbClr val="000000"/>
                </a:solidFill>
                <a:latin typeface="Times New Roman"/>
                <a:ea typeface="Arial Unicode MS"/>
              </a:rPr>
              <a:t>H</a:t>
            </a:r>
            <a:r>
              <a:rPr lang="en-US" sz="6000" b="0" strike="noStrike" spc="-1" baseline="-25000">
                <a:solidFill>
                  <a:srgbClr val="000000"/>
                </a:solidFill>
                <a:latin typeface="Times New Roman"/>
                <a:ea typeface="Arial Unicode MS"/>
              </a:rPr>
              <a:t>0</a:t>
            </a:r>
            <a:r>
              <a:rPr lang="en-US" sz="6000" b="0" strike="noStrike" spc="-1">
                <a:solidFill>
                  <a:srgbClr val="000000"/>
                </a:solidFill>
                <a:latin typeface="Times New Roman"/>
                <a:ea typeface="Arial Unicode MS"/>
              </a:rPr>
              <a:t> : The new pill is not effective.</a:t>
            </a:r>
            <a:endParaRPr lang="en-US" sz="6000" b="0" strike="noStrike" spc="-1">
              <a:latin typeface="Arial"/>
            </a:endParaRPr>
          </a:p>
          <a:p>
            <a:pPr>
              <a:lnSpc>
                <a:spcPct val="100000"/>
              </a:lnSpc>
              <a:spcBef>
                <a:spcPts val="1800"/>
              </a:spcBef>
              <a:spcAft>
                <a:spcPts val="601"/>
              </a:spcAft>
            </a:pPr>
            <a:r>
              <a:rPr lang="en-US" sz="6000" b="0" strike="noStrike" spc="-1">
                <a:solidFill>
                  <a:srgbClr val="000000"/>
                </a:solidFill>
                <a:latin typeface="Times New Roman"/>
                <a:ea typeface="Arial Unicode MS"/>
              </a:rPr>
              <a:t>H</a:t>
            </a:r>
            <a:r>
              <a:rPr lang="en-US" sz="6000" b="0" strike="noStrike" spc="-1" baseline="-25000">
                <a:solidFill>
                  <a:srgbClr val="000000"/>
                </a:solidFill>
                <a:latin typeface="Times New Roman"/>
                <a:ea typeface="Arial Unicode MS"/>
              </a:rPr>
              <a:t>1</a:t>
            </a:r>
            <a:r>
              <a:rPr lang="en-US" sz="6000" b="0" strike="noStrike" spc="-1">
                <a:solidFill>
                  <a:srgbClr val="000000"/>
                </a:solidFill>
                <a:latin typeface="Times New Roman"/>
                <a:ea typeface="Arial Unicode MS"/>
              </a:rPr>
              <a:t> : The new pill is effective.</a:t>
            </a:r>
            <a:endParaRPr lang="en-US" sz="6000" b="0" strike="noStrike" spc="-1">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1" name="Picture 1"/>
          <p:cNvPicPr/>
          <p:nvPr/>
        </p:nvPicPr>
        <p:blipFill>
          <a:blip r:embed="rId2"/>
          <a:stretch/>
        </p:blipFill>
        <p:spPr>
          <a:xfrm>
            <a:off x="0" y="0"/>
            <a:ext cx="12191760" cy="6857640"/>
          </a:xfrm>
          <a:prstGeom prst="rect">
            <a:avLst/>
          </a:prstGeom>
          <a:ln w="0">
            <a:noFill/>
          </a:ln>
        </p:spPr>
      </p:pic>
      <p:sp>
        <p:nvSpPr>
          <p:cNvPr id="552" name="TextBox 2"/>
          <p:cNvSpPr/>
          <p:nvPr/>
        </p:nvSpPr>
        <p:spPr>
          <a:xfrm>
            <a:off x="2705040" y="4599360"/>
            <a:ext cx="723600" cy="8215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4800" b="0" strike="noStrike" spc="-1">
                <a:solidFill>
                  <a:srgbClr val="FF0000"/>
                </a:solidFill>
                <a:latin typeface="Times New Roman"/>
                <a:ea typeface="Arial Unicode MS"/>
              </a:rPr>
              <a:t>??</a:t>
            </a:r>
            <a:endParaRPr lang="en-US" sz="4800" b="0" strike="noStrike" spc="-1">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 name="Picture 1"/>
          <p:cNvPicPr/>
          <p:nvPr/>
        </p:nvPicPr>
        <p:blipFill>
          <a:blip r:embed="rId2"/>
          <a:stretch/>
        </p:blipFill>
        <p:spPr>
          <a:xfrm>
            <a:off x="0" y="0"/>
            <a:ext cx="12191760" cy="6911640"/>
          </a:xfrm>
          <a:prstGeom prst="rect">
            <a:avLst/>
          </a:prstGeom>
          <a:ln w="0">
            <a:noFill/>
          </a:ln>
        </p:spPr>
      </p:pic>
      <p:sp>
        <p:nvSpPr>
          <p:cNvPr id="554" name="Straight Connector 3"/>
          <p:cNvSpPr/>
          <p:nvPr/>
        </p:nvSpPr>
        <p:spPr>
          <a:xfrm flipV="1">
            <a:off x="641160" y="3630240"/>
            <a:ext cx="4096800" cy="13680"/>
          </a:xfrm>
          <a:prstGeom prst="line">
            <a:avLst/>
          </a:prstGeom>
          <a:ln w="34925">
            <a:solidFill>
              <a:srgbClr val="FF0000"/>
            </a:solidFill>
          </a:ln>
        </p:spPr>
        <p:style>
          <a:lnRef idx="1">
            <a:schemeClr val="accent1"/>
          </a:lnRef>
          <a:fillRef idx="0">
            <a:schemeClr val="accent1"/>
          </a:fillRef>
          <a:effectRef idx="0">
            <a:schemeClr val="accent1"/>
          </a:effectRef>
          <a:fontRef idx="minor"/>
        </p:style>
        <p:txBody>
          <a:bodyPr/>
          <a:lstStyle/>
          <a:p>
            <a:endParaRPr lang="en-ID"/>
          </a:p>
        </p:txBody>
      </p:sp>
      <p:sp>
        <p:nvSpPr>
          <p:cNvPr id="555" name="Straight Connector 4"/>
          <p:cNvSpPr/>
          <p:nvPr/>
        </p:nvSpPr>
        <p:spPr>
          <a:xfrm>
            <a:off x="4737960" y="613800"/>
            <a:ext cx="360" cy="3016440"/>
          </a:xfrm>
          <a:prstGeom prst="line">
            <a:avLst/>
          </a:prstGeom>
          <a:ln w="34925">
            <a:solidFill>
              <a:srgbClr val="FF0000"/>
            </a:solidFill>
          </a:ln>
        </p:spPr>
        <p:style>
          <a:lnRef idx="1">
            <a:schemeClr val="accent1"/>
          </a:lnRef>
          <a:fillRef idx="0">
            <a:schemeClr val="accent1"/>
          </a:fillRef>
          <a:effectRef idx="0">
            <a:schemeClr val="accent1"/>
          </a:effectRef>
          <a:fontRef idx="minor"/>
        </p:style>
        <p:txBody>
          <a:bodyPr/>
          <a:lstStyle/>
          <a:p>
            <a:endParaRPr lang="en-ID"/>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 name="Picture 2"/>
          <p:cNvPicPr/>
          <p:nvPr/>
        </p:nvPicPr>
        <p:blipFill>
          <a:blip r:embed="rId2"/>
          <a:stretch/>
        </p:blipFill>
        <p:spPr>
          <a:xfrm>
            <a:off x="0" y="0"/>
            <a:ext cx="12191760" cy="685764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4" name="Picture 2" descr="https://upload.wikimedia.org/wikipedia/commons/thumb/c/c7/Extract%2C_Transform%2C_Load_Data_Flow_Diagram.svg/1280px-Extract%2C_Transform%2C_Load_Data_Flow_Diagram.svg.png"/>
          <p:cNvPicPr/>
          <p:nvPr/>
        </p:nvPicPr>
        <p:blipFill>
          <a:blip r:embed="rId3"/>
          <a:srcRect l="2714" t="3722" r="3050" b="4131"/>
          <a:stretch/>
        </p:blipFill>
        <p:spPr>
          <a:xfrm>
            <a:off x="1571400" y="0"/>
            <a:ext cx="9077040" cy="685764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7" name="Picture 1"/>
          <p:cNvPicPr/>
          <p:nvPr/>
        </p:nvPicPr>
        <p:blipFill>
          <a:blip r:embed="rId2"/>
          <a:stretch/>
        </p:blipFill>
        <p:spPr>
          <a:xfrm>
            <a:off x="0" y="0"/>
            <a:ext cx="12191760" cy="6911640"/>
          </a:xfrm>
          <a:prstGeom prst="rect">
            <a:avLst/>
          </a:prstGeom>
          <a:ln w="0">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 name="Picture 1"/>
          <p:cNvPicPr/>
          <p:nvPr/>
        </p:nvPicPr>
        <p:blipFill>
          <a:blip r:embed="rId2"/>
          <a:stretch/>
        </p:blipFill>
        <p:spPr>
          <a:xfrm>
            <a:off x="0" y="0"/>
            <a:ext cx="12191760" cy="6857640"/>
          </a:xfrm>
          <a:prstGeom prst="rect">
            <a:avLst/>
          </a:prstGeom>
          <a:ln w="0">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9" name="Picture 1"/>
          <p:cNvPicPr/>
          <p:nvPr/>
        </p:nvPicPr>
        <p:blipFill>
          <a:blip r:embed="rId2"/>
          <a:stretch/>
        </p:blipFill>
        <p:spPr>
          <a:xfrm>
            <a:off x="0" y="0"/>
            <a:ext cx="12191760" cy="6911640"/>
          </a:xfrm>
          <a:prstGeom prst="rect">
            <a:avLst/>
          </a:prstGeom>
          <a:ln w="0">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 name="Picture 1"/>
          <p:cNvPicPr/>
          <p:nvPr/>
        </p:nvPicPr>
        <p:blipFill>
          <a:blip r:embed="rId2"/>
          <a:stretch/>
        </p:blipFill>
        <p:spPr>
          <a:xfrm>
            <a:off x="0" y="0"/>
            <a:ext cx="12191760" cy="6911640"/>
          </a:xfrm>
          <a:prstGeom prst="rect">
            <a:avLst/>
          </a:prstGeom>
          <a:ln w="0">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1" name="Picture 1"/>
          <p:cNvPicPr/>
          <p:nvPr/>
        </p:nvPicPr>
        <p:blipFill>
          <a:blip r:embed="rId2"/>
          <a:stretch/>
        </p:blipFill>
        <p:spPr>
          <a:xfrm>
            <a:off x="0" y="0"/>
            <a:ext cx="12191760" cy="6857640"/>
          </a:xfrm>
          <a:prstGeom prst="rect">
            <a:avLst/>
          </a:prstGeom>
          <a:ln w="0">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 name="Picture 1"/>
          <p:cNvPicPr/>
          <p:nvPr/>
        </p:nvPicPr>
        <p:blipFill>
          <a:blip r:embed="rId2"/>
          <a:stretch/>
        </p:blipFill>
        <p:spPr>
          <a:xfrm>
            <a:off x="0" y="0"/>
            <a:ext cx="12191760" cy="6857640"/>
          </a:xfrm>
          <a:prstGeom prst="rect">
            <a:avLst/>
          </a:prstGeom>
          <a:ln w="0">
            <a:noFill/>
          </a:ln>
        </p:spPr>
      </p:pic>
      <p:sp>
        <p:nvSpPr>
          <p:cNvPr id="563" name="Rectangle 2"/>
          <p:cNvSpPr/>
          <p:nvPr/>
        </p:nvSpPr>
        <p:spPr>
          <a:xfrm>
            <a:off x="541440" y="320400"/>
            <a:ext cx="11108880" cy="625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143000" indent="-1143000">
              <a:lnSpc>
                <a:spcPct val="100000"/>
              </a:lnSpc>
              <a:spcBef>
                <a:spcPts val="601"/>
              </a:spcBef>
              <a:spcAft>
                <a:spcPts val="601"/>
              </a:spcAft>
              <a:buClr>
                <a:srgbClr val="000000"/>
              </a:buClr>
              <a:buFont typeface="Arial"/>
              <a:buAutoNum type="romanUcPeriod" startAt="6"/>
            </a:pPr>
            <a:r>
              <a:rPr lang="en-US" sz="4200" b="1" strike="noStrike" spc="-1">
                <a:solidFill>
                  <a:srgbClr val="000000"/>
                </a:solidFill>
                <a:latin typeface="Times New Roman"/>
                <a:ea typeface="Arial Unicode MS"/>
              </a:rPr>
              <a:t>Conclusion:</a:t>
            </a:r>
            <a:endParaRPr lang="en-US" sz="4200" b="0" strike="noStrike" spc="-1">
              <a:latin typeface="Arial"/>
            </a:endParaRPr>
          </a:p>
          <a:p>
            <a:pPr>
              <a:lnSpc>
                <a:spcPct val="100000"/>
              </a:lnSpc>
              <a:spcBef>
                <a:spcPts val="1199"/>
              </a:spcBef>
              <a:spcAft>
                <a:spcPts val="1199"/>
              </a:spcAft>
            </a:pPr>
            <a:r>
              <a:rPr lang="en-US" sz="4200" b="0" strike="noStrike" spc="-1">
                <a:solidFill>
                  <a:srgbClr val="000000"/>
                </a:solidFill>
                <a:latin typeface="Times New Roman"/>
                <a:ea typeface="Arial Unicode MS"/>
              </a:rPr>
              <a:t>Since the U</a:t>
            </a:r>
            <a:r>
              <a:rPr lang="en-US" sz="4200" b="0" strike="noStrike" spc="-1" baseline="-25000">
                <a:solidFill>
                  <a:srgbClr val="000000"/>
                </a:solidFill>
                <a:latin typeface="Times New Roman"/>
                <a:ea typeface="Arial Unicode MS"/>
              </a:rPr>
              <a:t>2</a:t>
            </a:r>
            <a:r>
              <a:rPr lang="en-US" sz="4200" b="0" strike="noStrike" spc="-1">
                <a:solidFill>
                  <a:srgbClr val="000000"/>
                </a:solidFill>
                <a:latin typeface="Times New Roman"/>
                <a:ea typeface="Arial Unicode MS"/>
              </a:rPr>
              <a:t> computed value is 5, less than U tabular value of 17 at .05 level of significance with n</a:t>
            </a:r>
            <a:r>
              <a:rPr lang="en-US" sz="4200" b="0" strike="noStrike" spc="-1" baseline="-25000">
                <a:solidFill>
                  <a:srgbClr val="000000"/>
                </a:solidFill>
                <a:latin typeface="Times New Roman"/>
                <a:ea typeface="Arial Unicode MS"/>
              </a:rPr>
              <a:t>1 </a:t>
            </a:r>
            <a:r>
              <a:rPr lang="en-US" sz="4200" b="0" strike="noStrike" spc="-1">
                <a:solidFill>
                  <a:srgbClr val="000000"/>
                </a:solidFill>
                <a:latin typeface="Times New Roman"/>
                <a:ea typeface="Arial Unicode MS"/>
              </a:rPr>
              <a:t>= 10 and n</a:t>
            </a:r>
            <a:r>
              <a:rPr lang="en-US" sz="4200" b="0" strike="noStrike" spc="-1" baseline="-25000">
                <a:solidFill>
                  <a:srgbClr val="000000"/>
                </a:solidFill>
                <a:latin typeface="Times New Roman"/>
                <a:ea typeface="Arial Unicode MS"/>
              </a:rPr>
              <a:t>2 </a:t>
            </a:r>
            <a:r>
              <a:rPr lang="en-US" sz="4200" b="0" strike="noStrike" spc="-1">
                <a:solidFill>
                  <a:srgbClr val="000000"/>
                </a:solidFill>
                <a:latin typeface="Times New Roman"/>
                <a:ea typeface="Arial Unicode MS"/>
              </a:rPr>
              <a:t>= 8 degrees of freedom, </a:t>
            </a:r>
            <a:r>
              <a:rPr lang="en-US" sz="4200" b="0" u="sng" strike="noStrike" spc="-1">
                <a:solidFill>
                  <a:srgbClr val="000000"/>
                </a:solidFill>
                <a:uFillTx/>
                <a:latin typeface="Times New Roman"/>
                <a:ea typeface="Arial Unicode MS"/>
              </a:rPr>
              <a:t>the null hypothesis is rejected</a:t>
            </a:r>
            <a:r>
              <a:rPr lang="en-US" sz="4200" b="0" strike="noStrike" spc="-1">
                <a:solidFill>
                  <a:srgbClr val="000000"/>
                </a:solidFill>
                <a:latin typeface="Times New Roman"/>
                <a:ea typeface="Arial Unicode MS"/>
              </a:rPr>
              <a:t> in favor of the research hypothesis that the new pill is effective. It implies that the patients treated with the new pill live longer compared with the patients who were not treated with the new pill. </a:t>
            </a:r>
            <a:endParaRPr lang="en-US" sz="4200" b="0" strike="noStrike" spc="-1">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0" name="Group 1"/>
          <p:cNvGrpSpPr/>
          <p:nvPr/>
        </p:nvGrpSpPr>
        <p:grpSpPr>
          <a:xfrm>
            <a:off x="3468960" y="2276280"/>
            <a:ext cx="5268600" cy="3419640"/>
            <a:chOff x="3468960" y="2276280"/>
            <a:chExt cx="5268600" cy="3419640"/>
          </a:xfrm>
        </p:grpSpPr>
        <p:grpSp>
          <p:nvGrpSpPr>
            <p:cNvPr id="601" name="Group 5"/>
            <p:cNvGrpSpPr/>
            <p:nvPr/>
          </p:nvGrpSpPr>
          <p:grpSpPr>
            <a:xfrm>
              <a:off x="6527880" y="2573280"/>
              <a:ext cx="2209680" cy="2674800"/>
              <a:chOff x="6527880" y="2573280"/>
              <a:chExt cx="2209680" cy="2674800"/>
            </a:xfrm>
          </p:grpSpPr>
          <p:sp>
            <p:nvSpPr>
              <p:cNvPr id="602" name="Connector: Elbow 11"/>
              <p:cNvSpPr/>
              <p:nvPr/>
            </p:nvSpPr>
            <p:spPr>
              <a:xfrm rot="16200000" flipH="1">
                <a:off x="6642720" y="2906640"/>
                <a:ext cx="1963440" cy="1296720"/>
              </a:xfrm>
              <a:prstGeom prst="bentConnector3">
                <a:avLst>
                  <a:gd name="adj1" fmla="val 98706"/>
                </a:avLst>
              </a:prstGeom>
              <a:noFill/>
              <a:ln w="38100">
                <a:solidFill>
                  <a:srgbClr val="FFFFFF"/>
                </a:solidFill>
                <a:tailEnd type="oval" w="med" len="med"/>
              </a:ln>
            </p:spPr>
            <p:style>
              <a:lnRef idx="1">
                <a:schemeClr val="accent1"/>
              </a:lnRef>
              <a:fillRef idx="0">
                <a:schemeClr val="accent1"/>
              </a:fillRef>
              <a:effectRef idx="0">
                <a:schemeClr val="accent1"/>
              </a:effectRef>
              <a:fontRef idx="minor"/>
            </p:style>
            <p:txBody>
              <a:bodyPr/>
              <a:lstStyle/>
              <a:p>
                <a:endParaRPr lang="en-ID"/>
              </a:p>
            </p:txBody>
          </p:sp>
          <p:sp>
            <p:nvSpPr>
              <p:cNvPr id="603" name="Connector: Elbow 12"/>
              <p:cNvSpPr/>
              <p:nvPr/>
            </p:nvSpPr>
            <p:spPr>
              <a:xfrm rot="16200000" flipH="1">
                <a:off x="6295320" y="2805840"/>
                <a:ext cx="2674800" cy="2209680"/>
              </a:xfrm>
              <a:prstGeom prst="bentConnector3">
                <a:avLst>
                  <a:gd name="adj1" fmla="val 101319"/>
                </a:avLst>
              </a:prstGeom>
              <a:noFill/>
              <a:ln w="38100">
                <a:solidFill>
                  <a:srgbClr val="FFFFFF"/>
                </a:solidFill>
                <a:tailEnd type="oval" w="med" len="med"/>
              </a:ln>
            </p:spPr>
            <p:style>
              <a:lnRef idx="1">
                <a:schemeClr val="accent1"/>
              </a:lnRef>
              <a:fillRef idx="0">
                <a:schemeClr val="accent1"/>
              </a:fillRef>
              <a:effectRef idx="0">
                <a:schemeClr val="accent1"/>
              </a:effectRef>
              <a:fontRef idx="minor"/>
            </p:style>
            <p:txBody>
              <a:bodyPr/>
              <a:lstStyle/>
              <a:p>
                <a:endParaRPr lang="en-ID"/>
              </a:p>
            </p:txBody>
          </p:sp>
        </p:grpSp>
        <p:sp>
          <p:nvSpPr>
            <p:cNvPr id="604" name="Straight Connector 6"/>
            <p:cNvSpPr/>
            <p:nvPr/>
          </p:nvSpPr>
          <p:spPr>
            <a:xfrm>
              <a:off x="6077520" y="2276280"/>
              <a:ext cx="25560" cy="3419640"/>
            </a:xfrm>
            <a:prstGeom prst="line">
              <a:avLst/>
            </a:prstGeom>
            <a:ln w="38100">
              <a:solidFill>
                <a:srgbClr val="FFFFFF"/>
              </a:solidFill>
              <a:tailEnd type="oval" w="med" len="med"/>
            </a:ln>
          </p:spPr>
          <p:style>
            <a:lnRef idx="1">
              <a:schemeClr val="accent1"/>
            </a:lnRef>
            <a:fillRef idx="0">
              <a:schemeClr val="accent1"/>
            </a:fillRef>
            <a:effectRef idx="0">
              <a:schemeClr val="accent1"/>
            </a:effectRef>
            <a:fontRef idx="minor"/>
          </p:style>
          <p:txBody>
            <a:bodyPr/>
            <a:lstStyle/>
            <a:p>
              <a:endParaRPr lang="en-ID"/>
            </a:p>
          </p:txBody>
        </p:sp>
        <p:grpSp>
          <p:nvGrpSpPr>
            <p:cNvPr id="605" name="Group 7"/>
            <p:cNvGrpSpPr/>
            <p:nvPr/>
          </p:nvGrpSpPr>
          <p:grpSpPr>
            <a:xfrm>
              <a:off x="3468960" y="2573280"/>
              <a:ext cx="2248200" cy="2674800"/>
              <a:chOff x="3468960" y="2573280"/>
              <a:chExt cx="2248200" cy="2674800"/>
            </a:xfrm>
          </p:grpSpPr>
          <p:sp>
            <p:nvSpPr>
              <p:cNvPr id="606" name="Connector: Elbow 9"/>
              <p:cNvSpPr/>
              <p:nvPr/>
            </p:nvSpPr>
            <p:spPr>
              <a:xfrm rot="5400000">
                <a:off x="3627720" y="2865240"/>
                <a:ext cx="1963440" cy="1379520"/>
              </a:xfrm>
              <a:prstGeom prst="bentConnector3">
                <a:avLst>
                  <a:gd name="adj1" fmla="val 100929"/>
                </a:avLst>
              </a:prstGeom>
              <a:noFill/>
              <a:ln w="38100">
                <a:solidFill>
                  <a:srgbClr val="FFFFFF"/>
                </a:solidFill>
                <a:tailEnd type="oval" w="med" len="med"/>
              </a:ln>
            </p:spPr>
            <p:style>
              <a:lnRef idx="1">
                <a:schemeClr val="accent1"/>
              </a:lnRef>
              <a:fillRef idx="0">
                <a:schemeClr val="accent1"/>
              </a:fillRef>
              <a:effectRef idx="0">
                <a:schemeClr val="accent1"/>
              </a:effectRef>
              <a:fontRef idx="minor"/>
            </p:style>
            <p:txBody>
              <a:bodyPr/>
              <a:lstStyle/>
              <a:p>
                <a:endParaRPr lang="en-ID"/>
              </a:p>
            </p:txBody>
          </p:sp>
          <p:sp>
            <p:nvSpPr>
              <p:cNvPr id="607" name="Connector: Elbow 10"/>
              <p:cNvSpPr/>
              <p:nvPr/>
            </p:nvSpPr>
            <p:spPr>
              <a:xfrm rot="5400000">
                <a:off x="3255480" y="2786400"/>
                <a:ext cx="2674800" cy="2248200"/>
              </a:xfrm>
              <a:prstGeom prst="bentConnector3">
                <a:avLst>
                  <a:gd name="adj1" fmla="val 99215"/>
                </a:avLst>
              </a:prstGeom>
              <a:noFill/>
              <a:ln w="38100">
                <a:solidFill>
                  <a:srgbClr val="FFFFFF"/>
                </a:solidFill>
                <a:tailEnd type="oval" w="med" len="med"/>
              </a:ln>
            </p:spPr>
            <p:style>
              <a:lnRef idx="1">
                <a:schemeClr val="accent1"/>
              </a:lnRef>
              <a:fillRef idx="0">
                <a:schemeClr val="accent1"/>
              </a:fillRef>
              <a:effectRef idx="0">
                <a:schemeClr val="accent1"/>
              </a:effectRef>
              <a:fontRef idx="minor"/>
            </p:style>
            <p:txBody>
              <a:bodyPr/>
              <a:lstStyle/>
              <a:p>
                <a:endParaRPr lang="en-ID"/>
              </a:p>
            </p:txBody>
          </p:sp>
        </p:grpSp>
      </p:grpSp>
      <p:sp>
        <p:nvSpPr>
          <p:cNvPr id="608" name="Rectangle 25"/>
          <p:cNvSpPr/>
          <p:nvPr/>
        </p:nvSpPr>
        <p:spPr>
          <a:xfrm>
            <a:off x="-9360" y="2836080"/>
            <a:ext cx="12196440" cy="13600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609" name="Rectangle 24"/>
          <p:cNvSpPr/>
          <p:nvPr/>
        </p:nvSpPr>
        <p:spPr>
          <a:xfrm>
            <a:off x="-4680" y="2938680"/>
            <a:ext cx="12196440" cy="115524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610" name="TextBox 2"/>
          <p:cNvSpPr/>
          <p:nvPr/>
        </p:nvSpPr>
        <p:spPr>
          <a:xfrm>
            <a:off x="-4680" y="2893680"/>
            <a:ext cx="12191760" cy="1005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6000" b="0" strike="noStrike" spc="-1">
                <a:solidFill>
                  <a:srgbClr val="FFFFFF"/>
                </a:solidFill>
                <a:latin typeface="Arial"/>
                <a:ea typeface="Arial Unicode MS"/>
              </a:rPr>
              <a:t>TERIMA KASIH</a:t>
            </a:r>
            <a:endParaRPr lang="en-US" sz="6000" b="0" strike="noStrike" spc="-1">
              <a:latin typeface="Arial"/>
            </a:endParaRPr>
          </a:p>
        </p:txBody>
      </p:sp>
      <p:sp>
        <p:nvSpPr>
          <p:cNvPr id="611" name="TextBox 3"/>
          <p:cNvSpPr/>
          <p:nvPr/>
        </p:nvSpPr>
        <p:spPr>
          <a:xfrm>
            <a:off x="4680" y="3716640"/>
            <a:ext cx="12191400" cy="37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pPr>
            <a:r>
              <a:rPr lang="en-US" sz="1870" b="0" strike="noStrike" spc="-1">
                <a:solidFill>
                  <a:srgbClr val="FFFFFF"/>
                </a:solidFill>
                <a:latin typeface="Arial"/>
                <a:ea typeface="Arial Unicode MS"/>
              </a:rPr>
              <a:t>Jangan lupa mengikuti kuis karena sekaligus merupakan absensi</a:t>
            </a:r>
            <a:endParaRPr lang="en-US" sz="1870" b="0" strike="noStrike" spc="-1">
              <a:latin typeface="Arial"/>
            </a:endParaRPr>
          </a:p>
        </p:txBody>
      </p:sp>
      <p:sp>
        <p:nvSpPr>
          <p:cNvPr id="612" name="Freeform 13"/>
          <p:cNvSpPr/>
          <p:nvPr/>
        </p:nvSpPr>
        <p:spPr>
          <a:xfrm flipH="1">
            <a:off x="4878000" y="1368000"/>
            <a:ext cx="2433960" cy="1311120"/>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a:lstStyle/>
          <a:p>
            <a:endParaRPr lang="en-ID"/>
          </a:p>
        </p:txBody>
      </p:sp>
      <p:sp>
        <p:nvSpPr>
          <p:cNvPr id="613" name="TMAutoTimeShape"/>
          <p:cNvSpPr/>
          <p:nvPr/>
        </p:nvSpPr>
        <p:spPr>
          <a:xfrm>
            <a:off x="12600" y="12600"/>
            <a:ext cx="253980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900" b="0" strike="noStrike" spc="-1">
                <a:solidFill>
                  <a:srgbClr val="000000"/>
                </a:solidFill>
                <a:latin typeface="Arial"/>
                <a:ea typeface="Arial Unicode MS"/>
              </a:rPr>
              <a:t>00:00:00</a:t>
            </a:r>
            <a:endParaRPr lang="en-US" sz="9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p:cNvSpPr>
          <p:nvPr>
            <p:ph/>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Atribut dan tipe data</a:t>
            </a:r>
            <a:endParaRPr lang="en-US" sz="5400" b="0" strike="noStrike" spc="-1">
              <a:solidFill>
                <a:srgbClr val="000000"/>
              </a:solidFill>
              <a:latin typeface="Arial"/>
            </a:endParaRPr>
          </a:p>
        </p:txBody>
      </p:sp>
      <p:pic>
        <p:nvPicPr>
          <p:cNvPr id="436" name="Picture 2" descr="Lightbox"/>
          <p:cNvPicPr/>
          <p:nvPr/>
        </p:nvPicPr>
        <p:blipFill>
          <a:blip r:embed="rId3"/>
          <a:stretch/>
        </p:blipFill>
        <p:spPr>
          <a:xfrm>
            <a:off x="511560" y="1063800"/>
            <a:ext cx="11196720" cy="57938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 name="Picture 2" descr="https://blog.optimalworkshop.com/wp-content/uploads/2020/03/A-beginners-guide-to-qualitative-and-quantitative-research.png"/>
          <p:cNvPicPr/>
          <p:nvPr/>
        </p:nvPicPr>
        <p:blipFill>
          <a:blip r:embed="rId3"/>
          <a:srcRect l="13935" t="18244" r="12709" b="17013"/>
          <a:stretch/>
        </p:blipFill>
        <p:spPr>
          <a:xfrm>
            <a:off x="0" y="0"/>
            <a:ext cx="12191760" cy="6857640"/>
          </a:xfrm>
          <a:prstGeom prst="rect">
            <a:avLst/>
          </a:prstGeom>
          <a:ln w="0">
            <a:noFill/>
          </a:ln>
        </p:spPr>
      </p:pic>
      <p:sp>
        <p:nvSpPr>
          <p:cNvPr id="438" name="Chevron 2"/>
          <p:cNvSpPr/>
          <p:nvPr/>
        </p:nvSpPr>
        <p:spPr>
          <a:xfrm rot="10800000">
            <a:off x="5196600" y="1059480"/>
            <a:ext cx="2017080" cy="2481480"/>
          </a:xfrm>
          <a:prstGeom prst="chevron">
            <a:avLst>
              <a:gd name="adj" fmla="val 50000"/>
            </a:avLst>
          </a:prstGeom>
          <a:solidFill>
            <a:srgbClr val="FF0000"/>
          </a:solidFill>
          <a:ln>
            <a:solidFill>
              <a:srgbClr val="12496B"/>
            </a:solidFill>
          </a:ln>
        </p:spPr>
        <p:style>
          <a:lnRef idx="2">
            <a:schemeClr val="accent1">
              <a:shade val="50000"/>
            </a:schemeClr>
          </a:lnRef>
          <a:fillRef idx="1">
            <a:schemeClr val="accent1"/>
          </a:fillRef>
          <a:effectRef idx="0">
            <a:schemeClr val="accent1"/>
          </a:effectRef>
          <a:fontRef idx="minor"/>
        </p:style>
        <p:txBody>
          <a:bodyPr/>
          <a:lstStyle/>
          <a:p>
            <a:endParaRPr lang="en-ID"/>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p:cNvSpPr>
          <p:nvPr>
            <p:ph/>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Atribut Nominal</a:t>
            </a:r>
            <a:endParaRPr lang="en-US" sz="5400" b="0" strike="noStrike" spc="-1">
              <a:solidFill>
                <a:srgbClr val="000000"/>
              </a:solidFill>
              <a:latin typeface="Arial"/>
            </a:endParaRPr>
          </a:p>
        </p:txBody>
      </p:sp>
      <p:pic>
        <p:nvPicPr>
          <p:cNvPr id="440" name="Picture 2" descr="Lightbox"/>
          <p:cNvPicPr/>
          <p:nvPr/>
        </p:nvPicPr>
        <p:blipFill>
          <a:blip r:embed="rId3"/>
          <a:stretch/>
        </p:blipFill>
        <p:spPr>
          <a:xfrm>
            <a:off x="736200" y="2021400"/>
            <a:ext cx="10747440" cy="372600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Atribut Ordinal</a:t>
            </a:r>
            <a:endParaRPr lang="en-US" sz="5400" b="0" strike="noStrike" spc="-1">
              <a:solidFill>
                <a:srgbClr val="000000"/>
              </a:solidFill>
              <a:latin typeface="Arial"/>
            </a:endParaRPr>
          </a:p>
        </p:txBody>
      </p:sp>
      <p:pic>
        <p:nvPicPr>
          <p:cNvPr id="442" name="Picture 2" descr="Lightbox"/>
          <p:cNvPicPr/>
          <p:nvPr/>
        </p:nvPicPr>
        <p:blipFill>
          <a:blip r:embed="rId3"/>
          <a:stretch/>
        </p:blipFill>
        <p:spPr>
          <a:xfrm>
            <a:off x="1286280" y="1403640"/>
            <a:ext cx="9647280" cy="48632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PlaceHolder 1"/>
          <p:cNvSpPr>
            <a:spLocks noGrp="1"/>
          </p:cNvSpPr>
          <p:nvPr>
            <p:ph/>
          </p:nvPr>
        </p:nvSpPr>
        <p:spPr>
          <a:xfrm>
            <a:off x="323640" y="339480"/>
            <a:ext cx="11572920" cy="723960"/>
          </a:xfrm>
          <a:prstGeom prst="rect">
            <a:avLst/>
          </a:prstGeom>
          <a:noFill/>
          <a:ln w="0">
            <a:noFill/>
          </a:ln>
        </p:spPr>
        <p:txBody>
          <a:bodyPr lIns="90000" tIns="45000" rIns="90000" bIns="45000" anchor="ctr">
            <a:noAutofit/>
          </a:bodyPr>
          <a:lstStyle/>
          <a:p>
            <a:pPr algn="ctr">
              <a:lnSpc>
                <a:spcPct val="90000"/>
              </a:lnSpc>
              <a:spcBef>
                <a:spcPts val="1001"/>
              </a:spcBef>
              <a:tabLst>
                <a:tab pos="0" algn="l"/>
              </a:tabLst>
            </a:pPr>
            <a:r>
              <a:rPr lang="en-US" sz="5400" b="0" strike="noStrike" spc="-1">
                <a:solidFill>
                  <a:srgbClr val="262626"/>
                </a:solidFill>
                <a:latin typeface="Arial"/>
                <a:ea typeface="Arial Unicode MS"/>
              </a:rPr>
              <a:t>Atribut Biner</a:t>
            </a:r>
            <a:endParaRPr lang="en-US" sz="5400" b="0" strike="noStrike" spc="-1">
              <a:solidFill>
                <a:srgbClr val="000000"/>
              </a:solidFill>
              <a:latin typeface="Arial"/>
            </a:endParaRPr>
          </a:p>
        </p:txBody>
      </p:sp>
      <p:pic>
        <p:nvPicPr>
          <p:cNvPr id="444" name="Picture 4" descr="https://media.geeksforgeeks.org/wp-content/uploads/Capture-64.png"/>
          <p:cNvPicPr/>
          <p:nvPr/>
        </p:nvPicPr>
        <p:blipFill>
          <a:blip r:embed="rId3"/>
          <a:stretch/>
        </p:blipFill>
        <p:spPr>
          <a:xfrm>
            <a:off x="518400" y="3028680"/>
            <a:ext cx="4844880" cy="2646000"/>
          </a:xfrm>
          <a:prstGeom prst="rect">
            <a:avLst/>
          </a:prstGeom>
          <a:ln w="0">
            <a:noFill/>
          </a:ln>
        </p:spPr>
      </p:pic>
      <p:pic>
        <p:nvPicPr>
          <p:cNvPr id="445" name="Picture 6" descr="https://media.geeksforgeeks.org/wp-content/uploads/Capture1-15.png"/>
          <p:cNvPicPr/>
          <p:nvPr/>
        </p:nvPicPr>
        <p:blipFill>
          <a:blip r:embed="rId4"/>
          <a:stretch/>
        </p:blipFill>
        <p:spPr>
          <a:xfrm>
            <a:off x="7082640" y="3028680"/>
            <a:ext cx="3642840" cy="2646000"/>
          </a:xfrm>
          <a:prstGeom prst="rect">
            <a:avLst/>
          </a:prstGeom>
          <a:ln w="0">
            <a:noFill/>
          </a:ln>
        </p:spPr>
      </p:pic>
      <p:sp>
        <p:nvSpPr>
          <p:cNvPr id="446" name="Rectangle 2"/>
          <p:cNvSpPr/>
          <p:nvPr/>
        </p:nvSpPr>
        <p:spPr>
          <a:xfrm>
            <a:off x="478080" y="1630800"/>
            <a:ext cx="5773680" cy="82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0" strike="noStrike" spc="-1">
                <a:solidFill>
                  <a:srgbClr val="000000"/>
                </a:solidFill>
                <a:latin typeface="Arial"/>
                <a:ea typeface="Arial Unicode MS"/>
              </a:rPr>
              <a:t>Symmetric: Both values are equally important (Gender)</a:t>
            </a:r>
            <a:endParaRPr lang="en-US" sz="2400" b="0" strike="noStrike" spc="-1">
              <a:latin typeface="Arial"/>
            </a:endParaRPr>
          </a:p>
        </p:txBody>
      </p:sp>
      <p:sp>
        <p:nvSpPr>
          <p:cNvPr id="447" name="Rectangle 3"/>
          <p:cNvSpPr/>
          <p:nvPr/>
        </p:nvSpPr>
        <p:spPr>
          <a:xfrm>
            <a:off x="7082640" y="1630800"/>
            <a:ext cx="5471640" cy="82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400" b="0" strike="noStrike" spc="-1">
                <a:solidFill>
                  <a:srgbClr val="000000"/>
                </a:solidFill>
                <a:latin typeface="Arial"/>
                <a:ea typeface="Arial Unicode MS"/>
              </a:rPr>
              <a:t>Asymmetric: Both values are not equally important (Result)</a:t>
            </a:r>
            <a:endParaRPr lang="en-US" sz="24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6663</TotalTime>
  <Words>679</Words>
  <Application>Microsoft Office PowerPoint</Application>
  <PresentationFormat>Widescreen</PresentationFormat>
  <Paragraphs>109</Paragraphs>
  <Slides>46</Slides>
  <Notes>30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46</vt:i4>
      </vt:variant>
    </vt:vector>
  </HeadingPairs>
  <TitlesOfParts>
    <vt:vector size="56" baseType="lpstr">
      <vt:lpstr>Arial</vt:lpstr>
      <vt:lpstr>StarSymbol</vt:lpstr>
      <vt:lpstr>Symbol</vt:lpstr>
      <vt:lpstr>Times New Roman</vt:lpstr>
      <vt:lpstr>Wingdings</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Allppt.com</dc:creator>
  <dc:description/>
  <cp:lastModifiedBy>deni</cp:lastModifiedBy>
  <cp:revision>217</cp:revision>
  <dcterms:created xsi:type="dcterms:W3CDTF">2019-01-14T06:35:35Z</dcterms:created>
  <dcterms:modified xsi:type="dcterms:W3CDTF">2023-10-19T01:02:08Z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38</vt:i4>
  </property>
  <property fmtid="{D5CDD505-2E9C-101B-9397-08002B2CF9AE}" pid="3" name="PresentationFormat">
    <vt:lpwstr>Widescreen</vt:lpwstr>
  </property>
  <property fmtid="{D5CDD505-2E9C-101B-9397-08002B2CF9AE}" pid="4" name="Slides">
    <vt:i4>55</vt:i4>
  </property>
</Properties>
</file>