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1"/>
  </p:notesMasterIdLst>
  <p:handoutMasterIdLst>
    <p:handoutMasterId r:id="rId32"/>
  </p:handoutMasterIdLst>
  <p:sldIdLst>
    <p:sldId id="256" r:id="rId5"/>
    <p:sldId id="259" r:id="rId6"/>
    <p:sldId id="269" r:id="rId7"/>
    <p:sldId id="262"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64" r:id="rId29"/>
    <p:sldId id="27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597"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i" initials="d" lastIdx="2" clrIdx="0">
    <p:extLst>
      <p:ext uri="{19B8F6BF-5375-455C-9EA6-DF929625EA0E}">
        <p15:presenceInfo xmlns:p15="http://schemas.microsoft.com/office/powerpoint/2012/main" userId="de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56F"/>
    <a:srgbClr val="3F3F3F"/>
    <a:srgbClr val="014067"/>
    <a:srgbClr val="014E7D"/>
    <a:srgbClr val="013657"/>
    <a:srgbClr val="014B79"/>
    <a:srgbClr val="0937C9"/>
    <a:srgbClr val="002774"/>
    <a:srgbClr val="929A4A"/>
    <a:srgbClr val="EAB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9" autoAdjust="0"/>
    <p:restoredTop sz="94674" autoAdjust="0"/>
  </p:normalViewPr>
  <p:slideViewPr>
    <p:cSldViewPr snapToGrid="0" showGuides="1">
      <p:cViewPr varScale="1">
        <p:scale>
          <a:sx n="80" d="100"/>
          <a:sy n="80" d="100"/>
        </p:scale>
        <p:origin x="126" y="288"/>
      </p:cViewPr>
      <p:guideLst>
        <p:guide pos="3840"/>
        <p:guide pos="597"/>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17T22:46:58.882" idx="1">
    <p:pos x="7661" y="684"/>
    <p:text/>
    <p:extLst>
      <p:ext uri="{C676402C-5697-4E1C-873F-D02D1690AC5C}">
        <p15:threadingInfo xmlns:p15="http://schemas.microsoft.com/office/powerpoint/2012/main" timeZoneBias="-420"/>
      </p:ext>
    </p:extLst>
  </p:cm>
  <p:cm authorId="1" dt="2021-11-17T22:46:59.767" idx="2">
    <p:pos x="10" y="10"/>
    <p:text/>
    <p:extLst>
      <p:ext uri="{C676402C-5697-4E1C-873F-D02D1690AC5C}">
        <p15:threadingInfo xmlns:p15="http://schemas.microsoft.com/office/powerpoint/2012/main" timeZoneBias="-420"/>
      </p:ext>
    </p:extLst>
  </p:cm>
</p:cmLst>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0864AE-C354-45B8-84A8-D26B0440CD2A}" type="doc">
      <dgm:prSet loTypeId="urn:microsoft.com/office/officeart/2005/8/layout/hierarchy1" loCatId="hierarchy" qsTypeId="urn:microsoft.com/office/officeart/2005/8/quickstyle/3d1" qsCatId="3D" csTypeId="urn:microsoft.com/office/officeart/2005/8/colors/accent2_2" csCatId="accent2" phldr="1"/>
      <dgm:spPr/>
      <dgm:t>
        <a:bodyPr/>
        <a:lstStyle/>
        <a:p>
          <a:endParaRPr lang="en-ID"/>
        </a:p>
      </dgm:t>
    </dgm:pt>
    <dgm:pt modelId="{E9B7EF05-2245-44C7-95A2-BE545C8AC049}">
      <dgm:prSet phldrT="[Text]" custT="1"/>
      <dgm:spPr/>
      <dgm:t>
        <a:bodyPr/>
        <a:lstStyle/>
        <a:p>
          <a:r>
            <a:rPr lang="en-US" sz="1800"/>
            <a:t>Teknologi Big Data</a:t>
          </a:r>
          <a:endParaRPr lang="en-ID" sz="1800"/>
        </a:p>
      </dgm:t>
    </dgm:pt>
    <dgm:pt modelId="{94F2E8DB-634C-4A6B-850C-0333F24AB2F6}" type="parTrans" cxnId="{B730B536-2B11-45C6-8E14-62F462E71C2F}">
      <dgm:prSet/>
      <dgm:spPr/>
      <dgm:t>
        <a:bodyPr/>
        <a:lstStyle/>
        <a:p>
          <a:endParaRPr lang="en-ID" sz="1400"/>
        </a:p>
      </dgm:t>
    </dgm:pt>
    <dgm:pt modelId="{49CE8C66-8CC4-4A45-A3C1-CEA85CB53E91}" type="sibTrans" cxnId="{B730B536-2B11-45C6-8E14-62F462E71C2F}">
      <dgm:prSet/>
      <dgm:spPr/>
      <dgm:t>
        <a:bodyPr/>
        <a:lstStyle/>
        <a:p>
          <a:endParaRPr lang="en-ID" sz="1400"/>
        </a:p>
      </dgm:t>
    </dgm:pt>
    <dgm:pt modelId="{A488FFB6-13D3-4014-A865-5A6E73E1D9C3}">
      <dgm:prSet phldrT="[Text]" custT="1"/>
      <dgm:spPr/>
      <dgm:t>
        <a:bodyPr/>
        <a:lstStyle/>
        <a:p>
          <a:r>
            <a:rPr lang="en-US" sz="1800"/>
            <a:t>Operasional</a:t>
          </a:r>
          <a:endParaRPr lang="en-ID" sz="1800"/>
        </a:p>
      </dgm:t>
    </dgm:pt>
    <dgm:pt modelId="{B9F37761-3110-4750-A65E-F214D0857870}" type="parTrans" cxnId="{5AE6983C-9ABB-4AA2-9861-DE34B3587946}">
      <dgm:prSet>
        <dgm:style>
          <a:lnRef idx="1">
            <a:schemeClr val="accent2"/>
          </a:lnRef>
          <a:fillRef idx="0">
            <a:schemeClr val="accent2"/>
          </a:fillRef>
          <a:effectRef idx="0">
            <a:schemeClr val="accent2"/>
          </a:effectRef>
          <a:fontRef idx="minor">
            <a:schemeClr val="tx1"/>
          </a:fontRef>
        </dgm:style>
      </dgm:prSet>
      <dgm:spPr>
        <a:ln w="38100">
          <a:solidFill>
            <a:srgbClr val="FFFF00"/>
          </a:solidFill>
        </a:ln>
      </dgm:spPr>
      <dgm:t>
        <a:bodyPr/>
        <a:lstStyle/>
        <a:p>
          <a:endParaRPr lang="en-ID" sz="1400"/>
        </a:p>
      </dgm:t>
    </dgm:pt>
    <dgm:pt modelId="{F46E77EF-1AC1-4B87-9F9A-EAEC769F2587}" type="sibTrans" cxnId="{5AE6983C-9ABB-4AA2-9861-DE34B3587946}">
      <dgm:prSet/>
      <dgm:spPr/>
      <dgm:t>
        <a:bodyPr/>
        <a:lstStyle/>
        <a:p>
          <a:endParaRPr lang="en-ID" sz="1400"/>
        </a:p>
      </dgm:t>
    </dgm:pt>
    <dgm:pt modelId="{42AE63CC-60C2-4BDE-8482-19F6A1C0D851}">
      <dgm:prSet phldrT="[Text]" custT="1"/>
      <dgm:spPr/>
      <dgm:t>
        <a:bodyPr/>
        <a:lstStyle/>
        <a:p>
          <a:r>
            <a:rPr lang="en-US" sz="1800"/>
            <a:t>Analisis</a:t>
          </a:r>
          <a:endParaRPr lang="en-ID" sz="1800"/>
        </a:p>
      </dgm:t>
    </dgm:pt>
    <dgm:pt modelId="{CB5E3783-58B3-451F-8F6E-1175A9988B81}" type="parTrans" cxnId="{C2E12B81-750A-4349-BAD4-0CAF87684442}">
      <dgm:prSet/>
      <dgm:spPr>
        <a:ln w="38100">
          <a:solidFill>
            <a:srgbClr val="FFFF00"/>
          </a:solidFill>
        </a:ln>
      </dgm:spPr>
      <dgm:t>
        <a:bodyPr/>
        <a:lstStyle/>
        <a:p>
          <a:endParaRPr lang="en-ID" sz="1400"/>
        </a:p>
      </dgm:t>
    </dgm:pt>
    <dgm:pt modelId="{F2172535-1194-4692-A617-374EF5E92822}" type="sibTrans" cxnId="{C2E12B81-750A-4349-BAD4-0CAF87684442}">
      <dgm:prSet/>
      <dgm:spPr/>
      <dgm:t>
        <a:bodyPr/>
        <a:lstStyle/>
        <a:p>
          <a:endParaRPr lang="en-ID" sz="1400"/>
        </a:p>
      </dgm:t>
    </dgm:pt>
    <dgm:pt modelId="{90ADC342-51CA-442B-A3DC-F1BAA728966E}">
      <dgm:prSet custT="1"/>
      <dgm:spPr/>
      <dgm:t>
        <a:bodyPr/>
        <a:lstStyle/>
        <a:p>
          <a:r>
            <a:rPr lang="en-US" sz="2400"/>
            <a:t>Mana</a:t>
          </a:r>
          <a:endParaRPr lang="en-ID" sz="2400"/>
        </a:p>
      </dgm:t>
    </dgm:pt>
    <dgm:pt modelId="{5F3028A5-D975-41B8-8942-AD7F3F8350E4}" type="parTrans" cxnId="{27AE250C-1274-46DD-BB4C-1F2C4AA91D3D}">
      <dgm:prSet/>
      <dgm:spPr>
        <a:ln w="38100">
          <a:solidFill>
            <a:srgbClr val="FFFF00"/>
          </a:solidFill>
        </a:ln>
      </dgm:spPr>
      <dgm:t>
        <a:bodyPr/>
        <a:lstStyle/>
        <a:p>
          <a:endParaRPr lang="en-ID"/>
        </a:p>
      </dgm:t>
    </dgm:pt>
    <dgm:pt modelId="{0E6234A6-7372-4D40-910C-DFB2D6322F0B}" type="sibTrans" cxnId="{27AE250C-1274-46DD-BB4C-1F2C4AA91D3D}">
      <dgm:prSet/>
      <dgm:spPr/>
      <dgm:t>
        <a:bodyPr/>
        <a:lstStyle/>
        <a:p>
          <a:endParaRPr lang="en-ID"/>
        </a:p>
      </dgm:t>
    </dgm:pt>
    <dgm:pt modelId="{143BE41D-7064-4979-9D9D-3E70F5DC99AF}">
      <dgm:prSet custT="1"/>
      <dgm:spPr/>
      <dgm:t>
        <a:bodyPr/>
        <a:lstStyle/>
        <a:p>
          <a:r>
            <a:rPr lang="en-US" sz="2400"/>
            <a:t>SI</a:t>
          </a:r>
          <a:endParaRPr lang="en-ID" sz="2400"/>
        </a:p>
      </dgm:t>
    </dgm:pt>
    <dgm:pt modelId="{0E57BA74-86C6-44AF-8CA0-97C83200BD28}" type="parTrans" cxnId="{C6BDCEBD-1B7B-4E9D-A526-5746D499FEA6}">
      <dgm:prSet/>
      <dgm:spPr>
        <a:ln w="38100">
          <a:solidFill>
            <a:srgbClr val="FFFF00"/>
          </a:solidFill>
        </a:ln>
      </dgm:spPr>
      <dgm:t>
        <a:bodyPr/>
        <a:lstStyle/>
        <a:p>
          <a:endParaRPr lang="en-ID"/>
        </a:p>
      </dgm:t>
    </dgm:pt>
    <dgm:pt modelId="{106E34DE-4CE5-405B-A0DB-F5C633E07A5C}" type="sibTrans" cxnId="{C6BDCEBD-1B7B-4E9D-A526-5746D499FEA6}">
      <dgm:prSet/>
      <dgm:spPr/>
      <dgm:t>
        <a:bodyPr/>
        <a:lstStyle/>
        <a:p>
          <a:endParaRPr lang="en-ID"/>
        </a:p>
      </dgm:t>
    </dgm:pt>
    <dgm:pt modelId="{24C31B5B-9E42-42B3-B017-D8605E79B059}">
      <dgm:prSet custT="1"/>
      <dgm:spPr/>
      <dgm:t>
        <a:bodyPr/>
        <a:lstStyle/>
        <a:p>
          <a:r>
            <a:rPr lang="en-US" sz="2400"/>
            <a:t>Akun</a:t>
          </a:r>
          <a:endParaRPr lang="en-ID" sz="2400"/>
        </a:p>
      </dgm:t>
    </dgm:pt>
    <dgm:pt modelId="{F797301C-3A90-4844-9CF9-4EC19578DF57}" type="parTrans" cxnId="{867AF9EA-DFD7-4CBA-A4EB-4A35A9F00C1B}">
      <dgm:prSet/>
      <dgm:spPr>
        <a:ln w="38100">
          <a:solidFill>
            <a:srgbClr val="FFFF00"/>
          </a:solidFill>
        </a:ln>
      </dgm:spPr>
      <dgm:t>
        <a:bodyPr/>
        <a:lstStyle/>
        <a:p>
          <a:endParaRPr lang="en-ID"/>
        </a:p>
      </dgm:t>
    </dgm:pt>
    <dgm:pt modelId="{C2C1D4D4-6A65-48E2-9F9C-FA50C120CD68}" type="sibTrans" cxnId="{867AF9EA-DFD7-4CBA-A4EB-4A35A9F00C1B}">
      <dgm:prSet/>
      <dgm:spPr/>
      <dgm:t>
        <a:bodyPr/>
        <a:lstStyle/>
        <a:p>
          <a:endParaRPr lang="en-ID"/>
        </a:p>
      </dgm:t>
    </dgm:pt>
    <dgm:pt modelId="{3319E602-30A1-4295-AABD-9740538876BE}">
      <dgm:prSet custT="1"/>
      <dgm:spPr/>
      <dgm:t>
        <a:bodyPr/>
        <a:lstStyle/>
        <a:p>
          <a:r>
            <a:rPr lang="en-US" sz="2400"/>
            <a:t>TI</a:t>
          </a:r>
          <a:endParaRPr lang="en-ID" sz="2400"/>
        </a:p>
      </dgm:t>
    </dgm:pt>
    <dgm:pt modelId="{0CEF16C2-30D8-4EB1-A0A8-93E927633706}" type="parTrans" cxnId="{E48015EA-A8B2-4BA2-9DFF-6A58AB002951}">
      <dgm:prSet/>
      <dgm:spPr>
        <a:ln w="38100">
          <a:solidFill>
            <a:srgbClr val="FFFF00"/>
          </a:solidFill>
        </a:ln>
      </dgm:spPr>
      <dgm:t>
        <a:bodyPr/>
        <a:lstStyle/>
        <a:p>
          <a:endParaRPr lang="en-ID"/>
        </a:p>
      </dgm:t>
    </dgm:pt>
    <dgm:pt modelId="{363FA927-6058-4AB0-A515-1DB0063A6968}" type="sibTrans" cxnId="{E48015EA-A8B2-4BA2-9DFF-6A58AB002951}">
      <dgm:prSet/>
      <dgm:spPr/>
      <dgm:t>
        <a:bodyPr/>
        <a:lstStyle/>
        <a:p>
          <a:endParaRPr lang="en-ID"/>
        </a:p>
      </dgm:t>
    </dgm:pt>
    <dgm:pt modelId="{C3F3B52F-9AA4-4CCB-8FCD-6295FE4F12D9}" type="pres">
      <dgm:prSet presAssocID="{8B0864AE-C354-45B8-84A8-D26B0440CD2A}" presName="hierChild1" presStyleCnt="0">
        <dgm:presLayoutVars>
          <dgm:chPref val="1"/>
          <dgm:dir/>
          <dgm:animOne val="branch"/>
          <dgm:animLvl val="lvl"/>
          <dgm:resizeHandles/>
        </dgm:presLayoutVars>
      </dgm:prSet>
      <dgm:spPr/>
    </dgm:pt>
    <dgm:pt modelId="{7E29A152-DBF5-422E-A275-235CD7096880}" type="pres">
      <dgm:prSet presAssocID="{E9B7EF05-2245-44C7-95A2-BE545C8AC049}" presName="hierRoot1" presStyleCnt="0"/>
      <dgm:spPr/>
    </dgm:pt>
    <dgm:pt modelId="{72D3C66E-7531-4529-BAB4-1449C5F5D3D6}" type="pres">
      <dgm:prSet presAssocID="{E9B7EF05-2245-44C7-95A2-BE545C8AC049}" presName="composite" presStyleCnt="0"/>
      <dgm:spPr/>
    </dgm:pt>
    <dgm:pt modelId="{986EF771-70D5-44EB-97D7-0EF937BF0F20}" type="pres">
      <dgm:prSet presAssocID="{E9B7EF05-2245-44C7-95A2-BE545C8AC049}" presName="background" presStyleLbl="node0" presStyleIdx="0" presStyleCnt="1"/>
      <dgm:spPr/>
    </dgm:pt>
    <dgm:pt modelId="{AC0DFC37-5940-48DF-B813-DEEE71A53818}" type="pres">
      <dgm:prSet presAssocID="{E9B7EF05-2245-44C7-95A2-BE545C8AC049}" presName="text" presStyleLbl="fgAcc0" presStyleIdx="0" presStyleCnt="1">
        <dgm:presLayoutVars>
          <dgm:chPref val="3"/>
        </dgm:presLayoutVars>
      </dgm:prSet>
      <dgm:spPr/>
    </dgm:pt>
    <dgm:pt modelId="{801B3D6A-3A12-4B0E-9569-991858B9AA6C}" type="pres">
      <dgm:prSet presAssocID="{E9B7EF05-2245-44C7-95A2-BE545C8AC049}" presName="hierChild2" presStyleCnt="0"/>
      <dgm:spPr/>
    </dgm:pt>
    <dgm:pt modelId="{E2C7AAF3-515D-4389-BDA9-7EC2A279D9E9}" type="pres">
      <dgm:prSet presAssocID="{B9F37761-3110-4750-A65E-F214D0857870}" presName="Name10" presStyleLbl="parChTrans1D2" presStyleIdx="0" presStyleCnt="2"/>
      <dgm:spPr/>
    </dgm:pt>
    <dgm:pt modelId="{804AE44C-9E43-48AE-BB3A-4AE22032994B}" type="pres">
      <dgm:prSet presAssocID="{A488FFB6-13D3-4014-A865-5A6E73E1D9C3}" presName="hierRoot2" presStyleCnt="0"/>
      <dgm:spPr/>
    </dgm:pt>
    <dgm:pt modelId="{F85853EF-152A-4988-A4C8-5F2F05746B37}" type="pres">
      <dgm:prSet presAssocID="{A488FFB6-13D3-4014-A865-5A6E73E1D9C3}" presName="composite2" presStyleCnt="0"/>
      <dgm:spPr/>
    </dgm:pt>
    <dgm:pt modelId="{6F8C4946-CD33-4002-9FAC-AEF615998AAF}" type="pres">
      <dgm:prSet presAssocID="{A488FFB6-13D3-4014-A865-5A6E73E1D9C3}" presName="background2" presStyleLbl="node2" presStyleIdx="0" presStyleCnt="2"/>
      <dgm:spPr/>
    </dgm:pt>
    <dgm:pt modelId="{DD91497D-AAD9-469C-BD19-913877273F69}" type="pres">
      <dgm:prSet presAssocID="{A488FFB6-13D3-4014-A865-5A6E73E1D9C3}" presName="text2" presStyleLbl="fgAcc2" presStyleIdx="0" presStyleCnt="2" custScaleX="83610" custScaleY="46456">
        <dgm:presLayoutVars>
          <dgm:chPref val="3"/>
        </dgm:presLayoutVars>
      </dgm:prSet>
      <dgm:spPr/>
    </dgm:pt>
    <dgm:pt modelId="{7918B849-CFC0-4DB0-BBFD-3C87901FF8EF}" type="pres">
      <dgm:prSet presAssocID="{A488FFB6-13D3-4014-A865-5A6E73E1D9C3}" presName="hierChild3" presStyleCnt="0"/>
      <dgm:spPr/>
    </dgm:pt>
    <dgm:pt modelId="{E9AE3B3E-FBB2-4B78-AE04-BAFA8A181365}" type="pres">
      <dgm:prSet presAssocID="{0E57BA74-86C6-44AF-8CA0-97C83200BD28}" presName="Name17" presStyleLbl="parChTrans1D3" presStyleIdx="0" presStyleCnt="4"/>
      <dgm:spPr/>
    </dgm:pt>
    <dgm:pt modelId="{CF184AC9-044F-44B8-9C9F-FDB9A83D4FA7}" type="pres">
      <dgm:prSet presAssocID="{143BE41D-7064-4979-9D9D-3E70F5DC99AF}" presName="hierRoot3" presStyleCnt="0"/>
      <dgm:spPr/>
    </dgm:pt>
    <dgm:pt modelId="{6F60EB35-5CF7-4262-A44E-FC8B2EE9694A}" type="pres">
      <dgm:prSet presAssocID="{143BE41D-7064-4979-9D9D-3E70F5DC99AF}" presName="composite3" presStyleCnt="0"/>
      <dgm:spPr/>
    </dgm:pt>
    <dgm:pt modelId="{A99AAD9A-F3EF-4B10-9944-3C809BD277A9}" type="pres">
      <dgm:prSet presAssocID="{143BE41D-7064-4979-9D9D-3E70F5DC99AF}" presName="background3" presStyleLbl="node3" presStyleIdx="0" presStyleCnt="4"/>
      <dgm:spPr/>
    </dgm:pt>
    <dgm:pt modelId="{9F5A9CDA-AE9B-4076-AE63-E67D8BD721BF}" type="pres">
      <dgm:prSet presAssocID="{143BE41D-7064-4979-9D9D-3E70F5DC99AF}" presName="text3" presStyleLbl="fgAcc3" presStyleIdx="0" presStyleCnt="4" custScaleX="56210" custScaleY="36866">
        <dgm:presLayoutVars>
          <dgm:chPref val="3"/>
        </dgm:presLayoutVars>
      </dgm:prSet>
      <dgm:spPr/>
    </dgm:pt>
    <dgm:pt modelId="{15EA87A6-4528-49BB-B201-7CB32BC0B18F}" type="pres">
      <dgm:prSet presAssocID="{143BE41D-7064-4979-9D9D-3E70F5DC99AF}" presName="hierChild4" presStyleCnt="0"/>
      <dgm:spPr/>
    </dgm:pt>
    <dgm:pt modelId="{A3E3CB6D-657C-4896-A46D-9F585687F883}" type="pres">
      <dgm:prSet presAssocID="{0CEF16C2-30D8-4EB1-A0A8-93E927633706}" presName="Name17" presStyleLbl="parChTrans1D3" presStyleIdx="1" presStyleCnt="4"/>
      <dgm:spPr/>
    </dgm:pt>
    <dgm:pt modelId="{FA48DC13-8D09-4F72-95EE-EC91572776D4}" type="pres">
      <dgm:prSet presAssocID="{3319E602-30A1-4295-AABD-9740538876BE}" presName="hierRoot3" presStyleCnt="0"/>
      <dgm:spPr/>
    </dgm:pt>
    <dgm:pt modelId="{C93A1F02-0C8C-4230-874C-E57FEE2EF560}" type="pres">
      <dgm:prSet presAssocID="{3319E602-30A1-4295-AABD-9740538876BE}" presName="composite3" presStyleCnt="0"/>
      <dgm:spPr/>
    </dgm:pt>
    <dgm:pt modelId="{B4F0D3E5-ADD9-4888-817E-C5837EB60CC1}" type="pres">
      <dgm:prSet presAssocID="{3319E602-30A1-4295-AABD-9740538876BE}" presName="background3" presStyleLbl="node3" presStyleIdx="1" presStyleCnt="4"/>
      <dgm:spPr/>
    </dgm:pt>
    <dgm:pt modelId="{E1DECE57-A114-437D-A8EA-F81C959CB962}" type="pres">
      <dgm:prSet presAssocID="{3319E602-30A1-4295-AABD-9740538876BE}" presName="text3" presStyleLbl="fgAcc3" presStyleIdx="1" presStyleCnt="4" custScaleX="54210" custScaleY="41525">
        <dgm:presLayoutVars>
          <dgm:chPref val="3"/>
        </dgm:presLayoutVars>
      </dgm:prSet>
      <dgm:spPr/>
    </dgm:pt>
    <dgm:pt modelId="{5EB02ED7-6B2A-4532-85CC-8788423D3BB6}" type="pres">
      <dgm:prSet presAssocID="{3319E602-30A1-4295-AABD-9740538876BE}" presName="hierChild4" presStyleCnt="0"/>
      <dgm:spPr/>
    </dgm:pt>
    <dgm:pt modelId="{A6CC77C7-B23D-4F68-9B00-DE0B911C79D5}" type="pres">
      <dgm:prSet presAssocID="{CB5E3783-58B3-451F-8F6E-1175A9988B81}" presName="Name10" presStyleLbl="parChTrans1D2" presStyleIdx="1" presStyleCnt="2"/>
      <dgm:spPr/>
    </dgm:pt>
    <dgm:pt modelId="{5955EC21-D846-4678-9D36-A23928B11350}" type="pres">
      <dgm:prSet presAssocID="{42AE63CC-60C2-4BDE-8482-19F6A1C0D851}" presName="hierRoot2" presStyleCnt="0"/>
      <dgm:spPr/>
    </dgm:pt>
    <dgm:pt modelId="{511EE455-B38C-463F-AFEA-6B5A168E4D90}" type="pres">
      <dgm:prSet presAssocID="{42AE63CC-60C2-4BDE-8482-19F6A1C0D851}" presName="composite2" presStyleCnt="0"/>
      <dgm:spPr/>
    </dgm:pt>
    <dgm:pt modelId="{7B091685-89F6-45AF-86F8-B768578ADD57}" type="pres">
      <dgm:prSet presAssocID="{42AE63CC-60C2-4BDE-8482-19F6A1C0D851}" presName="background2" presStyleLbl="node2" presStyleIdx="1" presStyleCnt="2"/>
      <dgm:spPr/>
    </dgm:pt>
    <dgm:pt modelId="{54C5DB26-59FF-4DC0-A980-C53653EFCAF3}" type="pres">
      <dgm:prSet presAssocID="{42AE63CC-60C2-4BDE-8482-19F6A1C0D851}" presName="text2" presStyleLbl="fgAcc2" presStyleIdx="1" presStyleCnt="2" custScaleX="83091" custScaleY="40863">
        <dgm:presLayoutVars>
          <dgm:chPref val="3"/>
        </dgm:presLayoutVars>
      </dgm:prSet>
      <dgm:spPr/>
    </dgm:pt>
    <dgm:pt modelId="{39FE82B0-0136-4AC1-ACA0-B1A435A3CB9D}" type="pres">
      <dgm:prSet presAssocID="{42AE63CC-60C2-4BDE-8482-19F6A1C0D851}" presName="hierChild3" presStyleCnt="0"/>
      <dgm:spPr/>
    </dgm:pt>
    <dgm:pt modelId="{A0C77827-514F-420F-AE76-9539F783424A}" type="pres">
      <dgm:prSet presAssocID="{5F3028A5-D975-41B8-8942-AD7F3F8350E4}" presName="Name17" presStyleLbl="parChTrans1D3" presStyleIdx="2" presStyleCnt="4"/>
      <dgm:spPr/>
    </dgm:pt>
    <dgm:pt modelId="{0F58F2D7-E2A6-494A-816E-4472ECAB38BD}" type="pres">
      <dgm:prSet presAssocID="{90ADC342-51CA-442B-A3DC-F1BAA728966E}" presName="hierRoot3" presStyleCnt="0"/>
      <dgm:spPr/>
    </dgm:pt>
    <dgm:pt modelId="{5D3BE939-583C-4326-BE4E-A972DF0D1C9D}" type="pres">
      <dgm:prSet presAssocID="{90ADC342-51CA-442B-A3DC-F1BAA728966E}" presName="composite3" presStyleCnt="0"/>
      <dgm:spPr/>
    </dgm:pt>
    <dgm:pt modelId="{45B4D492-5FE2-4D3F-9240-B79002B0510D}" type="pres">
      <dgm:prSet presAssocID="{90ADC342-51CA-442B-A3DC-F1BAA728966E}" presName="background3" presStyleLbl="node3" presStyleIdx="2" presStyleCnt="4"/>
      <dgm:spPr/>
    </dgm:pt>
    <dgm:pt modelId="{459AE7A3-862E-4583-AB07-B21FC65712C8}" type="pres">
      <dgm:prSet presAssocID="{90ADC342-51CA-442B-A3DC-F1BAA728966E}" presName="text3" presStyleLbl="fgAcc3" presStyleIdx="2" presStyleCnt="4" custScaleX="68921" custScaleY="42654">
        <dgm:presLayoutVars>
          <dgm:chPref val="3"/>
        </dgm:presLayoutVars>
      </dgm:prSet>
      <dgm:spPr/>
    </dgm:pt>
    <dgm:pt modelId="{D5D45DBC-84C1-42DC-804F-DCC8A72589DC}" type="pres">
      <dgm:prSet presAssocID="{90ADC342-51CA-442B-A3DC-F1BAA728966E}" presName="hierChild4" presStyleCnt="0"/>
      <dgm:spPr/>
    </dgm:pt>
    <dgm:pt modelId="{6364C42C-7BD7-4A9C-87A4-341475B36E34}" type="pres">
      <dgm:prSet presAssocID="{F797301C-3A90-4844-9CF9-4EC19578DF57}" presName="Name17" presStyleLbl="parChTrans1D3" presStyleIdx="3" presStyleCnt="4"/>
      <dgm:spPr/>
    </dgm:pt>
    <dgm:pt modelId="{C2EC32C1-3391-4AD9-A831-25F3EC998776}" type="pres">
      <dgm:prSet presAssocID="{24C31B5B-9E42-42B3-B017-D8605E79B059}" presName="hierRoot3" presStyleCnt="0"/>
      <dgm:spPr/>
    </dgm:pt>
    <dgm:pt modelId="{3E3CA6D4-45C1-4338-99DF-C73F026C7649}" type="pres">
      <dgm:prSet presAssocID="{24C31B5B-9E42-42B3-B017-D8605E79B059}" presName="composite3" presStyleCnt="0"/>
      <dgm:spPr/>
    </dgm:pt>
    <dgm:pt modelId="{9227DF0D-7014-4DE8-A50B-CE9A378B96CA}" type="pres">
      <dgm:prSet presAssocID="{24C31B5B-9E42-42B3-B017-D8605E79B059}" presName="background3" presStyleLbl="node3" presStyleIdx="3" presStyleCnt="4"/>
      <dgm:spPr/>
    </dgm:pt>
    <dgm:pt modelId="{23B2817F-1897-4A0D-8631-00D423ED7834}" type="pres">
      <dgm:prSet presAssocID="{24C31B5B-9E42-42B3-B017-D8605E79B059}" presName="text3" presStyleLbl="fgAcc3" presStyleIdx="3" presStyleCnt="4" custScaleX="67093" custScaleY="40427">
        <dgm:presLayoutVars>
          <dgm:chPref val="3"/>
        </dgm:presLayoutVars>
      </dgm:prSet>
      <dgm:spPr/>
    </dgm:pt>
    <dgm:pt modelId="{A0ABDA9A-88FF-4B45-A615-3E4EDFDF0DC3}" type="pres">
      <dgm:prSet presAssocID="{24C31B5B-9E42-42B3-B017-D8605E79B059}" presName="hierChild4" presStyleCnt="0"/>
      <dgm:spPr/>
    </dgm:pt>
  </dgm:ptLst>
  <dgm:cxnLst>
    <dgm:cxn modelId="{27AE250C-1274-46DD-BB4C-1F2C4AA91D3D}" srcId="{42AE63CC-60C2-4BDE-8482-19F6A1C0D851}" destId="{90ADC342-51CA-442B-A3DC-F1BAA728966E}" srcOrd="0" destOrd="0" parTransId="{5F3028A5-D975-41B8-8942-AD7F3F8350E4}" sibTransId="{0E6234A6-7372-4D40-910C-DFB2D6322F0B}"/>
    <dgm:cxn modelId="{EFD98C12-CC68-4B4E-8B4E-C17174C1A851}" type="presOf" srcId="{CB5E3783-58B3-451F-8F6E-1175A9988B81}" destId="{A6CC77C7-B23D-4F68-9B00-DE0B911C79D5}" srcOrd="0" destOrd="0" presId="urn:microsoft.com/office/officeart/2005/8/layout/hierarchy1"/>
    <dgm:cxn modelId="{535BE816-78E4-4DED-AA09-DBEB1820C33B}" type="presOf" srcId="{24C31B5B-9E42-42B3-B017-D8605E79B059}" destId="{23B2817F-1897-4A0D-8631-00D423ED7834}" srcOrd="0" destOrd="0" presId="urn:microsoft.com/office/officeart/2005/8/layout/hierarchy1"/>
    <dgm:cxn modelId="{887E551C-16C1-4CC1-AD61-0AB2DBD4D568}" type="presOf" srcId="{90ADC342-51CA-442B-A3DC-F1BAA728966E}" destId="{459AE7A3-862E-4583-AB07-B21FC65712C8}" srcOrd="0" destOrd="0" presId="urn:microsoft.com/office/officeart/2005/8/layout/hierarchy1"/>
    <dgm:cxn modelId="{EE1C1E27-5EE2-4639-8DEE-E0DA9F47DD96}" type="presOf" srcId="{3319E602-30A1-4295-AABD-9740538876BE}" destId="{E1DECE57-A114-437D-A8EA-F81C959CB962}" srcOrd="0" destOrd="0" presId="urn:microsoft.com/office/officeart/2005/8/layout/hierarchy1"/>
    <dgm:cxn modelId="{B730B536-2B11-45C6-8E14-62F462E71C2F}" srcId="{8B0864AE-C354-45B8-84A8-D26B0440CD2A}" destId="{E9B7EF05-2245-44C7-95A2-BE545C8AC049}" srcOrd="0" destOrd="0" parTransId="{94F2E8DB-634C-4A6B-850C-0333F24AB2F6}" sibTransId="{49CE8C66-8CC4-4A45-A3C1-CEA85CB53E91}"/>
    <dgm:cxn modelId="{5AE6983C-9ABB-4AA2-9861-DE34B3587946}" srcId="{E9B7EF05-2245-44C7-95A2-BE545C8AC049}" destId="{A488FFB6-13D3-4014-A865-5A6E73E1D9C3}" srcOrd="0" destOrd="0" parTransId="{B9F37761-3110-4750-A65E-F214D0857870}" sibTransId="{F46E77EF-1AC1-4B87-9F9A-EAEC769F2587}"/>
    <dgm:cxn modelId="{92A29B65-BA21-409F-B549-0FE77DB19C26}" type="presOf" srcId="{E9B7EF05-2245-44C7-95A2-BE545C8AC049}" destId="{AC0DFC37-5940-48DF-B813-DEEE71A53818}" srcOrd="0" destOrd="0" presId="urn:microsoft.com/office/officeart/2005/8/layout/hierarchy1"/>
    <dgm:cxn modelId="{E1F9FD4A-C54E-44B3-AF52-222BC3DE831C}" type="presOf" srcId="{A488FFB6-13D3-4014-A865-5A6E73E1D9C3}" destId="{DD91497D-AAD9-469C-BD19-913877273F69}" srcOrd="0" destOrd="0" presId="urn:microsoft.com/office/officeart/2005/8/layout/hierarchy1"/>
    <dgm:cxn modelId="{E8DF5980-5D75-451E-B161-95788AE389DD}" type="presOf" srcId="{0E57BA74-86C6-44AF-8CA0-97C83200BD28}" destId="{E9AE3B3E-FBB2-4B78-AE04-BAFA8A181365}" srcOrd="0" destOrd="0" presId="urn:microsoft.com/office/officeart/2005/8/layout/hierarchy1"/>
    <dgm:cxn modelId="{C2E12B81-750A-4349-BAD4-0CAF87684442}" srcId="{E9B7EF05-2245-44C7-95A2-BE545C8AC049}" destId="{42AE63CC-60C2-4BDE-8482-19F6A1C0D851}" srcOrd="1" destOrd="0" parTransId="{CB5E3783-58B3-451F-8F6E-1175A9988B81}" sibTransId="{F2172535-1194-4692-A617-374EF5E92822}"/>
    <dgm:cxn modelId="{1FB881A3-6A84-4794-A8B3-DC0F8F6A151D}" type="presOf" srcId="{5F3028A5-D975-41B8-8942-AD7F3F8350E4}" destId="{A0C77827-514F-420F-AE76-9539F783424A}" srcOrd="0" destOrd="0" presId="urn:microsoft.com/office/officeart/2005/8/layout/hierarchy1"/>
    <dgm:cxn modelId="{FEB603AC-8D30-4D7F-8F46-0B59B7D02DBF}" type="presOf" srcId="{0CEF16C2-30D8-4EB1-A0A8-93E927633706}" destId="{A3E3CB6D-657C-4896-A46D-9F585687F883}" srcOrd="0" destOrd="0" presId="urn:microsoft.com/office/officeart/2005/8/layout/hierarchy1"/>
    <dgm:cxn modelId="{3E9FFEB0-CDC3-4063-BD8F-D6AF2D9409AD}" type="presOf" srcId="{F797301C-3A90-4844-9CF9-4EC19578DF57}" destId="{6364C42C-7BD7-4A9C-87A4-341475B36E34}" srcOrd="0" destOrd="0" presId="urn:microsoft.com/office/officeart/2005/8/layout/hierarchy1"/>
    <dgm:cxn modelId="{FA80F4B1-0D71-4DF2-B784-F1ED9511FAD7}" type="presOf" srcId="{B9F37761-3110-4750-A65E-F214D0857870}" destId="{E2C7AAF3-515D-4389-BDA9-7EC2A279D9E9}" srcOrd="0" destOrd="0" presId="urn:microsoft.com/office/officeart/2005/8/layout/hierarchy1"/>
    <dgm:cxn modelId="{C6BDCEBD-1B7B-4E9D-A526-5746D499FEA6}" srcId="{A488FFB6-13D3-4014-A865-5A6E73E1D9C3}" destId="{143BE41D-7064-4979-9D9D-3E70F5DC99AF}" srcOrd="0" destOrd="0" parTransId="{0E57BA74-86C6-44AF-8CA0-97C83200BD28}" sibTransId="{106E34DE-4CE5-405B-A0DB-F5C633E07A5C}"/>
    <dgm:cxn modelId="{D533FDCD-A859-465F-8F35-6408839A0F45}" type="presOf" srcId="{42AE63CC-60C2-4BDE-8482-19F6A1C0D851}" destId="{54C5DB26-59FF-4DC0-A980-C53653EFCAF3}" srcOrd="0" destOrd="0" presId="urn:microsoft.com/office/officeart/2005/8/layout/hierarchy1"/>
    <dgm:cxn modelId="{909FADD8-7741-4133-8DB3-F68046CCF209}" type="presOf" srcId="{8B0864AE-C354-45B8-84A8-D26B0440CD2A}" destId="{C3F3B52F-9AA4-4CCB-8FCD-6295FE4F12D9}" srcOrd="0" destOrd="0" presId="urn:microsoft.com/office/officeart/2005/8/layout/hierarchy1"/>
    <dgm:cxn modelId="{E48015EA-A8B2-4BA2-9DFF-6A58AB002951}" srcId="{A488FFB6-13D3-4014-A865-5A6E73E1D9C3}" destId="{3319E602-30A1-4295-AABD-9740538876BE}" srcOrd="1" destOrd="0" parTransId="{0CEF16C2-30D8-4EB1-A0A8-93E927633706}" sibTransId="{363FA927-6058-4AB0-A515-1DB0063A6968}"/>
    <dgm:cxn modelId="{867AF9EA-DFD7-4CBA-A4EB-4A35A9F00C1B}" srcId="{42AE63CC-60C2-4BDE-8482-19F6A1C0D851}" destId="{24C31B5B-9E42-42B3-B017-D8605E79B059}" srcOrd="1" destOrd="0" parTransId="{F797301C-3A90-4844-9CF9-4EC19578DF57}" sibTransId="{C2C1D4D4-6A65-48E2-9F9C-FA50C120CD68}"/>
    <dgm:cxn modelId="{C576A0ED-E7C6-49D9-B335-2021DBBE07D8}" type="presOf" srcId="{143BE41D-7064-4979-9D9D-3E70F5DC99AF}" destId="{9F5A9CDA-AE9B-4076-AE63-E67D8BD721BF}" srcOrd="0" destOrd="0" presId="urn:microsoft.com/office/officeart/2005/8/layout/hierarchy1"/>
    <dgm:cxn modelId="{E20F6C50-CF5C-45B0-A9CA-495AE2E7A94E}" type="presParOf" srcId="{C3F3B52F-9AA4-4CCB-8FCD-6295FE4F12D9}" destId="{7E29A152-DBF5-422E-A275-235CD7096880}" srcOrd="0" destOrd="0" presId="urn:microsoft.com/office/officeart/2005/8/layout/hierarchy1"/>
    <dgm:cxn modelId="{6ED38681-8F8C-4531-BDAE-2429D7D62419}" type="presParOf" srcId="{7E29A152-DBF5-422E-A275-235CD7096880}" destId="{72D3C66E-7531-4529-BAB4-1449C5F5D3D6}" srcOrd="0" destOrd="0" presId="urn:microsoft.com/office/officeart/2005/8/layout/hierarchy1"/>
    <dgm:cxn modelId="{9FD4C2F6-B48C-401E-ACFC-F57EAB33B7F9}" type="presParOf" srcId="{72D3C66E-7531-4529-BAB4-1449C5F5D3D6}" destId="{986EF771-70D5-44EB-97D7-0EF937BF0F20}" srcOrd="0" destOrd="0" presId="urn:microsoft.com/office/officeart/2005/8/layout/hierarchy1"/>
    <dgm:cxn modelId="{E81FA487-56CA-4A43-8578-3FA58DDFDFC1}" type="presParOf" srcId="{72D3C66E-7531-4529-BAB4-1449C5F5D3D6}" destId="{AC0DFC37-5940-48DF-B813-DEEE71A53818}" srcOrd="1" destOrd="0" presId="urn:microsoft.com/office/officeart/2005/8/layout/hierarchy1"/>
    <dgm:cxn modelId="{8AB15169-ABD4-43FE-8B72-6156071F309C}" type="presParOf" srcId="{7E29A152-DBF5-422E-A275-235CD7096880}" destId="{801B3D6A-3A12-4B0E-9569-991858B9AA6C}" srcOrd="1" destOrd="0" presId="urn:microsoft.com/office/officeart/2005/8/layout/hierarchy1"/>
    <dgm:cxn modelId="{55751093-C099-4881-B016-73C444DC47B9}" type="presParOf" srcId="{801B3D6A-3A12-4B0E-9569-991858B9AA6C}" destId="{E2C7AAF3-515D-4389-BDA9-7EC2A279D9E9}" srcOrd="0" destOrd="0" presId="urn:microsoft.com/office/officeart/2005/8/layout/hierarchy1"/>
    <dgm:cxn modelId="{C89621CF-18CD-4F5B-B0C2-E1D1186E289A}" type="presParOf" srcId="{801B3D6A-3A12-4B0E-9569-991858B9AA6C}" destId="{804AE44C-9E43-48AE-BB3A-4AE22032994B}" srcOrd="1" destOrd="0" presId="urn:microsoft.com/office/officeart/2005/8/layout/hierarchy1"/>
    <dgm:cxn modelId="{DCFA00A5-3ECD-4D1F-AD4A-EB2E27F0C38D}" type="presParOf" srcId="{804AE44C-9E43-48AE-BB3A-4AE22032994B}" destId="{F85853EF-152A-4988-A4C8-5F2F05746B37}" srcOrd="0" destOrd="0" presId="urn:microsoft.com/office/officeart/2005/8/layout/hierarchy1"/>
    <dgm:cxn modelId="{F2E86C28-E897-4A7E-ADD2-9350798D2E55}" type="presParOf" srcId="{F85853EF-152A-4988-A4C8-5F2F05746B37}" destId="{6F8C4946-CD33-4002-9FAC-AEF615998AAF}" srcOrd="0" destOrd="0" presId="urn:microsoft.com/office/officeart/2005/8/layout/hierarchy1"/>
    <dgm:cxn modelId="{F0D6A89A-C59D-4285-A00D-0E6EEE8DDF7D}" type="presParOf" srcId="{F85853EF-152A-4988-A4C8-5F2F05746B37}" destId="{DD91497D-AAD9-469C-BD19-913877273F69}" srcOrd="1" destOrd="0" presId="urn:microsoft.com/office/officeart/2005/8/layout/hierarchy1"/>
    <dgm:cxn modelId="{B3984E21-6442-4D86-B175-05B23CADA40E}" type="presParOf" srcId="{804AE44C-9E43-48AE-BB3A-4AE22032994B}" destId="{7918B849-CFC0-4DB0-BBFD-3C87901FF8EF}" srcOrd="1" destOrd="0" presId="urn:microsoft.com/office/officeart/2005/8/layout/hierarchy1"/>
    <dgm:cxn modelId="{465CA367-A2F7-4CCB-B39A-66C903C8DA6F}" type="presParOf" srcId="{7918B849-CFC0-4DB0-BBFD-3C87901FF8EF}" destId="{E9AE3B3E-FBB2-4B78-AE04-BAFA8A181365}" srcOrd="0" destOrd="0" presId="urn:microsoft.com/office/officeart/2005/8/layout/hierarchy1"/>
    <dgm:cxn modelId="{84F6F6DD-2EE4-423C-898F-E0D41A974A5E}" type="presParOf" srcId="{7918B849-CFC0-4DB0-BBFD-3C87901FF8EF}" destId="{CF184AC9-044F-44B8-9C9F-FDB9A83D4FA7}" srcOrd="1" destOrd="0" presId="urn:microsoft.com/office/officeart/2005/8/layout/hierarchy1"/>
    <dgm:cxn modelId="{E978E14B-7220-4ACA-914A-5086676EC9F7}" type="presParOf" srcId="{CF184AC9-044F-44B8-9C9F-FDB9A83D4FA7}" destId="{6F60EB35-5CF7-4262-A44E-FC8B2EE9694A}" srcOrd="0" destOrd="0" presId="urn:microsoft.com/office/officeart/2005/8/layout/hierarchy1"/>
    <dgm:cxn modelId="{62E4332A-41D2-4910-8E92-B5808D392ADF}" type="presParOf" srcId="{6F60EB35-5CF7-4262-A44E-FC8B2EE9694A}" destId="{A99AAD9A-F3EF-4B10-9944-3C809BD277A9}" srcOrd="0" destOrd="0" presId="urn:microsoft.com/office/officeart/2005/8/layout/hierarchy1"/>
    <dgm:cxn modelId="{484152E3-15EE-4FBA-9A43-2B914CF237D5}" type="presParOf" srcId="{6F60EB35-5CF7-4262-A44E-FC8B2EE9694A}" destId="{9F5A9CDA-AE9B-4076-AE63-E67D8BD721BF}" srcOrd="1" destOrd="0" presId="urn:microsoft.com/office/officeart/2005/8/layout/hierarchy1"/>
    <dgm:cxn modelId="{825FD7D6-8185-481E-954A-1CACEE443889}" type="presParOf" srcId="{CF184AC9-044F-44B8-9C9F-FDB9A83D4FA7}" destId="{15EA87A6-4528-49BB-B201-7CB32BC0B18F}" srcOrd="1" destOrd="0" presId="urn:microsoft.com/office/officeart/2005/8/layout/hierarchy1"/>
    <dgm:cxn modelId="{89D04455-EA13-49F6-AFA0-DC4491C575FD}" type="presParOf" srcId="{7918B849-CFC0-4DB0-BBFD-3C87901FF8EF}" destId="{A3E3CB6D-657C-4896-A46D-9F585687F883}" srcOrd="2" destOrd="0" presId="urn:microsoft.com/office/officeart/2005/8/layout/hierarchy1"/>
    <dgm:cxn modelId="{FEBE4210-BA5F-4002-AE53-ABD7B0B428F0}" type="presParOf" srcId="{7918B849-CFC0-4DB0-BBFD-3C87901FF8EF}" destId="{FA48DC13-8D09-4F72-95EE-EC91572776D4}" srcOrd="3" destOrd="0" presId="urn:microsoft.com/office/officeart/2005/8/layout/hierarchy1"/>
    <dgm:cxn modelId="{AEB1AD8D-1E2B-4890-99A0-9134264D13A9}" type="presParOf" srcId="{FA48DC13-8D09-4F72-95EE-EC91572776D4}" destId="{C93A1F02-0C8C-4230-874C-E57FEE2EF560}" srcOrd="0" destOrd="0" presId="urn:microsoft.com/office/officeart/2005/8/layout/hierarchy1"/>
    <dgm:cxn modelId="{B680BC1A-AF23-4D07-918C-9F89B84539FC}" type="presParOf" srcId="{C93A1F02-0C8C-4230-874C-E57FEE2EF560}" destId="{B4F0D3E5-ADD9-4888-817E-C5837EB60CC1}" srcOrd="0" destOrd="0" presId="urn:microsoft.com/office/officeart/2005/8/layout/hierarchy1"/>
    <dgm:cxn modelId="{D695F2A9-F8E1-4431-919B-8B1B07515F49}" type="presParOf" srcId="{C93A1F02-0C8C-4230-874C-E57FEE2EF560}" destId="{E1DECE57-A114-437D-A8EA-F81C959CB962}" srcOrd="1" destOrd="0" presId="urn:microsoft.com/office/officeart/2005/8/layout/hierarchy1"/>
    <dgm:cxn modelId="{F9048EA3-F198-454C-83C8-6DC96CA67B8C}" type="presParOf" srcId="{FA48DC13-8D09-4F72-95EE-EC91572776D4}" destId="{5EB02ED7-6B2A-4532-85CC-8788423D3BB6}" srcOrd="1" destOrd="0" presId="urn:microsoft.com/office/officeart/2005/8/layout/hierarchy1"/>
    <dgm:cxn modelId="{0D15142B-D62C-4360-9C30-B0D27EB2B8D4}" type="presParOf" srcId="{801B3D6A-3A12-4B0E-9569-991858B9AA6C}" destId="{A6CC77C7-B23D-4F68-9B00-DE0B911C79D5}" srcOrd="2" destOrd="0" presId="urn:microsoft.com/office/officeart/2005/8/layout/hierarchy1"/>
    <dgm:cxn modelId="{5DAB0495-BCF5-450E-B100-EDFE621CF90D}" type="presParOf" srcId="{801B3D6A-3A12-4B0E-9569-991858B9AA6C}" destId="{5955EC21-D846-4678-9D36-A23928B11350}" srcOrd="3" destOrd="0" presId="urn:microsoft.com/office/officeart/2005/8/layout/hierarchy1"/>
    <dgm:cxn modelId="{5E86888F-0C1B-478C-BBE3-88EC0343B99B}" type="presParOf" srcId="{5955EC21-D846-4678-9D36-A23928B11350}" destId="{511EE455-B38C-463F-AFEA-6B5A168E4D90}" srcOrd="0" destOrd="0" presId="urn:microsoft.com/office/officeart/2005/8/layout/hierarchy1"/>
    <dgm:cxn modelId="{A14FBC79-24E6-4B90-9668-5394A31F8EFF}" type="presParOf" srcId="{511EE455-B38C-463F-AFEA-6B5A168E4D90}" destId="{7B091685-89F6-45AF-86F8-B768578ADD57}" srcOrd="0" destOrd="0" presId="urn:microsoft.com/office/officeart/2005/8/layout/hierarchy1"/>
    <dgm:cxn modelId="{20C4A26C-B435-4BB7-BC61-BFBC10418C4E}" type="presParOf" srcId="{511EE455-B38C-463F-AFEA-6B5A168E4D90}" destId="{54C5DB26-59FF-4DC0-A980-C53653EFCAF3}" srcOrd="1" destOrd="0" presId="urn:microsoft.com/office/officeart/2005/8/layout/hierarchy1"/>
    <dgm:cxn modelId="{E2AEF1E5-2938-4F3B-849E-7708020BE201}" type="presParOf" srcId="{5955EC21-D846-4678-9D36-A23928B11350}" destId="{39FE82B0-0136-4AC1-ACA0-B1A435A3CB9D}" srcOrd="1" destOrd="0" presId="urn:microsoft.com/office/officeart/2005/8/layout/hierarchy1"/>
    <dgm:cxn modelId="{0A1C00A0-40DD-4027-8349-BFB531B14D71}" type="presParOf" srcId="{39FE82B0-0136-4AC1-ACA0-B1A435A3CB9D}" destId="{A0C77827-514F-420F-AE76-9539F783424A}" srcOrd="0" destOrd="0" presId="urn:microsoft.com/office/officeart/2005/8/layout/hierarchy1"/>
    <dgm:cxn modelId="{207C16B4-4393-4AFE-8EE2-AE0EF016DC63}" type="presParOf" srcId="{39FE82B0-0136-4AC1-ACA0-B1A435A3CB9D}" destId="{0F58F2D7-E2A6-494A-816E-4472ECAB38BD}" srcOrd="1" destOrd="0" presId="urn:microsoft.com/office/officeart/2005/8/layout/hierarchy1"/>
    <dgm:cxn modelId="{80A8CA28-96BF-40C5-94EE-A96A35104D28}" type="presParOf" srcId="{0F58F2D7-E2A6-494A-816E-4472ECAB38BD}" destId="{5D3BE939-583C-4326-BE4E-A972DF0D1C9D}" srcOrd="0" destOrd="0" presId="urn:microsoft.com/office/officeart/2005/8/layout/hierarchy1"/>
    <dgm:cxn modelId="{162855DC-5541-4D0B-9943-4A9B5609B754}" type="presParOf" srcId="{5D3BE939-583C-4326-BE4E-A972DF0D1C9D}" destId="{45B4D492-5FE2-4D3F-9240-B79002B0510D}" srcOrd="0" destOrd="0" presId="urn:microsoft.com/office/officeart/2005/8/layout/hierarchy1"/>
    <dgm:cxn modelId="{656D8E3F-5F1D-4FD4-B1F3-BA16A47BF58C}" type="presParOf" srcId="{5D3BE939-583C-4326-BE4E-A972DF0D1C9D}" destId="{459AE7A3-862E-4583-AB07-B21FC65712C8}" srcOrd="1" destOrd="0" presId="urn:microsoft.com/office/officeart/2005/8/layout/hierarchy1"/>
    <dgm:cxn modelId="{63E3068B-0577-4971-9603-77D7E834A322}" type="presParOf" srcId="{0F58F2D7-E2A6-494A-816E-4472ECAB38BD}" destId="{D5D45DBC-84C1-42DC-804F-DCC8A72589DC}" srcOrd="1" destOrd="0" presId="urn:microsoft.com/office/officeart/2005/8/layout/hierarchy1"/>
    <dgm:cxn modelId="{D1F6EB5F-18FD-4237-A645-B302526FA7D6}" type="presParOf" srcId="{39FE82B0-0136-4AC1-ACA0-B1A435A3CB9D}" destId="{6364C42C-7BD7-4A9C-87A4-341475B36E34}" srcOrd="2" destOrd="0" presId="urn:microsoft.com/office/officeart/2005/8/layout/hierarchy1"/>
    <dgm:cxn modelId="{977992C8-9195-437A-A8BD-BA39E68E46E5}" type="presParOf" srcId="{39FE82B0-0136-4AC1-ACA0-B1A435A3CB9D}" destId="{C2EC32C1-3391-4AD9-A831-25F3EC998776}" srcOrd="3" destOrd="0" presId="urn:microsoft.com/office/officeart/2005/8/layout/hierarchy1"/>
    <dgm:cxn modelId="{28B84388-D70B-4E46-9E70-30E8CB69C87C}" type="presParOf" srcId="{C2EC32C1-3391-4AD9-A831-25F3EC998776}" destId="{3E3CA6D4-45C1-4338-99DF-C73F026C7649}" srcOrd="0" destOrd="0" presId="urn:microsoft.com/office/officeart/2005/8/layout/hierarchy1"/>
    <dgm:cxn modelId="{C5584783-251B-4E0C-B92F-FBDBCED33BF7}" type="presParOf" srcId="{3E3CA6D4-45C1-4338-99DF-C73F026C7649}" destId="{9227DF0D-7014-4DE8-A50B-CE9A378B96CA}" srcOrd="0" destOrd="0" presId="urn:microsoft.com/office/officeart/2005/8/layout/hierarchy1"/>
    <dgm:cxn modelId="{92A4B0A9-77C8-4A7B-A290-5E3CC993E879}" type="presParOf" srcId="{3E3CA6D4-45C1-4338-99DF-C73F026C7649}" destId="{23B2817F-1897-4A0D-8631-00D423ED7834}" srcOrd="1" destOrd="0" presId="urn:microsoft.com/office/officeart/2005/8/layout/hierarchy1"/>
    <dgm:cxn modelId="{42581DF3-B109-4CB8-B6E4-123B733E055E}" type="presParOf" srcId="{C2EC32C1-3391-4AD9-A831-25F3EC998776}" destId="{A0ABDA9A-88FF-4B45-A615-3E4EDFDF0DC3}" srcOrd="1" destOrd="0" presId="urn:microsoft.com/office/officeart/2005/8/layout/hierarchy1"/>
  </dgm:cxnLst>
  <dgm:bg/>
  <dgm:whole>
    <a:ln w="28575"/>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4C42C-7BD7-4A9C-87A4-341475B36E34}">
      <dsp:nvSpPr>
        <dsp:cNvPr id="0" name=""/>
        <dsp:cNvSpPr/>
      </dsp:nvSpPr>
      <dsp:spPr>
        <a:xfrm>
          <a:off x="5144090" y="2130563"/>
          <a:ext cx="818087" cy="522095"/>
        </a:xfrm>
        <a:custGeom>
          <a:avLst/>
          <a:gdLst/>
          <a:ahLst/>
          <a:cxnLst/>
          <a:rect l="0" t="0" r="0" b="0"/>
          <a:pathLst>
            <a:path>
              <a:moveTo>
                <a:pt x="0" y="0"/>
              </a:moveTo>
              <a:lnTo>
                <a:pt x="0" y="355792"/>
              </a:lnTo>
              <a:lnTo>
                <a:pt x="818087" y="355792"/>
              </a:lnTo>
              <a:lnTo>
                <a:pt x="818087" y="522095"/>
              </a:lnTo>
            </a:path>
          </a:pathLst>
        </a:custGeom>
        <a:noFill/>
        <a:ln w="38100" cap="flat" cmpd="sng" algn="ctr">
          <a:solidFill>
            <a:srgbClr val="FFFF00"/>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0C77827-514F-420F-AE76-9539F783424A}">
      <dsp:nvSpPr>
        <dsp:cNvPr id="0" name=""/>
        <dsp:cNvSpPr/>
      </dsp:nvSpPr>
      <dsp:spPr>
        <a:xfrm>
          <a:off x="4342410" y="2130563"/>
          <a:ext cx="801680" cy="522095"/>
        </a:xfrm>
        <a:custGeom>
          <a:avLst/>
          <a:gdLst/>
          <a:ahLst/>
          <a:cxnLst/>
          <a:rect l="0" t="0" r="0" b="0"/>
          <a:pathLst>
            <a:path>
              <a:moveTo>
                <a:pt x="801680" y="0"/>
              </a:moveTo>
              <a:lnTo>
                <a:pt x="801680" y="355792"/>
              </a:lnTo>
              <a:lnTo>
                <a:pt x="0" y="355792"/>
              </a:lnTo>
              <a:lnTo>
                <a:pt x="0" y="522095"/>
              </a:lnTo>
            </a:path>
          </a:pathLst>
        </a:custGeom>
        <a:noFill/>
        <a:ln w="38100" cap="flat" cmpd="sng" algn="ctr">
          <a:solidFill>
            <a:srgbClr val="FFFF00"/>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6CC77C7-B23D-4F68-9B00-DE0B911C79D5}">
      <dsp:nvSpPr>
        <dsp:cNvPr id="0" name=""/>
        <dsp:cNvSpPr/>
      </dsp:nvSpPr>
      <dsp:spPr>
        <a:xfrm>
          <a:off x="3636857" y="1142657"/>
          <a:ext cx="1507233" cy="522095"/>
        </a:xfrm>
        <a:custGeom>
          <a:avLst/>
          <a:gdLst/>
          <a:ahLst/>
          <a:cxnLst/>
          <a:rect l="0" t="0" r="0" b="0"/>
          <a:pathLst>
            <a:path>
              <a:moveTo>
                <a:pt x="0" y="0"/>
              </a:moveTo>
              <a:lnTo>
                <a:pt x="0" y="355792"/>
              </a:lnTo>
              <a:lnTo>
                <a:pt x="1507233" y="355792"/>
              </a:lnTo>
              <a:lnTo>
                <a:pt x="1507233" y="522095"/>
              </a:lnTo>
            </a:path>
          </a:pathLst>
        </a:custGeom>
        <a:noFill/>
        <a:ln w="38100" cap="flat" cmpd="sng" algn="ctr">
          <a:solidFill>
            <a:srgbClr val="FFFF00"/>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3E3CB6D-657C-4896-A46D-9F585687F883}">
      <dsp:nvSpPr>
        <dsp:cNvPr id="0" name=""/>
        <dsp:cNvSpPr/>
      </dsp:nvSpPr>
      <dsp:spPr>
        <a:xfrm>
          <a:off x="2134282" y="2194319"/>
          <a:ext cx="703995" cy="522095"/>
        </a:xfrm>
        <a:custGeom>
          <a:avLst/>
          <a:gdLst/>
          <a:ahLst/>
          <a:cxnLst/>
          <a:rect l="0" t="0" r="0" b="0"/>
          <a:pathLst>
            <a:path>
              <a:moveTo>
                <a:pt x="0" y="0"/>
              </a:moveTo>
              <a:lnTo>
                <a:pt x="0" y="355792"/>
              </a:lnTo>
              <a:lnTo>
                <a:pt x="703995" y="355792"/>
              </a:lnTo>
              <a:lnTo>
                <a:pt x="703995" y="522095"/>
              </a:lnTo>
            </a:path>
          </a:pathLst>
        </a:custGeom>
        <a:noFill/>
        <a:ln w="38100" cap="flat" cmpd="sng" algn="ctr">
          <a:solidFill>
            <a:srgbClr val="FFFF00"/>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9AE3B3E-FBB2-4B78-AE04-BAFA8A181365}">
      <dsp:nvSpPr>
        <dsp:cNvPr id="0" name=""/>
        <dsp:cNvSpPr/>
      </dsp:nvSpPr>
      <dsp:spPr>
        <a:xfrm>
          <a:off x="1448238" y="2194319"/>
          <a:ext cx="686044" cy="522095"/>
        </a:xfrm>
        <a:custGeom>
          <a:avLst/>
          <a:gdLst/>
          <a:ahLst/>
          <a:cxnLst/>
          <a:rect l="0" t="0" r="0" b="0"/>
          <a:pathLst>
            <a:path>
              <a:moveTo>
                <a:pt x="686044" y="0"/>
              </a:moveTo>
              <a:lnTo>
                <a:pt x="686044" y="355792"/>
              </a:lnTo>
              <a:lnTo>
                <a:pt x="0" y="355792"/>
              </a:lnTo>
              <a:lnTo>
                <a:pt x="0" y="522095"/>
              </a:lnTo>
            </a:path>
          </a:pathLst>
        </a:custGeom>
        <a:noFill/>
        <a:ln w="38100" cap="flat" cmpd="sng" algn="ctr">
          <a:solidFill>
            <a:srgbClr val="FFFF00"/>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2C7AAF3-515D-4389-BDA9-7EC2A279D9E9}">
      <dsp:nvSpPr>
        <dsp:cNvPr id="0" name=""/>
        <dsp:cNvSpPr/>
      </dsp:nvSpPr>
      <dsp:spPr>
        <a:xfrm>
          <a:off x="2134282" y="1142657"/>
          <a:ext cx="1502574" cy="522095"/>
        </a:xfrm>
        <a:custGeom>
          <a:avLst/>
          <a:gdLst/>
          <a:ahLst/>
          <a:cxnLst/>
          <a:rect l="0" t="0" r="0" b="0"/>
          <a:pathLst>
            <a:path>
              <a:moveTo>
                <a:pt x="1502574" y="0"/>
              </a:moveTo>
              <a:lnTo>
                <a:pt x="1502574" y="355792"/>
              </a:lnTo>
              <a:lnTo>
                <a:pt x="0" y="355792"/>
              </a:lnTo>
              <a:lnTo>
                <a:pt x="0" y="522095"/>
              </a:lnTo>
            </a:path>
          </a:pathLst>
        </a:custGeom>
        <a:noFill/>
        <a:ln w="38100" cap="flat" cmpd="sng" algn="ctr">
          <a:solidFill>
            <a:srgbClr val="FFFF00"/>
          </a:solidFill>
          <a:prstDash val="solid"/>
          <a:miter lim="800000"/>
        </a:ln>
        <a:effectLst/>
        <a:scene3d>
          <a:camera prst="orthographicFront"/>
          <a:lightRig rig="flat" dir="t"/>
        </a:scene3d>
        <a:sp3d/>
      </dsp:spPr>
      <dsp:style>
        <a:lnRef idx="1">
          <a:schemeClr val="accent2"/>
        </a:lnRef>
        <a:fillRef idx="0">
          <a:schemeClr val="accent2"/>
        </a:fillRef>
        <a:effectRef idx="0">
          <a:schemeClr val="accent2"/>
        </a:effectRef>
        <a:fontRef idx="minor">
          <a:schemeClr val="tx1"/>
        </a:fontRef>
      </dsp:style>
    </dsp:sp>
    <dsp:sp modelId="{986EF771-70D5-44EB-97D7-0EF937BF0F20}">
      <dsp:nvSpPr>
        <dsp:cNvPr id="0" name=""/>
        <dsp:cNvSpPr/>
      </dsp:nvSpPr>
      <dsp:spPr>
        <a:xfrm>
          <a:off x="2739272" y="2724"/>
          <a:ext cx="1795169" cy="113993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0DFC37-5940-48DF-B813-DEEE71A53818}">
      <dsp:nvSpPr>
        <dsp:cNvPr id="0" name=""/>
        <dsp:cNvSpPr/>
      </dsp:nvSpPr>
      <dsp:spPr>
        <a:xfrm>
          <a:off x="2938735" y="192214"/>
          <a:ext cx="1795169" cy="1139932"/>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Teknologi Big Data</a:t>
          </a:r>
          <a:endParaRPr lang="en-ID" sz="1800" kern="1200"/>
        </a:p>
      </dsp:txBody>
      <dsp:txXfrm>
        <a:off x="2972122" y="225601"/>
        <a:ext cx="1728395" cy="1073158"/>
      </dsp:txXfrm>
    </dsp:sp>
    <dsp:sp modelId="{6F8C4946-CD33-4002-9FAC-AEF615998AAF}">
      <dsp:nvSpPr>
        <dsp:cNvPr id="0" name=""/>
        <dsp:cNvSpPr/>
      </dsp:nvSpPr>
      <dsp:spPr>
        <a:xfrm>
          <a:off x="1383811" y="1664752"/>
          <a:ext cx="1500941" cy="52956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DD91497D-AAD9-469C-BD19-913877273F69}">
      <dsp:nvSpPr>
        <dsp:cNvPr id="0" name=""/>
        <dsp:cNvSpPr/>
      </dsp:nvSpPr>
      <dsp:spPr>
        <a:xfrm>
          <a:off x="1583275" y="1854242"/>
          <a:ext cx="1500941" cy="529567"/>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Operasional</a:t>
          </a:r>
          <a:endParaRPr lang="en-ID" sz="1800" kern="1200"/>
        </a:p>
      </dsp:txBody>
      <dsp:txXfrm>
        <a:off x="1598785" y="1869752"/>
        <a:ext cx="1469921" cy="498547"/>
      </dsp:txXfrm>
    </dsp:sp>
    <dsp:sp modelId="{A99AAD9A-F3EF-4B10-9944-3C809BD277A9}">
      <dsp:nvSpPr>
        <dsp:cNvPr id="0" name=""/>
        <dsp:cNvSpPr/>
      </dsp:nvSpPr>
      <dsp:spPr>
        <a:xfrm>
          <a:off x="943705" y="2716415"/>
          <a:ext cx="1009065" cy="42024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9F5A9CDA-AE9B-4076-AE63-E67D8BD721BF}">
      <dsp:nvSpPr>
        <dsp:cNvPr id="0" name=""/>
        <dsp:cNvSpPr/>
      </dsp:nvSpPr>
      <dsp:spPr>
        <a:xfrm>
          <a:off x="1143169" y="2905905"/>
          <a:ext cx="1009065" cy="420247"/>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SI</a:t>
          </a:r>
          <a:endParaRPr lang="en-ID" sz="2400" kern="1200"/>
        </a:p>
      </dsp:txBody>
      <dsp:txXfrm>
        <a:off x="1155478" y="2918214"/>
        <a:ext cx="984447" cy="395629"/>
      </dsp:txXfrm>
    </dsp:sp>
    <dsp:sp modelId="{B4F0D3E5-ADD9-4888-817E-C5837EB60CC1}">
      <dsp:nvSpPr>
        <dsp:cNvPr id="0" name=""/>
        <dsp:cNvSpPr/>
      </dsp:nvSpPr>
      <dsp:spPr>
        <a:xfrm>
          <a:off x="2351697" y="2716415"/>
          <a:ext cx="973161" cy="47335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E1DECE57-A114-437D-A8EA-F81C959CB962}">
      <dsp:nvSpPr>
        <dsp:cNvPr id="0" name=""/>
        <dsp:cNvSpPr/>
      </dsp:nvSpPr>
      <dsp:spPr>
        <a:xfrm>
          <a:off x="2551160" y="2905905"/>
          <a:ext cx="973161" cy="473357"/>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TI</a:t>
          </a:r>
          <a:endParaRPr lang="en-ID" sz="2400" kern="1200"/>
        </a:p>
      </dsp:txBody>
      <dsp:txXfrm>
        <a:off x="2565024" y="2919769"/>
        <a:ext cx="945433" cy="445629"/>
      </dsp:txXfrm>
    </dsp:sp>
    <dsp:sp modelId="{7B091685-89F6-45AF-86F8-B768578ADD57}">
      <dsp:nvSpPr>
        <dsp:cNvPr id="0" name=""/>
        <dsp:cNvSpPr/>
      </dsp:nvSpPr>
      <dsp:spPr>
        <a:xfrm>
          <a:off x="4398277" y="1664752"/>
          <a:ext cx="1491624" cy="46581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54C5DB26-59FF-4DC0-A980-C53653EFCAF3}">
      <dsp:nvSpPr>
        <dsp:cNvPr id="0" name=""/>
        <dsp:cNvSpPr/>
      </dsp:nvSpPr>
      <dsp:spPr>
        <a:xfrm>
          <a:off x="4597741" y="1854242"/>
          <a:ext cx="1491624" cy="465810"/>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Analisis</a:t>
          </a:r>
          <a:endParaRPr lang="en-ID" sz="1800" kern="1200"/>
        </a:p>
      </dsp:txBody>
      <dsp:txXfrm>
        <a:off x="4611384" y="1867885"/>
        <a:ext cx="1464338" cy="438524"/>
      </dsp:txXfrm>
    </dsp:sp>
    <dsp:sp modelId="{45B4D492-5FE2-4D3F-9240-B79002B0510D}">
      <dsp:nvSpPr>
        <dsp:cNvPr id="0" name=""/>
        <dsp:cNvSpPr/>
      </dsp:nvSpPr>
      <dsp:spPr>
        <a:xfrm>
          <a:off x="3723785" y="2652658"/>
          <a:ext cx="1237249" cy="486226"/>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459AE7A3-862E-4583-AB07-B21FC65712C8}">
      <dsp:nvSpPr>
        <dsp:cNvPr id="0" name=""/>
        <dsp:cNvSpPr/>
      </dsp:nvSpPr>
      <dsp:spPr>
        <a:xfrm>
          <a:off x="3923249" y="2842148"/>
          <a:ext cx="1237249" cy="486226"/>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Mana</a:t>
          </a:r>
          <a:endParaRPr lang="en-ID" sz="2400" kern="1200"/>
        </a:p>
      </dsp:txBody>
      <dsp:txXfrm>
        <a:off x="3937490" y="2856389"/>
        <a:ext cx="1208767" cy="457744"/>
      </dsp:txXfrm>
    </dsp:sp>
    <dsp:sp modelId="{9227DF0D-7014-4DE8-A50B-CE9A378B96CA}">
      <dsp:nvSpPr>
        <dsp:cNvPr id="0" name=""/>
        <dsp:cNvSpPr/>
      </dsp:nvSpPr>
      <dsp:spPr>
        <a:xfrm>
          <a:off x="5359961" y="2652658"/>
          <a:ext cx="1204433" cy="460840"/>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23B2817F-1897-4A0D-8631-00D423ED7834}">
      <dsp:nvSpPr>
        <dsp:cNvPr id="0" name=""/>
        <dsp:cNvSpPr/>
      </dsp:nvSpPr>
      <dsp:spPr>
        <a:xfrm>
          <a:off x="5559424" y="2842148"/>
          <a:ext cx="1204433" cy="460840"/>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Akun</a:t>
          </a:r>
          <a:endParaRPr lang="en-ID" sz="2400" kern="1200"/>
        </a:p>
      </dsp:txBody>
      <dsp:txXfrm>
        <a:off x="5572922" y="2855646"/>
        <a:ext cx="1177437" cy="43384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BEDA40-91A9-49DC-B402-0EBE674AAE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8CBB508-5589-42E7-A433-D119AC0FFB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2BFC85-49E4-447A-A7E3-16153CB2FE2A}" type="datetimeFigureOut">
              <a:rPr lang="en-US" smtClean="0"/>
              <a:t>11/17/2021</a:t>
            </a:fld>
            <a:endParaRPr lang="en-US" dirty="0"/>
          </a:p>
        </p:txBody>
      </p:sp>
      <p:sp>
        <p:nvSpPr>
          <p:cNvPr id="4" name="Footer Placeholder 3">
            <a:extLst>
              <a:ext uri="{FF2B5EF4-FFF2-40B4-BE49-F238E27FC236}">
                <a16:creationId xmlns:a16="http://schemas.microsoft.com/office/drawing/2014/main" id="{E9232ABA-B33A-4B3B-8412-C1773FBF3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AB1832E-3B48-42CB-80A7-CD8E48D52D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1072A3-100F-40A9-915F-8D2D9E6962D8}" type="slidenum">
              <a:rPr lang="en-US" smtClean="0"/>
              <a:t>‹#›</a:t>
            </a:fld>
            <a:endParaRPr lang="en-US" dirty="0"/>
          </a:p>
        </p:txBody>
      </p:sp>
    </p:spTree>
    <p:extLst>
      <p:ext uri="{BB962C8B-B14F-4D97-AF65-F5344CB8AC3E}">
        <p14:creationId xmlns:p14="http://schemas.microsoft.com/office/powerpoint/2010/main" val="513537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1B50E-4C60-4F9E-B773-52059170945B}" type="datetimeFigureOut">
              <a:rPr lang="en-US" noProof="0" smtClean="0"/>
              <a:t>11/17/2021</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30CFA-805A-4FD3-B3A0-DAAA5993DA17}" type="slidenum">
              <a:rPr lang="en-US" noProof="0" smtClean="0"/>
              <a:t>‹#›</a:t>
            </a:fld>
            <a:endParaRPr lang="en-US" noProof="0" dirty="0"/>
          </a:p>
        </p:txBody>
      </p:sp>
    </p:spTree>
    <p:extLst>
      <p:ext uri="{BB962C8B-B14F-4D97-AF65-F5344CB8AC3E}">
        <p14:creationId xmlns:p14="http://schemas.microsoft.com/office/powerpoint/2010/main" val="79892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Picture Placeholder 24">
            <a:extLst>
              <a:ext uri="{FF2B5EF4-FFF2-40B4-BE49-F238E27FC236}">
                <a16:creationId xmlns:a16="http://schemas.microsoft.com/office/drawing/2014/main" id="{73B47EE6-EDE6-4881-B456-B37D9C1ADE3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bg2"/>
                </a:solidFill>
              </a:defRPr>
            </a:lvl1pPr>
          </a:lstStyle>
          <a:p>
            <a:r>
              <a:rPr lang="en-US" noProof="0"/>
              <a:t>Click icon to add picture</a:t>
            </a:r>
            <a:endParaRPr lang="en-US" noProof="0" dirty="0"/>
          </a:p>
        </p:txBody>
      </p: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tx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0450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537" userDrawn="1">
          <p15:clr>
            <a:srgbClr val="FBAE40"/>
          </p15:clr>
        </p15:guide>
        <p15:guide id="3" pos="138" userDrawn="1">
          <p15:clr>
            <a:srgbClr val="FBAE40"/>
          </p15:clr>
        </p15:guide>
        <p15:guide id="4" orient="horz" pos="4178" userDrawn="1">
          <p15:clr>
            <a:srgbClr val="FBAE40"/>
          </p15:clr>
        </p15:guide>
        <p15:guide id="5" orient="horz" pos="142" userDrawn="1">
          <p15:clr>
            <a:srgbClr val="FBAE40"/>
          </p15:clr>
        </p15:guide>
        <p15:guide id="6" pos="2457" userDrawn="1">
          <p15:clr>
            <a:srgbClr val="FBAE40"/>
          </p15:clr>
        </p15:guide>
        <p15:guide id="7" pos="43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
        <p:nvSpPr>
          <p:cNvPr id="3" name="Subtitle 2" title="Subtitle">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a:lstStyle>
            <a:lvl1pPr marL="0" indent="0" algn="l">
              <a:buNone/>
              <a:defRPr sz="2400" b="0" i="0" spc="300">
                <a:solidFill>
                  <a:schemeClr val="tx1"/>
                </a:solidFill>
                <a:latin typeface="+mn-lt"/>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920470"/>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31A5E-1244-4689-B513-C78E3C4E53B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289179159"/>
      </p:ext>
    </p:extLst>
  </p:cSld>
  <p:clrMapOvr>
    <a:masterClrMapping/>
  </p:clrMapOvr>
  <p:extLst>
    <p:ext uri="{DCECCB84-F9BA-43D5-87BE-67443E8EF086}">
      <p15:sldGuideLst xmlns:p15="http://schemas.microsoft.com/office/powerpoint/2012/main">
        <p15:guide id="1" orient="horz" pos="2183">
          <p15:clr>
            <a:srgbClr val="FBAE40"/>
          </p15:clr>
        </p15:guide>
        <p15:guide id="2" pos="3840">
          <p15:clr>
            <a:srgbClr val="FBAE40"/>
          </p15:clr>
        </p15:guide>
        <p15:guide id="3" pos="143">
          <p15:clr>
            <a:srgbClr val="FBAE40"/>
          </p15:clr>
        </p15:guide>
        <p15:guide id="4" orient="horz" pos="4170">
          <p15:clr>
            <a:srgbClr val="FBAE40"/>
          </p15:clr>
        </p15:guide>
        <p15:guide id="5" pos="7537">
          <p15:clr>
            <a:srgbClr val="FBAE40"/>
          </p15:clr>
        </p15:guide>
        <p15:guide id="6" orient="horz" pos="14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29" name="Content Placeholder 2">
            <a:extLst>
              <a:ext uri="{FF2B5EF4-FFF2-40B4-BE49-F238E27FC236}">
                <a16:creationId xmlns:a16="http://schemas.microsoft.com/office/drawing/2014/main" id="{1FAE0C34-9220-45F0-9FC2-9FE7C994E7BD}"/>
              </a:ext>
            </a:extLst>
          </p:cNvPr>
          <p:cNvSpPr>
            <a:spLocks noGrp="1"/>
          </p:cNvSpPr>
          <p:nvPr>
            <p:ph idx="1"/>
          </p:nvPr>
        </p:nvSpPr>
        <p:spPr>
          <a:xfrm>
            <a:off x="518678" y="1671924"/>
            <a:ext cx="10835122" cy="450503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745963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4" name="Content Placeholder 2">
            <a:extLst>
              <a:ext uri="{FF2B5EF4-FFF2-40B4-BE49-F238E27FC236}">
                <a16:creationId xmlns:a16="http://schemas.microsoft.com/office/drawing/2014/main" id="{217F9213-0142-420B-A84D-C5627A0C81E4}"/>
              </a:ext>
            </a:extLst>
          </p:cNvPr>
          <p:cNvSpPr>
            <a:spLocks noGrp="1"/>
          </p:cNvSpPr>
          <p:nvPr>
            <p:ph sz="half" idx="1"/>
          </p:nvPr>
        </p:nvSpPr>
        <p:spPr>
          <a:xfrm>
            <a:off x="529687" y="1651044"/>
            <a:ext cx="5181600" cy="452591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a:extLst>
              <a:ext uri="{FF2B5EF4-FFF2-40B4-BE49-F238E27FC236}">
                <a16:creationId xmlns:a16="http://schemas.microsoft.com/office/drawing/2014/main" id="{8014328B-D576-4B5C-A4AE-CF98318929FE}"/>
              </a:ext>
            </a:extLst>
          </p:cNvPr>
          <p:cNvSpPr>
            <a:spLocks noGrp="1"/>
          </p:cNvSpPr>
          <p:nvPr>
            <p:ph sz="half" idx="2"/>
          </p:nvPr>
        </p:nvSpPr>
        <p:spPr>
          <a:xfrm>
            <a:off x="6172200" y="1651044"/>
            <a:ext cx="5181600" cy="452591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473770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8" name="Text Placeholder 2">
            <a:extLst>
              <a:ext uri="{FF2B5EF4-FFF2-40B4-BE49-F238E27FC236}">
                <a16:creationId xmlns:a16="http://schemas.microsoft.com/office/drawing/2014/main" id="{82BFF385-445D-4DBB-9773-F99669415884}"/>
              </a:ext>
            </a:extLst>
          </p:cNvPr>
          <p:cNvSpPr>
            <a:spLocks noGrp="1"/>
          </p:cNvSpPr>
          <p:nvPr>
            <p:ph type="body" idx="1"/>
          </p:nvPr>
        </p:nvSpPr>
        <p:spPr>
          <a:xfrm>
            <a:off x="518678" y="1681163"/>
            <a:ext cx="5382501" cy="823912"/>
          </a:xfrm>
          <a:prstGeom prst="rect">
            <a:avLst/>
          </a:prstGeom>
        </p:spPr>
        <p:txBody>
          <a:bodyPr anchor="b"/>
          <a:lstStyle>
            <a:lvl1pPr marL="0" indent="0">
              <a:buNone/>
              <a:defRPr lang="en-US" b="1" dirty="0">
                <a:solidFill>
                  <a:schemeClr val="bg1"/>
                </a:solidFill>
              </a:defRPr>
            </a:lvl1pPr>
          </a:lstStyle>
          <a:p>
            <a:pPr marL="228600" lvl="0" indent="-228600"/>
            <a:r>
              <a:rPr lang="en-US" noProof="0"/>
              <a:t>Click to edit Master text styles</a:t>
            </a:r>
          </a:p>
        </p:txBody>
      </p:sp>
      <p:sp>
        <p:nvSpPr>
          <p:cNvPr id="20" name="Text Placeholder 4">
            <a:extLst>
              <a:ext uri="{FF2B5EF4-FFF2-40B4-BE49-F238E27FC236}">
                <a16:creationId xmlns:a16="http://schemas.microsoft.com/office/drawing/2014/main" id="{311B1CFE-1B35-4B5C-B40A-DC5ADF211B5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1" name="Content Placeholder 5">
            <a:extLst>
              <a:ext uri="{FF2B5EF4-FFF2-40B4-BE49-F238E27FC236}">
                <a16:creationId xmlns:a16="http://schemas.microsoft.com/office/drawing/2014/main" id="{1CE840E8-D596-479D-AE97-E88F42DC1B13}"/>
              </a:ext>
            </a:extLst>
          </p:cNvPr>
          <p:cNvSpPr>
            <a:spLocks noGrp="1"/>
          </p:cNvSpPr>
          <p:nvPr>
            <p:ph sz="quarter" idx="4"/>
          </p:nvPr>
        </p:nvSpPr>
        <p:spPr>
          <a:xfrm>
            <a:off x="6172200" y="2505075"/>
            <a:ext cx="5183188"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Content Placeholder 3">
            <a:extLst>
              <a:ext uri="{FF2B5EF4-FFF2-40B4-BE49-F238E27FC236}">
                <a16:creationId xmlns:a16="http://schemas.microsoft.com/office/drawing/2014/main" id="{B9A68D25-B19E-4E84-B65D-596EE8382DAD}"/>
              </a:ext>
            </a:extLst>
          </p:cNvPr>
          <p:cNvSpPr>
            <a:spLocks noGrp="1"/>
          </p:cNvSpPr>
          <p:nvPr>
            <p:ph sz="half" idx="2"/>
          </p:nvPr>
        </p:nvSpPr>
        <p:spPr>
          <a:xfrm>
            <a:off x="518678" y="2505075"/>
            <a:ext cx="5391749" cy="368458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8606950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4" name="Content Placeholder 2">
            <a:extLst>
              <a:ext uri="{FF2B5EF4-FFF2-40B4-BE49-F238E27FC236}">
                <a16:creationId xmlns:a16="http://schemas.microsoft.com/office/drawing/2014/main" id="{C9A1E80C-1A76-4D3E-92A1-846866867DE1}"/>
              </a:ext>
            </a:extLst>
          </p:cNvPr>
          <p:cNvSpPr>
            <a:spLocks noGrp="1"/>
          </p:cNvSpPr>
          <p:nvPr>
            <p:ph idx="1"/>
          </p:nvPr>
        </p:nvSpPr>
        <p:spPr>
          <a:xfrm>
            <a:off x="6161316" y="2290713"/>
            <a:ext cx="5803672" cy="4341862"/>
          </a:xfrm>
          <a:prstGeom prst="rect">
            <a:avLst/>
          </a:prstGeo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700659753"/>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1099AB-ABB9-4706-9E38-357EC2AB403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ight Triangle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6" name="Straight Connector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anchor="b">
            <a:normAutofit/>
          </a:bodyPr>
          <a:lstStyle>
            <a:lvl1pPr marL="0" indent="0" algn="r">
              <a:buFont typeface="Arial" panose="020B0604020202020204" pitchFamily="34" charset="0"/>
              <a:buNone/>
              <a:defRPr sz="4300" b="1">
                <a:solidFill>
                  <a:schemeClr val="accent1"/>
                </a:solidFill>
              </a:defRPr>
            </a:lvl1pPr>
          </a:lstStyle>
          <a:p>
            <a:r>
              <a:rPr lang="en-US" noProof="0"/>
              <a:t>Click To Edit Master Title Style</a:t>
            </a:r>
          </a:p>
        </p:txBody>
      </p:sp>
      <p:cxnSp>
        <p:nvCxnSpPr>
          <p:cNvPr id="9" name="Straight Connector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a:lstStyle>
            <a:lvl1pPr marL="0" indent="0" algn="r">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2" name="Picture Placeholder 2">
            <a:extLst>
              <a:ext uri="{FF2B5EF4-FFF2-40B4-BE49-F238E27FC236}">
                <a16:creationId xmlns:a16="http://schemas.microsoft.com/office/drawing/2014/main" id="{22728E0A-430E-4C6A-BF56-06FA8510F29F}"/>
              </a:ext>
            </a:extLst>
          </p:cNvPr>
          <p:cNvSpPr>
            <a:spLocks noGrp="1"/>
          </p:cNvSpPr>
          <p:nvPr>
            <p:ph type="pic" idx="1"/>
          </p:nvPr>
        </p:nvSpPr>
        <p:spPr>
          <a:xfrm>
            <a:off x="6249970" y="2271860"/>
            <a:ext cx="5715017" cy="43607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3390840366"/>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7A5C384-78D0-4088-9411-AB6790574770}"/>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extBox 17">
            <a:extLst>
              <a:ext uri="{FF2B5EF4-FFF2-40B4-BE49-F238E27FC236}">
                <a16:creationId xmlns:a16="http://schemas.microsoft.com/office/drawing/2014/main" id="{CC52C5C1-EC33-44C1-9D54-A1058BBF1812}"/>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8A0030CD-8C9E-4AA5-8C5D-F9B2EDB7E17A}"/>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872EE65E-EE50-4A3E-861E-1D6C241CB8EA}"/>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76AD1EF-E06C-4D3C-9693-26844D01C83C}"/>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57D44C42-44C0-420A-A125-9B1A979D4F56}"/>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Parallelogram 29">
            <a:extLst>
              <a:ext uri="{FF2B5EF4-FFF2-40B4-BE49-F238E27FC236}">
                <a16:creationId xmlns:a16="http://schemas.microsoft.com/office/drawing/2014/main" id="{406089BB-36DC-4E23-B215-527A8A18FCF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578C43A6-50C6-704E-BADC-6D83BADE7316}"/>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ED91439B-965F-3548-AF77-89501B24F600}"/>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19906843"/>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BB0367-1AFD-4191-AB6F-E9815D136F63}"/>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
        <p:nvSpPr>
          <p:cNvPr id="4" name="Title 3">
            <a:extLst>
              <a:ext uri="{FF2B5EF4-FFF2-40B4-BE49-F238E27FC236}">
                <a16:creationId xmlns:a16="http://schemas.microsoft.com/office/drawing/2014/main" id="{64D604A2-C574-42DB-B0C4-99715CAA10A7}"/>
              </a:ext>
            </a:extLst>
          </p:cNvPr>
          <p:cNvSpPr>
            <a:spLocks noGrp="1"/>
          </p:cNvSpPr>
          <p:nvPr>
            <p:ph type="title"/>
          </p:nvPr>
        </p:nvSpPr>
        <p:spPr>
          <a:xfrm>
            <a:off x="518678" y="209029"/>
            <a:ext cx="8330184" cy="1147968"/>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65841909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5BB0367-1AFD-4191-AB6F-E9815D136F63}"/>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7E8A2C98-F26E-415A-B931-1B89CA46C1CF}"/>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7" name="Group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Diagonal Stripe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9" name="Straight Connector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1" name="Parallelogram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CB69A007-934D-7A4B-9EFA-82044EF4DC33}"/>
              </a:ext>
            </a:extLst>
          </p:cNvPr>
          <p:cNvSpPr>
            <a:spLocks noGrp="1"/>
          </p:cNvSpPr>
          <p:nvPr>
            <p:ph type="ftr" sz="quarter" idx="10"/>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a:lstStyle/>
          <a:p>
            <a:fld id="{8699F50C-BE38-4BD0-BA84-9B090E1F2B9B}" type="slidenum">
              <a:rPr lang="en-US" noProof="0" smtClean="0"/>
              <a:t>‹#›</a:t>
            </a:fld>
            <a:endParaRPr lang="en-US" noProof="0" dirty="0"/>
          </a:p>
        </p:txBody>
      </p:sp>
      <p:sp>
        <p:nvSpPr>
          <p:cNvPr id="4" name="Title 3">
            <a:extLst>
              <a:ext uri="{FF2B5EF4-FFF2-40B4-BE49-F238E27FC236}">
                <a16:creationId xmlns:a16="http://schemas.microsoft.com/office/drawing/2014/main" id="{64D604A2-C574-42DB-B0C4-99715CAA10A7}"/>
              </a:ext>
            </a:extLst>
          </p:cNvPr>
          <p:cNvSpPr>
            <a:spLocks noGrp="1"/>
          </p:cNvSpPr>
          <p:nvPr>
            <p:ph type="title"/>
          </p:nvPr>
        </p:nvSpPr>
        <p:spPr>
          <a:xfrm>
            <a:off x="518678" y="209029"/>
            <a:ext cx="8330184" cy="1147968"/>
          </a:xfrm>
        </p:spPr>
        <p:txBody>
          <a:bodyPr/>
          <a:lstStyle>
            <a:lvl1pPr>
              <a:defRPr>
                <a:solidFill>
                  <a:schemeClr val="bg1"/>
                </a:solidFill>
              </a:defRPr>
            </a:lvl1pPr>
          </a:lstStyle>
          <a:p>
            <a:r>
              <a:rPr lang="en-US" noProof="0"/>
              <a:t>Click to edit Master title style</a:t>
            </a:r>
          </a:p>
        </p:txBody>
      </p:sp>
      <p:sp>
        <p:nvSpPr>
          <p:cNvPr id="6" name="Text Placeholder 5">
            <a:extLst>
              <a:ext uri="{FF2B5EF4-FFF2-40B4-BE49-F238E27FC236}">
                <a16:creationId xmlns:a16="http://schemas.microsoft.com/office/drawing/2014/main" id="{C0A2D954-332B-47D0-BE9F-0F2BDE7795D8}"/>
              </a:ext>
            </a:extLst>
          </p:cNvPr>
          <p:cNvSpPr>
            <a:spLocks noGrp="1"/>
          </p:cNvSpPr>
          <p:nvPr>
            <p:ph type="body" sz="quarter" idx="12"/>
          </p:nvPr>
        </p:nvSpPr>
        <p:spPr>
          <a:xfrm>
            <a:off x="1526131" y="1979613"/>
            <a:ext cx="9139738" cy="2898775"/>
          </a:xfrm>
          <a:prstGeom prst="rect">
            <a:avLst/>
          </a:prstGeom>
        </p:spPr>
        <p:txBody>
          <a:bodyPr anchor="ctr"/>
          <a:lstStyle>
            <a:lvl1pPr marL="0" indent="0" algn="ctr">
              <a:buNone/>
              <a:defRPr sz="6000">
                <a:solidFill>
                  <a:schemeClr val="bg1"/>
                </a:solidFill>
              </a:defRPr>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66534080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3B31A5E-1244-4689-B513-C78E3C4E53B2}"/>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Parallelogram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Title 1" title="Title">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anchor="b">
            <a:normAutofit/>
          </a:bodyPr>
          <a:lstStyle>
            <a:lvl1pPr>
              <a:defRPr sz="4000" b="1">
                <a:solidFill>
                  <a:schemeClr val="accent1"/>
                </a:solidFill>
                <a:latin typeface="+mj-lt"/>
                <a:cs typeface="Calibri Light" panose="020F0302020204030204" pitchFamily="34" charset="0"/>
              </a:defRPr>
            </a:lvl1pPr>
          </a:lstStyle>
          <a:p>
            <a:r>
              <a:rPr lang="en-US" noProof="0"/>
              <a:t>Click To Edit Master Title Style</a:t>
            </a:r>
          </a:p>
        </p:txBody>
      </p:sp>
      <p:sp>
        <p:nvSpPr>
          <p:cNvPr id="101" name="Text Placeholder 2" title="Subtitle">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a:normAutofit/>
          </a:bodyPr>
          <a:lstStyle>
            <a:lvl1pPr marL="0" indent="0">
              <a:buNone/>
              <a:defRPr sz="2000" b="0" i="0" spc="3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Parallelogram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26" name="Straight Connector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Picture Placeholder 26">
            <a:extLst>
              <a:ext uri="{FF2B5EF4-FFF2-40B4-BE49-F238E27FC236}">
                <a16:creationId xmlns:a16="http://schemas.microsoft.com/office/drawing/2014/main" id="{95572AA9-EFAE-4771-B1EE-47E36117377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chor="ctr">
            <a:noAutofit/>
          </a:bodyPr>
          <a:lstStyle>
            <a:lvl1pPr marL="0" indent="0" algn="ctr">
              <a:buNone/>
              <a:defRPr>
                <a:solidFill>
                  <a:schemeClr val="bg2"/>
                </a:solidFill>
              </a:defRPr>
            </a:lvl1pPr>
          </a:lstStyle>
          <a:p>
            <a:r>
              <a:rPr lang="en-US" noProof="0"/>
              <a:t>Click icon to add picture</a:t>
            </a:r>
            <a:endParaRPr lang="en-US" noProof="0" dirty="0"/>
          </a:p>
        </p:txBody>
      </p:sp>
      <p:cxnSp>
        <p:nvCxnSpPr>
          <p:cNvPr id="16" name="Straight Connector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Parallelogram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23998309"/>
      </p:ext>
    </p:extLst>
  </p:cSld>
  <p:clrMapOvr>
    <a:masterClrMapping/>
  </p:clrMapOvr>
  <p:extLst>
    <p:ext uri="{DCECCB84-F9BA-43D5-87BE-67443E8EF086}">
      <p15:sldGuideLst xmlns:p15="http://schemas.microsoft.com/office/powerpoint/2012/main">
        <p15:guide id="1" orient="horz" pos="2183" userDrawn="1">
          <p15:clr>
            <a:srgbClr val="FBAE40"/>
          </p15:clr>
        </p15:guide>
        <p15:guide id="2" pos="3840" userDrawn="1">
          <p15:clr>
            <a:srgbClr val="FBAE40"/>
          </p15:clr>
        </p15:guide>
        <p15:guide id="3" pos="143" userDrawn="1">
          <p15:clr>
            <a:srgbClr val="FBAE40"/>
          </p15:clr>
        </p15:guide>
        <p15:guide id="4" orient="horz" pos="4170" userDrawn="1">
          <p15:clr>
            <a:srgbClr val="FBAE40"/>
          </p15:clr>
        </p15:guide>
        <p15:guide id="5" pos="7537" userDrawn="1">
          <p15:clr>
            <a:srgbClr val="FBAE40"/>
          </p15:clr>
        </p15:guide>
        <p15:guide id="6" orient="horz" pos="14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B3FE-9015-40FD-A870-D81B5A86A5D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5891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01">
    <p:spTree>
      <p:nvGrpSpPr>
        <p:cNvPr id="1" name=""/>
        <p:cNvGrpSpPr/>
        <p:nvPr/>
      </p:nvGrpSpPr>
      <p:grpSpPr>
        <a:xfrm>
          <a:off x="0" y="0"/>
          <a:ext cx="0" cy="0"/>
          <a:chOff x="0" y="0"/>
          <a:chExt cx="0" cy="0"/>
        </a:xfrm>
      </p:grpSpPr>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29540"/>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Right Triangle 23">
            <a:extLst>
              <a:ext uri="{FF2B5EF4-FFF2-40B4-BE49-F238E27FC236}">
                <a16:creationId xmlns:a16="http://schemas.microsoft.com/office/drawing/2014/main" id="{BD6ACE60-499D-41AB-89C4-D537D7C3D22A}"/>
              </a:ext>
            </a:extLst>
          </p:cNvPr>
          <p:cNvSpPr/>
          <p:nvPr userDrawn="1"/>
        </p:nvSpPr>
        <p:spPr>
          <a:xfrm flipH="1" flipV="1">
            <a:off x="1839686" y="-6"/>
            <a:ext cx="10352314" cy="563880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6375400" y="5047077"/>
            <a:ext cx="1524574" cy="18034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496102"/>
            <a:ext cx="7342631" cy="608895"/>
          </a:xfrm>
          <a:prstGeom prst="rect">
            <a:avLst/>
          </a:prstGeom>
        </p:spPr>
        <p:txBody>
          <a:bodyPr/>
          <a:lstStyle>
            <a:lvl1pPr marL="0" indent="0">
              <a:buNone/>
              <a:defRPr sz="2000" spc="300">
                <a:solidFill>
                  <a:schemeClr val="bg2">
                    <a:lumMod val="50000"/>
                  </a:schemeClr>
                </a:solidFill>
              </a:defRPr>
            </a:lvl1pPr>
            <a:lvl2pPr marL="457200" indent="0">
              <a:buNone/>
              <a:defRPr/>
            </a:lvl2pPr>
          </a:lstStyle>
          <a:p>
            <a:pPr lvl="0"/>
            <a:r>
              <a:rPr lang="en-US" noProof="0"/>
              <a:t>CLICK TO SUBTITLE STYLE</a:t>
            </a:r>
          </a:p>
        </p:txBody>
      </p:sp>
      <p:sp>
        <p:nvSpPr>
          <p:cNvPr id="2" name="Title 1" title="Title ">
            <a:extLst>
              <a:ext uri="{FF2B5EF4-FFF2-40B4-BE49-F238E27FC236}">
                <a16:creationId xmlns:a16="http://schemas.microsoft.com/office/drawing/2014/main" id="{20237B57-91C6-4F8B-8AA0-18FA50B0FD1D}"/>
              </a:ext>
            </a:extLst>
          </p:cNvPr>
          <p:cNvSpPr>
            <a:spLocks noGrp="1"/>
          </p:cNvSpPr>
          <p:nvPr userDrawn="1">
            <p:ph type="title" hasCustomPrompt="1"/>
          </p:nvPr>
        </p:nvSpPr>
        <p:spPr>
          <a:xfrm>
            <a:off x="531378" y="1241109"/>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15" name="Picture Placeholder 14">
            <a:extLst>
              <a:ext uri="{FF2B5EF4-FFF2-40B4-BE49-F238E27FC236}">
                <a16:creationId xmlns:a16="http://schemas.microsoft.com/office/drawing/2014/main" id="{FE1FADFB-0A3D-40F7-9B40-368DECD971E1}"/>
              </a:ext>
            </a:extLst>
          </p:cNvPr>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anchor="ctr">
            <a:noAutofit/>
          </a:bodyPr>
          <a:lstStyle>
            <a:lvl1pPr marL="0" indent="0" algn="ctr">
              <a:buNone/>
              <a:defRPr>
                <a:solidFill>
                  <a:schemeClr val="bg1"/>
                </a:solidFill>
              </a:defRPr>
            </a:lvl1pPr>
          </a:lstStyle>
          <a:p>
            <a:r>
              <a:rPr lang="en-US" noProof="0"/>
              <a:t>Click icon to add picture</a:t>
            </a:r>
            <a:endParaRPr lang="en-US" noProof="0" dirty="0"/>
          </a:p>
        </p:txBody>
      </p:sp>
      <p:sp>
        <p:nvSpPr>
          <p:cNvPr id="4" name="Footer Placeholder 3">
            <a:extLst>
              <a:ext uri="{FF2B5EF4-FFF2-40B4-BE49-F238E27FC236}">
                <a16:creationId xmlns:a16="http://schemas.microsoft.com/office/drawing/2014/main" id="{5ADB14A5-A767-774C-85B8-68EF914689F6}"/>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D4B9B51B-EAA9-4B4D-A4F6-470CD95DAA79}"/>
              </a:ext>
            </a:extLst>
          </p:cNvPr>
          <p:cNvSpPr>
            <a:spLocks noGrp="1"/>
          </p:cNvSpPr>
          <p:nvPr>
            <p:ph type="sldNum" sz="quarter" idx="15"/>
          </p:nvPr>
        </p:nvSpPr>
        <p:spPr/>
        <p:txBody>
          <a:bodyPr/>
          <a:lstStyle/>
          <a:p>
            <a:fld id="{8699F50C-BE38-4BD0-BA84-9B090E1F2B9B}" type="slidenum">
              <a:rPr lang="en-US" noProof="0" smtClean="0"/>
              <a:t>‹#›</a:t>
            </a:fld>
            <a:endParaRPr lang="en-US" noProof="0" dirty="0"/>
          </a:p>
        </p:txBody>
      </p:sp>
    </p:spTree>
    <p:extLst>
      <p:ext uri="{BB962C8B-B14F-4D97-AF65-F5344CB8AC3E}">
        <p14:creationId xmlns:p14="http://schemas.microsoft.com/office/powerpoint/2010/main" val="344223058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02">
    <p:spTree>
      <p:nvGrpSpPr>
        <p:cNvPr id="1" name=""/>
        <p:cNvGrpSpPr/>
        <p:nvPr/>
      </p:nvGrpSpPr>
      <p:grpSpPr>
        <a:xfrm>
          <a:off x="0" y="0"/>
          <a:ext cx="0" cy="0"/>
          <a:chOff x="0" y="0"/>
          <a:chExt cx="0" cy="0"/>
        </a:xfrm>
      </p:grpSpPr>
      <p:sp>
        <p:nvSpPr>
          <p:cNvPr id="35" name="Right Triangle 34">
            <a:extLst>
              <a:ext uri="{FF2B5EF4-FFF2-40B4-BE49-F238E27FC236}">
                <a16:creationId xmlns:a16="http://schemas.microsoft.com/office/drawing/2014/main" id="{805F1696-7D6B-4055-94C3-E4C179F63596}"/>
              </a:ext>
            </a:extLst>
          </p:cNvPr>
          <p:cNvSpPr/>
          <p:nvPr userDrawn="1"/>
        </p:nvSpPr>
        <p:spPr>
          <a:xfrm flipH="1" flipV="1">
            <a:off x="1839686" y="-6"/>
            <a:ext cx="10352314" cy="563880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17">
            <a:extLst>
              <a:ext uri="{FF2B5EF4-FFF2-40B4-BE49-F238E27FC236}">
                <a16:creationId xmlns:a16="http://schemas.microsoft.com/office/drawing/2014/main" id="{8B9EC3A9-7039-403A-9414-429521308AE7}"/>
              </a:ext>
            </a:extLst>
          </p:cNvPr>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457200" anchor="ctr">
            <a:noAutofit/>
          </a:bodyPr>
          <a:lstStyle>
            <a:lvl1pPr marL="0" indent="0" algn="r">
              <a:buNone/>
              <a:defRPr>
                <a:solidFill>
                  <a:schemeClr val="tx1"/>
                </a:solidFill>
              </a:defRPr>
            </a:lvl1pPr>
          </a:lstStyle>
          <a:p>
            <a:r>
              <a:rPr lang="en-US" noProof="0"/>
              <a:t>Click icon to add picture</a:t>
            </a:r>
            <a:endParaRPr lang="en-US" noProof="0" dirty="0"/>
          </a:p>
        </p:txBody>
      </p:sp>
      <p:sp>
        <p:nvSpPr>
          <p:cNvPr id="3" name="Content Placeholder 2" title="Bullet Points">
            <a:extLst>
              <a:ext uri="{FF2B5EF4-FFF2-40B4-BE49-F238E27FC236}">
                <a16:creationId xmlns:a16="http://schemas.microsoft.com/office/drawing/2014/main" id="{BFD7EA17-BE66-4636-9684-F93562587911}"/>
              </a:ext>
            </a:extLst>
          </p:cNvPr>
          <p:cNvSpPr>
            <a:spLocks noGrp="1"/>
          </p:cNvSpPr>
          <p:nvPr>
            <p:ph idx="1"/>
          </p:nvPr>
        </p:nvSpPr>
        <p:spPr>
          <a:xfrm>
            <a:off x="531378" y="3129540"/>
            <a:ext cx="4942829" cy="2958275"/>
          </a:xfrm>
          <a:prstGeom prst="rect">
            <a:avLst/>
          </a:prstGeom>
        </p:spPr>
        <p:txBody>
          <a:bodyPr>
            <a:normAutofit/>
          </a:bodyPr>
          <a:lstStyle>
            <a:lvl1pPr>
              <a:buClr>
                <a:schemeClr val="accent2"/>
              </a:buClr>
              <a:defRPr sz="2400">
                <a:solidFill>
                  <a:schemeClr val="tx1"/>
                </a:solidFill>
              </a:defRPr>
            </a:lvl1pPr>
            <a:lvl2pPr>
              <a:buClr>
                <a:schemeClr val="accent2"/>
              </a:buClr>
              <a:defRPr sz="2000">
                <a:solidFill>
                  <a:schemeClr val="tx1"/>
                </a:solidFill>
              </a:defRPr>
            </a:lvl2pPr>
            <a:lvl3pPr>
              <a:buClr>
                <a:schemeClr val="accent2"/>
              </a:buClr>
              <a:defRPr sz="1800">
                <a:solidFill>
                  <a:schemeClr val="tx1"/>
                </a:solidFill>
              </a:defRPr>
            </a:lvl3pPr>
            <a:lvl4pPr>
              <a:buClr>
                <a:schemeClr val="accent2"/>
              </a:buClr>
              <a:defRPr sz="1600">
                <a:solidFill>
                  <a:schemeClr val="tx1"/>
                </a:solidFill>
              </a:defRPr>
            </a:lvl4pPr>
            <a:lvl5pPr>
              <a:buClr>
                <a:schemeClr val="accent2"/>
              </a:buClr>
              <a:defRPr sz="16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arallelogram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34" name="Straight Connector 33">
            <a:extLst>
              <a:ext uri="{FF2B5EF4-FFF2-40B4-BE49-F238E27FC236}">
                <a16:creationId xmlns:a16="http://schemas.microsoft.com/office/drawing/2014/main" id="{1411C731-2333-41B0-927A-0A48EEC79964}"/>
              </a:ext>
            </a:extLst>
          </p:cNvPr>
          <p:cNvCxnSpPr>
            <a:cxnSpLocks/>
          </p:cNvCxnSpPr>
          <p:nvPr userDrawn="1"/>
        </p:nvCxnSpPr>
        <p:spPr>
          <a:xfrm flipV="1">
            <a:off x="10352314" y="1185452"/>
            <a:ext cx="1839685" cy="163394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Text Placeholder 4" title="Subtitle">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496102"/>
            <a:ext cx="7342621" cy="608895"/>
          </a:xfrm>
          <a:prstGeom prst="rect">
            <a:avLst/>
          </a:prstGeom>
        </p:spPr>
        <p:txBody>
          <a:bodyPr/>
          <a:lstStyle>
            <a:lvl1pPr marL="0" indent="0">
              <a:buNone/>
              <a:defRPr sz="2000" spc="300">
                <a:solidFill>
                  <a:schemeClr val="bg2">
                    <a:lumMod val="50000"/>
                  </a:schemeClr>
                </a:solidFill>
              </a:defRPr>
            </a:lvl1pPr>
            <a:lvl2pPr marL="457200" indent="0">
              <a:buNone/>
              <a:defRPr/>
            </a:lvl2pPr>
          </a:lstStyle>
          <a:p>
            <a:pPr lvl="0"/>
            <a:r>
              <a:rPr lang="en-US" noProof="0"/>
              <a:t>CLICK TO SUBTITLE STYLE</a:t>
            </a:r>
          </a:p>
        </p:txBody>
      </p:sp>
      <p:sp>
        <p:nvSpPr>
          <p:cNvPr id="19" name="Title 1" title="Title ">
            <a:extLst>
              <a:ext uri="{FF2B5EF4-FFF2-40B4-BE49-F238E27FC236}">
                <a16:creationId xmlns:a16="http://schemas.microsoft.com/office/drawing/2014/main" id="{2DB9D671-9FC8-4306-96B7-D9D585694B83}"/>
              </a:ext>
            </a:extLst>
          </p:cNvPr>
          <p:cNvSpPr>
            <a:spLocks noGrp="1"/>
          </p:cNvSpPr>
          <p:nvPr>
            <p:ph type="title" hasCustomPrompt="1"/>
          </p:nvPr>
        </p:nvSpPr>
        <p:spPr>
          <a:xfrm>
            <a:off x="531378" y="1241109"/>
            <a:ext cx="7342622" cy="1215566"/>
          </a:xfrm>
          <a:prstGeom prst="rect">
            <a:avLst/>
          </a:prstGeom>
        </p:spPr>
        <p:txBody>
          <a:bodyPr anchor="b">
            <a:normAutofit/>
          </a:bodyPr>
          <a:lstStyle>
            <a:lvl1pPr>
              <a:defRPr sz="4400" b="1">
                <a:solidFill>
                  <a:schemeClr val="accent1"/>
                </a:solidFill>
              </a:defRPr>
            </a:lvl1pPr>
          </a:lstStyle>
          <a:p>
            <a:r>
              <a:rPr lang="en-US" noProof="0"/>
              <a:t>Click to Edit </a:t>
            </a:r>
            <a:br>
              <a:rPr lang="en-US" noProof="0"/>
            </a:br>
            <a:r>
              <a:rPr lang="en-US" noProof="0"/>
              <a:t>Master Title Style </a:t>
            </a:r>
          </a:p>
        </p:txBody>
      </p:sp>
      <p:sp>
        <p:nvSpPr>
          <p:cNvPr id="2" name="Footer Placeholder 1">
            <a:extLst>
              <a:ext uri="{FF2B5EF4-FFF2-40B4-BE49-F238E27FC236}">
                <a16:creationId xmlns:a16="http://schemas.microsoft.com/office/drawing/2014/main" id="{6E55A0B9-F639-8643-9C4D-B93B8EE21A79}"/>
              </a:ext>
            </a:extLst>
          </p:cNvPr>
          <p:cNvSpPr>
            <a:spLocks noGrp="1"/>
          </p:cNvSpPr>
          <p:nvPr>
            <p:ph type="ftr" sz="quarter" idx="15"/>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D0C29282-8AC7-494D-9A8E-A26C7F69948F}"/>
              </a:ext>
            </a:extLst>
          </p:cNvPr>
          <p:cNvSpPr>
            <a:spLocks noGrp="1"/>
          </p:cNvSpPr>
          <p:nvPr>
            <p:ph type="sldNum" sz="quarter" idx="16"/>
          </p:nvPr>
        </p:nvSpPr>
        <p:spPr/>
        <p:txBody>
          <a:bodyPr/>
          <a:lstStyle/>
          <a:p>
            <a:fld id="{8699F50C-BE38-4BD0-BA84-9B090E1F2B9B}" type="slidenum">
              <a:rPr lang="en-US" noProof="0" smtClean="0"/>
              <a:t>‹#›</a:t>
            </a:fld>
            <a:endParaRPr lang="en-US" noProof="0" dirty="0"/>
          </a:p>
        </p:txBody>
      </p:sp>
      <p:sp>
        <p:nvSpPr>
          <p:cNvPr id="15" name="TextBox 14">
            <a:extLst>
              <a:ext uri="{FF2B5EF4-FFF2-40B4-BE49-F238E27FC236}">
                <a16:creationId xmlns:a16="http://schemas.microsoft.com/office/drawing/2014/main" id="{5E24A5A7-66A2-7F43-9A7A-5E13F74F8C0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Tree>
    <p:extLst>
      <p:ext uri="{BB962C8B-B14F-4D97-AF65-F5344CB8AC3E}">
        <p14:creationId xmlns:p14="http://schemas.microsoft.com/office/powerpoint/2010/main" val="428311092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ion with Subtitl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9111EB29-9262-4594-8717-356AB3816AA6}"/>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Diagonal Stripe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Parallelogram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7" name="Text Placeholder 2">
            <a:extLst>
              <a:ext uri="{FF2B5EF4-FFF2-40B4-BE49-F238E27FC236}">
                <a16:creationId xmlns:a16="http://schemas.microsoft.com/office/drawing/2014/main" id="{B2E19FBD-2379-4B3B-910D-F51E007CB63F}"/>
              </a:ext>
            </a:extLst>
          </p:cNvPr>
          <p:cNvSpPr>
            <a:spLocks noGrp="1"/>
          </p:cNvSpPr>
          <p:nvPr userDrawn="1">
            <p:ph type="body" idx="1"/>
          </p:nvPr>
        </p:nvSpPr>
        <p:spPr>
          <a:xfrm>
            <a:off x="520698" y="2104888"/>
            <a:ext cx="5475290" cy="781188"/>
          </a:xfrm>
          <a:prstGeom prst="rect">
            <a:avLst/>
          </a:prstGeom>
        </p:spPr>
        <p:txBody>
          <a:bodyPr anchor="b">
            <a:normAutofit/>
          </a:bodyPr>
          <a:lstStyle>
            <a:lvl1pPr marL="0" indent="0">
              <a:lnSpc>
                <a:spcPct val="100000"/>
              </a:lnSpc>
              <a:spcBef>
                <a:spcPts val="0"/>
              </a:spcBef>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8" name="Content Placeholder 3" title="Bullet Points">
            <a:extLst>
              <a:ext uri="{FF2B5EF4-FFF2-40B4-BE49-F238E27FC236}">
                <a16:creationId xmlns:a16="http://schemas.microsoft.com/office/drawing/2014/main" id="{8715E757-6584-4841-8154-C92E70E0CD6B}"/>
              </a:ext>
            </a:extLst>
          </p:cNvPr>
          <p:cNvSpPr>
            <a:spLocks noGrp="1"/>
          </p:cNvSpPr>
          <p:nvPr userDrawn="1">
            <p:ph sz="half" idx="13"/>
          </p:nvPr>
        </p:nvSpPr>
        <p:spPr>
          <a:xfrm>
            <a:off x="520698" y="2886076"/>
            <a:ext cx="5475290" cy="3232149"/>
          </a:xfrm>
          <a:prstGeom prst="rect">
            <a:avLst/>
          </a:prstGeom>
        </p:spPr>
        <p:txBody>
          <a:bodyPr>
            <a:normAutofit/>
          </a:bodyPr>
          <a:lstStyle>
            <a:lvl1pPr>
              <a:defRPr lang="en-US" dirty="0">
                <a:solidFill>
                  <a:schemeClr val="bg1"/>
                </a:solidFill>
              </a:defRPr>
            </a:lvl1pPr>
            <a:lvl2pPr>
              <a:defRPr lang="en-US" dirty="0">
                <a:solidFill>
                  <a:schemeClr val="bg1"/>
                </a:solidFill>
              </a:defRPr>
            </a:lvl2pPr>
            <a:lvl3pPr>
              <a:defRPr lang="en-US" dirty="0">
                <a:solidFill>
                  <a:schemeClr val="bg1"/>
                </a:solidFill>
              </a:defRPr>
            </a:lvl3pPr>
            <a:lvl4pPr>
              <a:defRPr lang="en-US" dirty="0">
                <a:solidFill>
                  <a:schemeClr val="bg1"/>
                </a:solidFill>
              </a:defRPr>
            </a:lvl4pPr>
            <a:lvl5pPr>
              <a:defRPr lang="en-IN" dirty="0">
                <a:solidFill>
                  <a:schemeClr val="bg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19" name="Text Placeholder 4">
            <a:extLst>
              <a:ext uri="{FF2B5EF4-FFF2-40B4-BE49-F238E27FC236}">
                <a16:creationId xmlns:a16="http://schemas.microsoft.com/office/drawing/2014/main" id="{47CDC5A2-8836-4ED3-8E78-18C24853D882}"/>
              </a:ext>
            </a:extLst>
          </p:cNvPr>
          <p:cNvSpPr>
            <a:spLocks noGrp="1"/>
          </p:cNvSpPr>
          <p:nvPr userDrawn="1">
            <p:ph type="body" sz="quarter" idx="14"/>
          </p:nvPr>
        </p:nvSpPr>
        <p:spPr>
          <a:xfrm>
            <a:off x="6186713" y="2104888"/>
            <a:ext cx="5475600" cy="781188"/>
          </a:xfrm>
          <a:prstGeom prst="rect">
            <a:avLst/>
          </a:prstGeom>
        </p:spPr>
        <p:txBody>
          <a:bodyPr anchor="b">
            <a:normAutofit/>
          </a:bodyPr>
          <a:lstStyle>
            <a:lvl1pPr marL="0" indent="0">
              <a:lnSpc>
                <a:spcPct val="100000"/>
              </a:lnSpc>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5" title="Bullet Points">
            <a:extLst>
              <a:ext uri="{FF2B5EF4-FFF2-40B4-BE49-F238E27FC236}">
                <a16:creationId xmlns:a16="http://schemas.microsoft.com/office/drawing/2014/main" id="{D957FBD7-2C3C-4DD1-954F-DF1E007BE590}"/>
              </a:ext>
            </a:extLst>
          </p:cNvPr>
          <p:cNvSpPr>
            <a:spLocks noGrp="1"/>
          </p:cNvSpPr>
          <p:nvPr userDrawn="1">
            <p:ph sz="quarter" idx="15"/>
          </p:nvPr>
        </p:nvSpPr>
        <p:spPr>
          <a:xfrm>
            <a:off x="6186713" y="2886076"/>
            <a:ext cx="5475600" cy="3232149"/>
          </a:xfrm>
          <a:prstGeom prst="rect">
            <a:avLst/>
          </a:prstGeom>
        </p:spPr>
        <p:txBody>
          <a:bodyPr>
            <a:normAutofit/>
          </a:bodyPr>
          <a:lstStyle>
            <a:lvl1pPr>
              <a:defRPr lang="en-US" dirty="0">
                <a:solidFill>
                  <a:schemeClr val="bg1"/>
                </a:solidFill>
              </a:defRPr>
            </a:lvl1pPr>
            <a:lvl2pPr>
              <a:defRPr lang="en-US" dirty="0">
                <a:solidFill>
                  <a:schemeClr val="bg1"/>
                </a:solidFill>
              </a:defRPr>
            </a:lvl2pPr>
            <a:lvl3pPr>
              <a:defRPr lang="en-US" dirty="0">
                <a:solidFill>
                  <a:schemeClr val="bg1"/>
                </a:solidFill>
              </a:defRPr>
            </a:lvl3pPr>
            <a:lvl4pPr>
              <a:defRPr lang="en-US" dirty="0">
                <a:solidFill>
                  <a:schemeClr val="bg1"/>
                </a:solidFill>
              </a:defRPr>
            </a:lvl4pPr>
            <a:lvl5pPr>
              <a:defRPr lang="en-IN" dirty="0">
                <a:solidFill>
                  <a:schemeClr val="bg1"/>
                </a:solidFill>
              </a:defRPr>
            </a:lvl5pPr>
          </a:lstStyle>
          <a:p>
            <a:pPr lvl="0">
              <a:buClr>
                <a:schemeClr val="accent2"/>
              </a:buClr>
            </a:pPr>
            <a:r>
              <a:rPr lang="en-US" noProof="0"/>
              <a:t>Click to edit Master text styles</a:t>
            </a:r>
          </a:p>
          <a:p>
            <a:pPr lvl="1">
              <a:buClr>
                <a:schemeClr val="accent2"/>
              </a:buClr>
            </a:pPr>
            <a:r>
              <a:rPr lang="en-US" noProof="0"/>
              <a:t>Second level</a:t>
            </a:r>
          </a:p>
          <a:p>
            <a:pPr lvl="2">
              <a:buClr>
                <a:schemeClr val="accent2"/>
              </a:buClr>
            </a:pPr>
            <a:r>
              <a:rPr lang="en-US" noProof="0"/>
              <a:t>Third level</a:t>
            </a:r>
          </a:p>
          <a:p>
            <a:pPr lvl="3">
              <a:buClr>
                <a:schemeClr val="accent2"/>
              </a:buClr>
            </a:pPr>
            <a:r>
              <a:rPr lang="en-US" noProof="0"/>
              <a:t>Fourth level</a:t>
            </a:r>
          </a:p>
          <a:p>
            <a:pPr lvl="4">
              <a:buClr>
                <a:schemeClr val="accent2"/>
              </a:buClr>
            </a:pPr>
            <a:r>
              <a:rPr lang="en-US" noProof="0"/>
              <a:t>Fifth level</a:t>
            </a:r>
          </a:p>
        </p:txBody>
      </p:sp>
      <p:sp>
        <p:nvSpPr>
          <p:cNvPr id="24" name="Text Placeholder 4" title="Subtitle">
            <a:extLst>
              <a:ext uri="{FF2B5EF4-FFF2-40B4-BE49-F238E27FC236}">
                <a16:creationId xmlns:a16="http://schemas.microsoft.com/office/drawing/2014/main" id="{77DB65FF-A89E-4562-8251-2BB63EFDD28E}"/>
              </a:ext>
            </a:extLst>
          </p:cNvPr>
          <p:cNvSpPr>
            <a:spLocks noGrp="1"/>
          </p:cNvSpPr>
          <p:nvPr userDrawn="1">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5" name="TextBox 24">
            <a:extLst>
              <a:ext uri="{FF2B5EF4-FFF2-40B4-BE49-F238E27FC236}">
                <a16:creationId xmlns:a16="http://schemas.microsoft.com/office/drawing/2014/main" id="{F0BB4D3D-930C-4FF4-BB7C-2CB24208150C}"/>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sp>
        <p:nvSpPr>
          <p:cNvPr id="36" name="Parallelogram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2" name="Footer Placeholder 1">
            <a:extLst>
              <a:ext uri="{FF2B5EF4-FFF2-40B4-BE49-F238E27FC236}">
                <a16:creationId xmlns:a16="http://schemas.microsoft.com/office/drawing/2014/main" id="{03E79E9C-D961-6E47-A5C6-57689BAFF243}"/>
              </a:ext>
            </a:extLst>
          </p:cNvPr>
          <p:cNvSpPr>
            <a:spLocks noGrp="1"/>
          </p:cNvSpPr>
          <p:nvPr>
            <p:ph type="ftr" sz="quarter" idx="17"/>
          </p:nvPr>
        </p:nvSpPr>
        <p:spPr/>
        <p:txBody>
          <a:bodyPr/>
          <a:lstStyle>
            <a:lvl1pPr algn="l">
              <a:defRPr/>
            </a:lvl1pPr>
          </a:lstStyle>
          <a:p>
            <a:r>
              <a:rPr lang="en-US" noProof="0" dirty="0"/>
              <a:t>Add a footer</a:t>
            </a:r>
          </a:p>
        </p:txBody>
      </p:sp>
      <p:sp>
        <p:nvSpPr>
          <p:cNvPr id="3" name="Slide Number Placeholder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27" name="Title 1" title="Title ">
            <a:extLst>
              <a:ext uri="{FF2B5EF4-FFF2-40B4-BE49-F238E27FC236}">
                <a16:creationId xmlns:a16="http://schemas.microsoft.com/office/drawing/2014/main" id="{C3CC34F4-862A-42E7-B2FA-7B511CC2E879}"/>
              </a:ext>
            </a:extLst>
          </p:cNvPr>
          <p:cNvSpPr>
            <a:spLocks noGrp="1"/>
          </p:cNvSpPr>
          <p:nvPr userDrawn="1">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Tree>
    <p:extLst>
      <p:ext uri="{BB962C8B-B14F-4D97-AF65-F5344CB8AC3E}">
        <p14:creationId xmlns:p14="http://schemas.microsoft.com/office/powerpoint/2010/main" val="3256540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har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FB39FF5-7AF5-4963-9346-2640496A3302}"/>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Box 15">
            <a:extLst>
              <a:ext uri="{FF2B5EF4-FFF2-40B4-BE49-F238E27FC236}">
                <a16:creationId xmlns:a16="http://schemas.microsoft.com/office/drawing/2014/main" id="{A4F49194-9068-41AA-B460-962319BF96A4}"/>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8" name="Group 27">
            <a:extLst>
              <a:ext uri="{FF2B5EF4-FFF2-40B4-BE49-F238E27FC236}">
                <a16:creationId xmlns:a16="http://schemas.microsoft.com/office/drawing/2014/main" id="{5806E656-313A-47B1-B381-D004200F7A01}"/>
              </a:ext>
            </a:extLst>
          </p:cNvPr>
          <p:cNvGrpSpPr/>
          <p:nvPr userDrawn="1"/>
        </p:nvGrpSpPr>
        <p:grpSpPr>
          <a:xfrm flipH="1">
            <a:off x="7561328" y="0"/>
            <a:ext cx="4831840" cy="3541007"/>
            <a:chOff x="-192127" y="-2"/>
            <a:chExt cx="4831840" cy="3367272"/>
          </a:xfrm>
        </p:grpSpPr>
        <p:sp>
          <p:nvSpPr>
            <p:cNvPr id="29" name="Diagonal Stripe 28">
              <a:extLst>
                <a:ext uri="{FF2B5EF4-FFF2-40B4-BE49-F238E27FC236}">
                  <a16:creationId xmlns:a16="http://schemas.microsoft.com/office/drawing/2014/main" id="{65F8E2DA-4BB4-4421-9172-A11AF38DFEF4}"/>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30" name="Straight Connector 29">
              <a:extLst>
                <a:ext uri="{FF2B5EF4-FFF2-40B4-BE49-F238E27FC236}">
                  <a16:creationId xmlns:a16="http://schemas.microsoft.com/office/drawing/2014/main" id="{6EDB47F2-B6A7-40B4-8A2C-06719F75C085}"/>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Parallelogram 30">
              <a:extLst>
                <a:ext uri="{FF2B5EF4-FFF2-40B4-BE49-F238E27FC236}">
                  <a16:creationId xmlns:a16="http://schemas.microsoft.com/office/drawing/2014/main" id="{B188E7A9-2351-4B68-98B8-10099CB39CD2}"/>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3" name="Parallelogram 32">
            <a:extLst>
              <a:ext uri="{FF2B5EF4-FFF2-40B4-BE49-F238E27FC236}">
                <a16:creationId xmlns:a16="http://schemas.microsoft.com/office/drawing/2014/main" id="{F088C182-BF10-45B2-B159-7702E00D31D4}"/>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4" name="Text Placeholder 4" title="Subtitle">
            <a:extLst>
              <a:ext uri="{FF2B5EF4-FFF2-40B4-BE49-F238E27FC236}">
                <a16:creationId xmlns:a16="http://schemas.microsoft.com/office/drawing/2014/main" id="{FB561B16-2788-452A-B7AF-A482256DCDF2}"/>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D6990C03-1647-2044-B335-6F5F19E4E5FC}"/>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F03A7CC-E6DC-1544-BE55-15EC1718B77C}"/>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BDEC780E-6412-1344-A62E-6B84E9CCB678}"/>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5" name="Text Placeholder 4">
            <a:extLst>
              <a:ext uri="{FF2B5EF4-FFF2-40B4-BE49-F238E27FC236}">
                <a16:creationId xmlns:a16="http://schemas.microsoft.com/office/drawing/2014/main" id="{2C82AC85-33B6-2B49-8BF4-08414444375C}"/>
              </a:ext>
            </a:extLst>
          </p:cNvPr>
          <p:cNvSpPr>
            <a:spLocks noGrp="1"/>
          </p:cNvSpPr>
          <p:nvPr>
            <p:ph type="body" sz="quarter" idx="19" hasCustomPrompt="1"/>
          </p:nvPr>
        </p:nvSpPr>
        <p:spPr>
          <a:xfrm>
            <a:off x="531814" y="2005762"/>
            <a:ext cx="5225764" cy="4083888"/>
          </a:xfrm>
          <a:prstGeom prst="rect">
            <a:avLst/>
          </a:prstGeom>
        </p:spPr>
        <p:txBody>
          <a:bodyPr/>
          <a:lstStyle>
            <a:lvl1pPr marL="0" indent="0">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noProof="0"/>
              <a:t>Text here</a:t>
            </a:r>
          </a:p>
        </p:txBody>
      </p:sp>
      <p:sp>
        <p:nvSpPr>
          <p:cNvPr id="20" name="Chart Placeholder 2" title="Chart">
            <a:extLst>
              <a:ext uri="{FF2B5EF4-FFF2-40B4-BE49-F238E27FC236}">
                <a16:creationId xmlns:a16="http://schemas.microsoft.com/office/drawing/2014/main" id="{0EF0FD2A-B62A-4931-846D-2602DED26606}"/>
              </a:ext>
            </a:extLst>
          </p:cNvPr>
          <p:cNvSpPr>
            <a:spLocks noGrp="1"/>
          </p:cNvSpPr>
          <p:nvPr>
            <p:ph type="chart" sz="quarter" idx="10"/>
          </p:nvPr>
        </p:nvSpPr>
        <p:spPr>
          <a:xfrm>
            <a:off x="5796114" y="2005762"/>
            <a:ext cx="5719397" cy="4084470"/>
          </a:xfrm>
          <a:prstGeom prst="rect">
            <a:avLst/>
          </a:prstGeom>
        </p:spPr>
        <p:txBody>
          <a:bodyPr vert="horz" lIns="91420" tIns="45710" rIns="91420" bIns="45710">
            <a:noAutofit/>
          </a:bodyPr>
          <a:lstStyle>
            <a:lvl1pPr marL="0" indent="0" algn="ctr">
              <a:buNone/>
              <a:defRPr sz="2000" b="0" i="0">
                <a:solidFill>
                  <a:schemeClr val="bg1"/>
                </a:solidFill>
                <a:latin typeface="+mn-lt"/>
                <a:cs typeface="CiscoSans ExtraLight"/>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220047707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9EF72CE-34D2-4581-98D2-89218BC1B4E4}"/>
              </a:ext>
            </a:extLst>
          </p:cNvPr>
          <p:cNvSpPr/>
          <p:nvPr userDrawn="1"/>
        </p:nvSpPr>
        <p:spPr>
          <a:xfrm>
            <a:off x="0" y="1"/>
            <a:ext cx="12192000"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Box 15">
            <a:extLst>
              <a:ext uri="{FF2B5EF4-FFF2-40B4-BE49-F238E27FC236}">
                <a16:creationId xmlns:a16="http://schemas.microsoft.com/office/drawing/2014/main" id="{B84020D1-D35E-497E-97F1-84A6EA9D048E}"/>
              </a:ext>
            </a:extLst>
          </p:cNvPr>
          <p:cNvSpPr txBox="1"/>
          <p:nvPr userDrawn="1"/>
        </p:nvSpPr>
        <p:spPr>
          <a:xfrm>
            <a:off x="11072378" y="235732"/>
            <a:ext cx="814647" cy="615553"/>
          </a:xfrm>
          <a:prstGeom prst="rect">
            <a:avLst/>
          </a:prstGeom>
          <a:noFill/>
        </p:spPr>
        <p:txBody>
          <a:bodyPr wrap="none" rtlCol="0">
            <a:spAutoFit/>
          </a:bodyPr>
          <a:lstStyle/>
          <a:p>
            <a:r>
              <a:rPr lang="en-US" sz="3400" b="1" noProof="0" dirty="0">
                <a:solidFill>
                  <a:schemeClr val="bg1"/>
                </a:solidFill>
                <a:latin typeface="Arial Black" panose="020B0A04020102020204" pitchFamily="34" charset="0"/>
              </a:rPr>
              <a:t>FR</a:t>
            </a:r>
          </a:p>
        </p:txBody>
      </p:sp>
      <p:grpSp>
        <p:nvGrpSpPr>
          <p:cNvPr id="26" name="Group 25">
            <a:extLst>
              <a:ext uri="{FF2B5EF4-FFF2-40B4-BE49-F238E27FC236}">
                <a16:creationId xmlns:a16="http://schemas.microsoft.com/office/drawing/2014/main" id="{36C8A74F-FDDF-48E8-AC2B-A5BD59D7D6A3}"/>
              </a:ext>
            </a:extLst>
          </p:cNvPr>
          <p:cNvGrpSpPr/>
          <p:nvPr userDrawn="1"/>
        </p:nvGrpSpPr>
        <p:grpSpPr>
          <a:xfrm flipH="1">
            <a:off x="7561328" y="0"/>
            <a:ext cx="4831840" cy="3541007"/>
            <a:chOff x="-192127" y="-2"/>
            <a:chExt cx="4831840" cy="3367272"/>
          </a:xfrm>
        </p:grpSpPr>
        <p:sp>
          <p:nvSpPr>
            <p:cNvPr id="27" name="Diagonal Stripe 26">
              <a:extLst>
                <a:ext uri="{FF2B5EF4-FFF2-40B4-BE49-F238E27FC236}">
                  <a16:creationId xmlns:a16="http://schemas.microsoft.com/office/drawing/2014/main" id="{2D5247F3-E6EB-4003-B1FD-F6200F0738E5}"/>
                </a:ext>
              </a:extLst>
            </p:cNvPr>
            <p:cNvSpPr/>
            <p:nvPr userDrawn="1"/>
          </p:nvSpPr>
          <p:spPr>
            <a:xfrm>
              <a:off x="0" y="-1"/>
              <a:ext cx="4639713" cy="3367271"/>
            </a:xfrm>
            <a:prstGeom prst="diagStripe">
              <a:avLst>
                <a:gd name="adj" fmla="val 5120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tx1"/>
                </a:solidFill>
              </a:endParaRPr>
            </a:p>
          </p:txBody>
        </p:sp>
        <p:cxnSp>
          <p:nvCxnSpPr>
            <p:cNvPr id="28" name="Straight Connector 27">
              <a:extLst>
                <a:ext uri="{FF2B5EF4-FFF2-40B4-BE49-F238E27FC236}">
                  <a16:creationId xmlns:a16="http://schemas.microsoft.com/office/drawing/2014/main" id="{E9B7D995-9FB8-4461-8AAA-FA8B9A145B6B}"/>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849B962F-68BC-4B89-B4D8-D862517534DF}"/>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6" name="Parallelogram 35">
            <a:extLst>
              <a:ext uri="{FF2B5EF4-FFF2-40B4-BE49-F238E27FC236}">
                <a16:creationId xmlns:a16="http://schemas.microsoft.com/office/drawing/2014/main" id="{8006416B-866C-47E5-8480-109B40F9EAA9}"/>
              </a:ext>
            </a:extLst>
          </p:cNvPr>
          <p:cNvSpPr/>
          <p:nvPr userDrawn="1"/>
        </p:nvSpPr>
        <p:spPr>
          <a:xfrm flipH="1">
            <a:off x="6679908" y="1"/>
            <a:ext cx="1447800" cy="639064"/>
          </a:xfrm>
          <a:prstGeom prst="parallelogram">
            <a:avLst>
              <a:gd name="adj" fmla="val 135617"/>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Text Placeholder 4" title="Subtitle">
            <a:extLst>
              <a:ext uri="{FF2B5EF4-FFF2-40B4-BE49-F238E27FC236}">
                <a16:creationId xmlns:a16="http://schemas.microsoft.com/office/drawing/2014/main" id="{FE79FAE9-2A8C-46BA-8738-44CBCF7294A9}"/>
              </a:ext>
            </a:extLst>
          </p:cNvPr>
          <p:cNvSpPr>
            <a:spLocks noGrp="1"/>
          </p:cNvSpPr>
          <p:nvPr>
            <p:ph type="body" sz="quarter" idx="16" hasCustomPrompt="1"/>
          </p:nvPr>
        </p:nvSpPr>
        <p:spPr>
          <a:xfrm>
            <a:off x="520493" y="1376932"/>
            <a:ext cx="7368596" cy="608895"/>
          </a:xfrm>
          <a:prstGeom prst="rect">
            <a:avLst/>
          </a:prstGeom>
        </p:spPr>
        <p:txBody>
          <a:bodyPr/>
          <a:lstStyle>
            <a:lvl1pPr marL="0" indent="0">
              <a:buNone/>
              <a:defRPr sz="2000" spc="300">
                <a:solidFill>
                  <a:schemeClr val="bg1"/>
                </a:solidFill>
              </a:defRPr>
            </a:lvl1pPr>
            <a:lvl2pPr marL="457200" indent="0">
              <a:buNone/>
              <a:defRPr/>
            </a:lvl2pPr>
          </a:lstStyle>
          <a:p>
            <a:pPr lvl="0"/>
            <a:r>
              <a:rPr lang="en-US" noProof="0"/>
              <a:t>CLICK TO SUBTITLE STYLE</a:t>
            </a:r>
          </a:p>
        </p:txBody>
      </p:sp>
      <p:sp>
        <p:nvSpPr>
          <p:cNvPr id="2" name="Footer Placeholder 1">
            <a:extLst>
              <a:ext uri="{FF2B5EF4-FFF2-40B4-BE49-F238E27FC236}">
                <a16:creationId xmlns:a16="http://schemas.microsoft.com/office/drawing/2014/main" id="{5750A33E-CEFE-4D43-9554-513B01B1D3D9}"/>
              </a:ext>
            </a:extLst>
          </p:cNvPr>
          <p:cNvSpPr>
            <a:spLocks noGrp="1"/>
          </p:cNvSpPr>
          <p:nvPr>
            <p:ph type="ftr" sz="quarter" idx="17"/>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4A960C75-8FA7-5740-9388-2B5112B2C5B9}"/>
              </a:ext>
            </a:extLst>
          </p:cNvPr>
          <p:cNvSpPr>
            <a:spLocks noGrp="1"/>
          </p:cNvSpPr>
          <p:nvPr>
            <p:ph type="sldNum" sz="quarter" idx="18"/>
          </p:nvPr>
        </p:nvSpPr>
        <p:spPr/>
        <p:txBody>
          <a:bodyPr/>
          <a:lstStyle/>
          <a:p>
            <a:fld id="{8699F50C-BE38-4BD0-BA84-9B090E1F2B9B}" type="slidenum">
              <a:rPr lang="en-US" noProof="0" smtClean="0"/>
              <a:t>‹#›</a:t>
            </a:fld>
            <a:endParaRPr lang="en-US" noProof="0" dirty="0"/>
          </a:p>
        </p:txBody>
      </p:sp>
      <p:sp>
        <p:nvSpPr>
          <p:cNvPr id="17" name="Title 1" title="Title ">
            <a:extLst>
              <a:ext uri="{FF2B5EF4-FFF2-40B4-BE49-F238E27FC236}">
                <a16:creationId xmlns:a16="http://schemas.microsoft.com/office/drawing/2014/main" id="{0F525D04-A814-7A4D-9732-11097EA76257}"/>
              </a:ext>
            </a:extLst>
          </p:cNvPr>
          <p:cNvSpPr>
            <a:spLocks noGrp="1"/>
          </p:cNvSpPr>
          <p:nvPr>
            <p:ph type="title" hasCustomPrompt="1"/>
          </p:nvPr>
        </p:nvSpPr>
        <p:spPr>
          <a:xfrm>
            <a:off x="518678" y="209028"/>
            <a:ext cx="8333222" cy="1147969"/>
          </a:xfrm>
          <a:prstGeom prst="rect">
            <a:avLst/>
          </a:prstGeom>
        </p:spPr>
        <p:txBody>
          <a:bodyPr bIns="0" anchor="b">
            <a:normAutofit/>
          </a:bodyPr>
          <a:lstStyle>
            <a:lvl1pPr>
              <a:defRPr sz="4400" b="1">
                <a:solidFill>
                  <a:schemeClr val="bg1"/>
                </a:solidFill>
              </a:defRPr>
            </a:lvl1pPr>
          </a:lstStyle>
          <a:p>
            <a:r>
              <a:rPr lang="en-US" noProof="0"/>
              <a:t>Click to Edit Master Title Style </a:t>
            </a:r>
          </a:p>
        </p:txBody>
      </p:sp>
      <p:sp>
        <p:nvSpPr>
          <p:cNvPr id="15" name="Table Placeholder 11" title="Table">
            <a:extLst>
              <a:ext uri="{FF2B5EF4-FFF2-40B4-BE49-F238E27FC236}">
                <a16:creationId xmlns:a16="http://schemas.microsoft.com/office/drawing/2014/main" id="{7CD3E31F-0AF8-4EB8-B6FA-BD95A2EDA63B}"/>
              </a:ext>
            </a:extLst>
          </p:cNvPr>
          <p:cNvSpPr>
            <a:spLocks noGrp="1"/>
          </p:cNvSpPr>
          <p:nvPr>
            <p:ph type="tbl" sz="quarter" idx="12"/>
          </p:nvPr>
        </p:nvSpPr>
        <p:spPr>
          <a:xfrm>
            <a:off x="531378" y="2664803"/>
            <a:ext cx="10993375" cy="3433180"/>
          </a:xfrm>
          <a:prstGeom prst="rect">
            <a:avLst/>
          </a:prstGeom>
        </p:spPr>
        <p:txBody>
          <a:bodyPr lIns="91420" tIns="45710" rIns="91420" bIns="45710">
            <a:noAutofit/>
          </a:bodyPr>
          <a:lstStyle>
            <a:lvl1pPr marL="0" indent="0" algn="ctr">
              <a:buNone/>
              <a:defRPr sz="2000" baseline="0">
                <a:solidFill>
                  <a:schemeClr val="bg1"/>
                </a:solidFill>
                <a:latin typeface="+mn-lt"/>
              </a:defRPr>
            </a:lvl1pPr>
          </a:lstStyle>
          <a:p>
            <a:pPr lvl="0"/>
            <a:r>
              <a:rPr lang="en-US" noProof="0"/>
              <a:t>Click icon to add table</a:t>
            </a:r>
            <a:endParaRPr lang="en-US" noProof="0" dirty="0"/>
          </a:p>
        </p:txBody>
      </p:sp>
    </p:spTree>
    <p:extLst>
      <p:ext uri="{BB962C8B-B14F-4D97-AF65-F5344CB8AC3E}">
        <p14:creationId xmlns:p14="http://schemas.microsoft.com/office/powerpoint/2010/main" val="341506091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AFD81C-E6E5-4292-828B-BD147E6DEAB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ight Triangle 3">
            <a:extLst>
              <a:ext uri="{FF2B5EF4-FFF2-40B4-BE49-F238E27FC236}">
                <a16:creationId xmlns:a16="http://schemas.microsoft.com/office/drawing/2014/main" id="{79ED029D-F488-47E5-B064-0E35B31D23A5}"/>
              </a:ext>
            </a:extLst>
          </p:cNvPr>
          <p:cNvSpPr/>
          <p:nvPr userDrawn="1"/>
        </p:nvSpPr>
        <p:spPr>
          <a:xfrm flipV="1">
            <a:off x="0" y="-5"/>
            <a:ext cx="11747500" cy="629920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Picture Placeholder 31" title="Image">
            <a:extLst>
              <a:ext uri="{FF2B5EF4-FFF2-40B4-BE49-F238E27FC236}">
                <a16:creationId xmlns:a16="http://schemas.microsoft.com/office/drawing/2014/main" id="{D683190A-95C6-428D-AEE4-FC8350C3246D}"/>
              </a:ext>
            </a:extLst>
          </p:cNvPr>
          <p:cNvSpPr>
            <a:spLocks noGrp="1"/>
          </p:cNvSpPr>
          <p:nvPr>
            <p:ph type="pic" sz="quarter" idx="13" hasCustomPrompt="1"/>
          </p:nvPr>
        </p:nvSpPr>
        <p:spPr>
          <a:xfrm>
            <a:off x="359229" y="326570"/>
            <a:ext cx="11473542" cy="6204859"/>
          </a:xfrm>
          <a:prstGeom prst="rect">
            <a:avLst/>
          </a:prstGeom>
          <a:solidFill>
            <a:schemeClr val="bg1">
              <a:lumMod val="85000"/>
            </a:schemeClr>
          </a:solidFill>
        </p:spPr>
        <p:txBody>
          <a:bodyPr lIns="0" tIns="0" anchor="ctr"/>
          <a:lstStyle>
            <a:lvl1pPr marL="0" indent="0" algn="ctr">
              <a:buNone/>
              <a:defRPr sz="1100" i="1">
                <a:latin typeface="Times New Roman" panose="02020603050405020304" pitchFamily="18" charset="0"/>
                <a:cs typeface="Times New Roman" panose="02020603050405020304" pitchFamily="18" charset="0"/>
              </a:defRPr>
            </a:lvl1pPr>
          </a:lstStyle>
          <a:p>
            <a:r>
              <a:rPr lang="en-US" noProof="0" dirty="0"/>
              <a:t>Insert or Drag and Drop Image Here</a:t>
            </a:r>
          </a:p>
        </p:txBody>
      </p:sp>
      <p:cxnSp>
        <p:nvCxnSpPr>
          <p:cNvPr id="6" name="Straight Connector 5">
            <a:extLst>
              <a:ext uri="{FF2B5EF4-FFF2-40B4-BE49-F238E27FC236}">
                <a16:creationId xmlns:a16="http://schemas.microsoft.com/office/drawing/2014/main" id="{F78F4957-6DDE-40CE-9D33-00B1434FA085}"/>
              </a:ext>
            </a:extLst>
          </p:cNvPr>
          <p:cNvCxnSpPr>
            <a:cxnSpLocks/>
          </p:cNvCxnSpPr>
          <p:nvPr userDrawn="1"/>
        </p:nvCxnSpPr>
        <p:spPr>
          <a:xfrm flipV="1">
            <a:off x="0" y="5344886"/>
            <a:ext cx="2362200" cy="124097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itle 1" title="Title ">
            <a:extLst>
              <a:ext uri="{FF2B5EF4-FFF2-40B4-BE49-F238E27FC236}">
                <a16:creationId xmlns:a16="http://schemas.microsoft.com/office/drawing/2014/main" id="{D9A8085F-72C4-4DFB-813E-C5666B0CCF3A}"/>
              </a:ext>
            </a:extLst>
          </p:cNvPr>
          <p:cNvSpPr>
            <a:spLocks noGrp="1"/>
          </p:cNvSpPr>
          <p:nvPr>
            <p:ph type="title" hasCustomPrompt="1"/>
          </p:nvPr>
        </p:nvSpPr>
        <p:spPr>
          <a:xfrm>
            <a:off x="359229" y="558802"/>
            <a:ext cx="8333222" cy="939798"/>
          </a:xfrm>
          <a:prstGeom prst="rect">
            <a:avLst/>
          </a:prstGeom>
          <a:solidFill>
            <a:schemeClr val="bg1">
              <a:alpha val="90000"/>
            </a:schemeClr>
          </a:solidFill>
        </p:spPr>
        <p:txBody>
          <a:bodyPr lIns="288000" anchor="ctr">
            <a:normAutofit/>
          </a:bodyPr>
          <a:lstStyle>
            <a:lvl1pPr>
              <a:defRPr sz="3600" b="1">
                <a:solidFill>
                  <a:schemeClr val="tx1"/>
                </a:solidFill>
              </a:defRPr>
            </a:lvl1pPr>
          </a:lstStyle>
          <a:p>
            <a:r>
              <a:rPr lang="en-US" noProof="0"/>
              <a:t>Add Caption Here</a:t>
            </a:r>
          </a:p>
        </p:txBody>
      </p:sp>
    </p:spTree>
    <p:extLst>
      <p:ext uri="{BB962C8B-B14F-4D97-AF65-F5344CB8AC3E}">
        <p14:creationId xmlns:p14="http://schemas.microsoft.com/office/powerpoint/2010/main" val="42375767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0A6720D-B182-4290-BD91-1D1E4D930603}"/>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Text Placeholder 3">
            <a:extLst>
              <a:ext uri="{FF2B5EF4-FFF2-40B4-BE49-F238E27FC236}">
                <a16:creationId xmlns:a16="http://schemas.microsoft.com/office/drawing/2014/main" id="{A488AB73-8058-4FB5-9619-FCECCA9F3941}"/>
              </a:ext>
            </a:extLst>
          </p:cNvPr>
          <p:cNvSpPr>
            <a:spLocks noGrp="1"/>
          </p:cNvSpPr>
          <p:nvPr>
            <p:ph type="body" sz="quarter" idx="15" hasCustomPrompt="1"/>
          </p:nvPr>
        </p:nvSpPr>
        <p:spPr>
          <a:xfrm>
            <a:off x="6822929" y="3461163"/>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Name</a:t>
            </a:r>
          </a:p>
        </p:txBody>
      </p:sp>
      <p:sp>
        <p:nvSpPr>
          <p:cNvPr id="10" name="Text Placeholder 4">
            <a:extLst>
              <a:ext uri="{FF2B5EF4-FFF2-40B4-BE49-F238E27FC236}">
                <a16:creationId xmlns:a16="http://schemas.microsoft.com/office/drawing/2014/main" id="{359BE165-3EB5-4C11-8B53-6E98C0BC2E65}"/>
              </a:ext>
            </a:extLst>
          </p:cNvPr>
          <p:cNvSpPr>
            <a:spLocks noGrp="1"/>
          </p:cNvSpPr>
          <p:nvPr>
            <p:ph type="body" sz="quarter" idx="16" hasCustomPrompt="1"/>
          </p:nvPr>
        </p:nvSpPr>
        <p:spPr>
          <a:xfrm>
            <a:off x="6822929" y="3839451"/>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Phone Number</a:t>
            </a:r>
          </a:p>
        </p:txBody>
      </p:sp>
      <p:sp>
        <p:nvSpPr>
          <p:cNvPr id="11" name="Text Placeholder 5">
            <a:extLst>
              <a:ext uri="{FF2B5EF4-FFF2-40B4-BE49-F238E27FC236}">
                <a16:creationId xmlns:a16="http://schemas.microsoft.com/office/drawing/2014/main" id="{79D05293-35AD-495F-A7AE-942398090B15}"/>
              </a:ext>
            </a:extLst>
          </p:cNvPr>
          <p:cNvSpPr>
            <a:spLocks noGrp="1"/>
          </p:cNvSpPr>
          <p:nvPr>
            <p:ph type="body" sz="quarter" idx="17" hasCustomPrompt="1"/>
          </p:nvPr>
        </p:nvSpPr>
        <p:spPr>
          <a:xfrm>
            <a:off x="6822928" y="4216669"/>
            <a:ext cx="3445783" cy="289070"/>
          </a:xfrm>
          <a:prstGeom prst="rect">
            <a:avLst/>
          </a:prstGeom>
        </p:spPr>
        <p:txBody>
          <a:bodyPr/>
          <a:lstStyle>
            <a:lvl1pPr marL="0" indent="0">
              <a:buNone/>
              <a:defRPr sz="1800">
                <a:latin typeface="+mn-lt"/>
                <a:cs typeface="Calibri Light" panose="020F0302020204030204" pitchFamily="34" charset="0"/>
              </a:defRPr>
            </a:lvl1pPr>
          </a:lstStyle>
          <a:p>
            <a:r>
              <a:rPr lang="en-US" noProof="0"/>
              <a:t>Email </a:t>
            </a:r>
          </a:p>
        </p:txBody>
      </p:sp>
      <p:sp>
        <p:nvSpPr>
          <p:cNvPr id="13" name="Text Placeholder 21">
            <a:extLst>
              <a:ext uri="{FF2B5EF4-FFF2-40B4-BE49-F238E27FC236}">
                <a16:creationId xmlns:a16="http://schemas.microsoft.com/office/drawing/2014/main" id="{997A03F2-8D8A-4425-9F56-66DB33CE11A1}"/>
              </a:ext>
            </a:extLst>
          </p:cNvPr>
          <p:cNvSpPr>
            <a:spLocks noGrp="1"/>
          </p:cNvSpPr>
          <p:nvPr>
            <p:ph type="body" sz="quarter" idx="18" hasCustomPrompt="1"/>
          </p:nvPr>
        </p:nvSpPr>
        <p:spPr>
          <a:xfrm>
            <a:off x="6822929" y="4594957"/>
            <a:ext cx="3445782" cy="288000"/>
          </a:xfrm>
          <a:prstGeom prst="rect">
            <a:avLst/>
          </a:prstGeom>
        </p:spPr>
        <p:txBody>
          <a:bodyPr/>
          <a:lstStyle>
            <a:lvl1pPr marL="0" indent="0">
              <a:buNone/>
              <a:defRPr sz="1800">
                <a:latin typeface="+mn-lt"/>
                <a:cs typeface="Calibri Light" panose="020F0302020204030204" pitchFamily="34" charset="0"/>
              </a:defRPr>
            </a:lvl1pPr>
          </a:lstStyle>
          <a:p>
            <a:r>
              <a:rPr lang="en-US" noProof="0"/>
              <a:t>Company Website</a:t>
            </a:r>
          </a:p>
        </p:txBody>
      </p:sp>
      <p:sp>
        <p:nvSpPr>
          <p:cNvPr id="14" name="Shape 4157">
            <a:extLst>
              <a:ext uri="{FF2B5EF4-FFF2-40B4-BE49-F238E27FC236}">
                <a16:creationId xmlns:a16="http://schemas.microsoft.com/office/drawing/2014/main" id="{A30A8F28-98F4-425F-A750-78192A157DF4}"/>
              </a:ext>
            </a:extLst>
          </p:cNvPr>
          <p:cNvSpPr/>
          <p:nvPr userDrawn="1"/>
        </p:nvSpPr>
        <p:spPr>
          <a:xfrm>
            <a:off x="6458938" y="3505247"/>
            <a:ext cx="258875" cy="258875"/>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5" name="Shape 4186">
            <a:extLst>
              <a:ext uri="{FF2B5EF4-FFF2-40B4-BE49-F238E27FC236}">
                <a16:creationId xmlns:a16="http://schemas.microsoft.com/office/drawing/2014/main" id="{2F84D399-8148-4E86-A1E4-BE7D1D81383A}"/>
              </a:ext>
            </a:extLst>
          </p:cNvPr>
          <p:cNvSpPr/>
          <p:nvPr userDrawn="1"/>
        </p:nvSpPr>
        <p:spPr>
          <a:xfrm>
            <a:off x="6507622" y="3897986"/>
            <a:ext cx="161507" cy="296095"/>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19" name="Shape 4379">
            <a:extLst>
              <a:ext uri="{FF2B5EF4-FFF2-40B4-BE49-F238E27FC236}">
                <a16:creationId xmlns:a16="http://schemas.microsoft.com/office/drawing/2014/main" id="{E4408FF8-E342-42F8-BBE9-1220822B5E99}"/>
              </a:ext>
            </a:extLst>
          </p:cNvPr>
          <p:cNvSpPr/>
          <p:nvPr userDrawn="1"/>
        </p:nvSpPr>
        <p:spPr>
          <a:xfrm>
            <a:off x="6458938" y="4327945"/>
            <a:ext cx="258875" cy="18827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0" name="Shape 4487">
            <a:extLst>
              <a:ext uri="{FF2B5EF4-FFF2-40B4-BE49-F238E27FC236}">
                <a16:creationId xmlns:a16="http://schemas.microsoft.com/office/drawing/2014/main" id="{11D27456-C005-4109-9E74-0B692200A0B3}"/>
              </a:ext>
            </a:extLst>
          </p:cNvPr>
          <p:cNvSpPr/>
          <p:nvPr userDrawn="1"/>
        </p:nvSpPr>
        <p:spPr>
          <a:xfrm>
            <a:off x="6471716" y="4650082"/>
            <a:ext cx="233318" cy="233318"/>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miter lim="400000"/>
          </a:ln>
        </p:spPr>
        <p:txBody>
          <a:bodyPr lIns="38100" tIns="38100" rIns="38100" bIns="38100" anchor="ctr"/>
          <a:lstStyle/>
          <a:p>
            <a:pPr algn="ctr" defTabSz="45720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en-US" noProof="0" dirty="0"/>
          </a:p>
        </p:txBody>
      </p:sp>
      <p:sp>
        <p:nvSpPr>
          <p:cNvPr id="21" name="Right Triangle 20">
            <a:extLst>
              <a:ext uri="{FF2B5EF4-FFF2-40B4-BE49-F238E27FC236}">
                <a16:creationId xmlns:a16="http://schemas.microsoft.com/office/drawing/2014/main" id="{FDDD2B84-3CB9-4567-8C91-C538E8A1C89F}"/>
              </a:ext>
            </a:extLst>
          </p:cNvPr>
          <p:cNvSpPr/>
          <p:nvPr userDrawn="1"/>
        </p:nvSpPr>
        <p:spPr>
          <a:xfrm flipV="1">
            <a:off x="0" y="-6"/>
            <a:ext cx="10625328" cy="540411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2" name="Straight Connector 21">
            <a:extLst>
              <a:ext uri="{FF2B5EF4-FFF2-40B4-BE49-F238E27FC236}">
                <a16:creationId xmlns:a16="http://schemas.microsoft.com/office/drawing/2014/main" id="{34EF3020-1476-41B1-9FE7-B476A25C53D3}"/>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1B64EC3-B232-415D-8E27-EB3E24D13922}"/>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261CE2F-F199-4242-AC6C-692676B81FF1}"/>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Picture Placeholder 24">
            <a:extLst>
              <a:ext uri="{FF2B5EF4-FFF2-40B4-BE49-F238E27FC236}">
                <a16:creationId xmlns:a16="http://schemas.microsoft.com/office/drawing/2014/main" id="{89C0506D-0CA6-4583-9D04-24E7F4D16AD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a:noAutofit/>
          </a:bodyPr>
          <a:lstStyle>
            <a:lvl1pPr marL="0" indent="0">
              <a:buNone/>
              <a:defRPr>
                <a:solidFill>
                  <a:schemeClr val="bg1"/>
                </a:solidFill>
              </a:defRPr>
            </a:lvl1pPr>
          </a:lstStyle>
          <a:p>
            <a:r>
              <a:rPr lang="en-US" noProof="0"/>
              <a:t>Click icon to add picture</a:t>
            </a:r>
            <a:endParaRPr lang="en-US" noProof="0" dirty="0"/>
          </a:p>
        </p:txBody>
      </p:sp>
      <p:sp>
        <p:nvSpPr>
          <p:cNvPr id="2" name="Title 1" title="Title">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1821022"/>
            <a:ext cx="4853573" cy="1616252"/>
          </a:xfrm>
          <a:prstGeom prst="rect">
            <a:avLst/>
          </a:prstGeom>
        </p:spPr>
        <p:txBody>
          <a:bodyPr anchor="b">
            <a:normAutofit/>
          </a:bodyPr>
          <a:lstStyle>
            <a:lvl1pPr algn="l">
              <a:defRPr sz="4300" b="1">
                <a:solidFill>
                  <a:schemeClr val="accent1"/>
                </a:solidFill>
              </a:defRPr>
            </a:lvl1pPr>
          </a:lstStyle>
          <a:p>
            <a:r>
              <a:rPr lang="en-US" noProof="0"/>
              <a:t>Click To Edit Master Title Style</a:t>
            </a:r>
          </a:p>
        </p:txBody>
      </p:sp>
    </p:spTree>
    <p:extLst>
      <p:ext uri="{BB962C8B-B14F-4D97-AF65-F5344CB8AC3E}">
        <p14:creationId xmlns:p14="http://schemas.microsoft.com/office/powerpoint/2010/main" val="3839051282"/>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BDB16155-303B-403D-8B49-D4CEE47D6863}"/>
              </a:ext>
            </a:extLst>
          </p:cNvPr>
          <p:cNvSpPr>
            <a:spLocks noGrp="1"/>
          </p:cNvSpPr>
          <p:nvPr>
            <p:ph type="ftr" sz="quarter" idx="3"/>
          </p:nvPr>
        </p:nvSpPr>
        <p:spPr>
          <a:xfrm>
            <a:off x="338530" y="6356350"/>
            <a:ext cx="4114800" cy="365125"/>
          </a:xfrm>
          <a:prstGeom prst="rect">
            <a:avLst/>
          </a:prstGeom>
        </p:spPr>
        <p:txBody>
          <a:bodyPr vert="horz" lIns="91440" tIns="45720" rIns="91440" bIns="45720" rtlCol="0" anchor="ctr"/>
          <a:lstStyle>
            <a:lvl1pPr algn="l">
              <a:defRPr sz="1200">
                <a:solidFill>
                  <a:schemeClr val="bg2"/>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6B915EF5-4ABE-4759-AC09-679CD6083A55}"/>
              </a:ext>
            </a:extLst>
          </p:cNvPr>
          <p:cNvSpPr>
            <a:spLocks noGrp="1"/>
          </p:cNvSpPr>
          <p:nvPr>
            <p:ph type="sldNum" sz="quarter" idx="4"/>
          </p:nvPr>
        </p:nvSpPr>
        <p:spPr>
          <a:xfrm>
            <a:off x="11146971" y="6356350"/>
            <a:ext cx="740227" cy="365125"/>
          </a:xfrm>
          <a:prstGeom prst="rect">
            <a:avLst/>
          </a:prstGeom>
        </p:spPr>
        <p:txBody>
          <a:bodyPr vert="horz" lIns="91440" tIns="45720" rIns="91440" bIns="45720" rtlCol="0" anchor="ctr"/>
          <a:lstStyle>
            <a:lvl1pPr algn="r">
              <a:defRPr sz="1200">
                <a:solidFill>
                  <a:schemeClr val="bg2"/>
                </a:solidFill>
              </a:defRPr>
            </a:lvl1pPr>
          </a:lstStyle>
          <a:p>
            <a:fld id="{8699F50C-BE38-4BD0-BA84-9B090E1F2B9B}" type="slidenum">
              <a:rPr lang="en-US" noProof="0" smtClean="0"/>
              <a:pPr/>
              <a:t>‹#›</a:t>
            </a:fld>
            <a:endParaRPr lang="en-US" noProof="0" dirty="0"/>
          </a:p>
        </p:txBody>
      </p:sp>
      <p:sp>
        <p:nvSpPr>
          <p:cNvPr id="9" name="Title Placeholder 8">
            <a:extLst>
              <a:ext uri="{FF2B5EF4-FFF2-40B4-BE49-F238E27FC236}">
                <a16:creationId xmlns:a16="http://schemas.microsoft.com/office/drawing/2014/main" id="{AA2D2B61-D240-024D-AD60-4162EF1528B9}"/>
              </a:ext>
            </a:extLst>
          </p:cNvPr>
          <p:cNvSpPr>
            <a:spLocks noGrp="1"/>
          </p:cNvSpPr>
          <p:nvPr>
            <p:ph type="title"/>
          </p:nvPr>
        </p:nvSpPr>
        <p:spPr>
          <a:xfrm>
            <a:off x="518678" y="209029"/>
            <a:ext cx="10835122" cy="1147968"/>
          </a:xfrm>
          <a:prstGeom prst="rect">
            <a:avLst/>
          </a:prstGeom>
        </p:spPr>
        <p:txBody>
          <a:bodyPr vert="horz" lIns="91440" tIns="45720" rIns="91440" bIns="0" rtlCol="0" anchor="b">
            <a:normAutofit/>
          </a:bodyPr>
          <a:lstStyle/>
          <a:p>
            <a:r>
              <a:rPr lang="en-US" noProof="0"/>
              <a:t>Click to edit Master title style</a:t>
            </a:r>
          </a:p>
        </p:txBody>
      </p:sp>
    </p:spTree>
    <p:extLst>
      <p:ext uri="{BB962C8B-B14F-4D97-AF65-F5344CB8AC3E}">
        <p14:creationId xmlns:p14="http://schemas.microsoft.com/office/powerpoint/2010/main" val="156488508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85" r:id="rId3"/>
    <p:sldLayoutId id="2147483706" r:id="rId4"/>
    <p:sldLayoutId id="2147483708" r:id="rId5"/>
    <p:sldLayoutId id="2147483704" r:id="rId6"/>
    <p:sldLayoutId id="2147483689" r:id="rId7"/>
    <p:sldLayoutId id="2147483668" r:id="rId8"/>
    <p:sldLayoutId id="2147483707" r:id="rId9"/>
    <p:sldLayoutId id="2147483710" r:id="rId10"/>
    <p:sldLayoutId id="2147483709" r:id="rId11"/>
    <p:sldLayoutId id="2147483711" r:id="rId12"/>
    <p:sldLayoutId id="2147483712" r:id="rId13"/>
    <p:sldLayoutId id="2147483713" r:id="rId14"/>
    <p:sldLayoutId id="2147483714" r:id="rId15"/>
    <p:sldLayoutId id="2147483715" r:id="rId16"/>
    <p:sldLayoutId id="2147483692" r:id="rId17"/>
    <p:sldLayoutId id="2147483697" r:id="rId18"/>
    <p:sldLayoutId id="2147483716" r:id="rId19"/>
    <p:sldLayoutId id="2147483674" r:id="rId20"/>
  </p:sldLayoutIdLst>
  <p:hf hdr="0"/>
  <p:txStyles>
    <p:titleStyle>
      <a:lvl1pPr algn="l" defTabSz="914400" rtl="0" eaLnBrk="1" latinLnBrk="0" hangingPunct="1">
        <a:lnSpc>
          <a:spcPct val="90000"/>
        </a:lnSpc>
        <a:spcBef>
          <a:spcPct val="0"/>
        </a:spcBef>
        <a:buNone/>
        <a:defRPr lang="en-IN"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2E7A40"/>
        </a:buClr>
        <a:buFont typeface="Arial" panose="020B0604020202020204" pitchFamily="34" charset="0"/>
        <a:buChar char="•"/>
        <a:defRPr lang="en-US" sz="2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2E7A40"/>
        </a:buClr>
        <a:buFont typeface="Arial" panose="020B0604020202020204" pitchFamily="34" charset="0"/>
        <a:buChar char="•"/>
        <a:defRPr lang="en-US" sz="2000" kern="1200" dirty="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E7A40"/>
        </a:buClr>
        <a:buFont typeface="Arial" panose="020B0604020202020204" pitchFamily="34" charset="0"/>
        <a:buChar char="•"/>
        <a:defRPr lang="en-US" sz="1800" kern="1200" dirty="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E7A40"/>
        </a:buClr>
        <a:buFont typeface="Arial" panose="020B0604020202020204" pitchFamily="34" charset="0"/>
        <a:buChar char="•"/>
        <a:defRPr lang="en-US" sz="1600" kern="1200" dirty="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E7A40"/>
        </a:buClr>
        <a:buFont typeface="Arial" panose="020B0604020202020204" pitchFamily="34" charset="0"/>
        <a:buChar char="•"/>
        <a:defRPr lang="en-IN"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hyperlink" Target="https://go.microsoft.com/fwlink/?linkid=2006808&amp;clcid=0x409"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descr="Building image">
            <a:extLst>
              <a:ext uri="{FF2B5EF4-FFF2-40B4-BE49-F238E27FC236}">
                <a16:creationId xmlns:a16="http://schemas.microsoft.com/office/drawing/2014/main" id="{257F6BCE-75BB-4ECD-BEA5-21C36A9CC0E9}"/>
              </a:ext>
              <a:ext uri="{C183D7F6-B498-43B3-948B-1728B52AA6E4}">
                <adec:decorative xmlns:adec="http://schemas.microsoft.com/office/drawing/2017/decorative" val="0"/>
              </a:ext>
            </a:extLst>
          </p:cNvPr>
          <p:cNvPicPr>
            <a:picLocks noGrp="1" noChangeAspect="1"/>
          </p:cNvPicPr>
          <p:nvPr>
            <p:ph type="pic" sz="quarter" idx="13"/>
          </p:nvPr>
        </p:nvPicPr>
        <p:blipFill>
          <a:blip r:embed="rId2"/>
          <a:srcRect l="20743" r="20743"/>
          <a:stretch>
            <a:fillRect/>
          </a:stretch>
        </p:blipFill>
        <p:spPr>
          <a:xfrm>
            <a:off x="95230" y="0"/>
            <a:ext cx="4428523" cy="5137089"/>
          </a:xfrm>
        </p:spPr>
      </p:pic>
      <p:sp>
        <p:nvSpPr>
          <p:cNvPr id="18" name="Hexagon 17">
            <a:extLst>
              <a:ext uri="{FF2B5EF4-FFF2-40B4-BE49-F238E27FC236}">
                <a16:creationId xmlns:a16="http://schemas.microsoft.com/office/drawing/2014/main" id="{0E6B042D-E9CB-40E0-AAE9-6AD11F53E044}"/>
              </a:ext>
              <a:ext uri="{C183D7F6-B498-43B3-948B-1728B52AA6E4}">
                <adec:decorative xmlns:adec="http://schemas.microsoft.com/office/drawing/2017/decorative" val="1"/>
              </a:ext>
            </a:extLst>
          </p:cNvPr>
          <p:cNvSpPr/>
          <p:nvPr/>
        </p:nvSpPr>
        <p:spPr>
          <a:xfrm rot="16200000">
            <a:off x="995281" y="1528458"/>
            <a:ext cx="2412998" cy="2080172"/>
          </a:xfrm>
          <a:prstGeom prst="hexagon">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638ACE-163E-40EB-A458-E794C67EA2A6}"/>
              </a:ext>
            </a:extLst>
          </p:cNvPr>
          <p:cNvSpPr>
            <a:spLocks noGrp="1"/>
          </p:cNvSpPr>
          <p:nvPr>
            <p:ph type="ctrTitle"/>
          </p:nvPr>
        </p:nvSpPr>
        <p:spPr>
          <a:xfrm>
            <a:off x="5149516" y="2568543"/>
            <a:ext cx="5056587" cy="1383632"/>
          </a:xfrm>
        </p:spPr>
        <p:txBody>
          <a:bodyPr>
            <a:normAutofit/>
          </a:bodyPr>
          <a:lstStyle/>
          <a:p>
            <a:pPr algn="ctr"/>
            <a:r>
              <a:rPr lang="en-US"/>
              <a:t>ANALISIS BIG DATA KASUS BISNIS</a:t>
            </a:r>
            <a:endParaRPr lang="en-US" b="0" dirty="0"/>
          </a:p>
        </p:txBody>
      </p:sp>
      <p:sp>
        <p:nvSpPr>
          <p:cNvPr id="3" name="Subtitle 2">
            <a:extLst>
              <a:ext uri="{FF2B5EF4-FFF2-40B4-BE49-F238E27FC236}">
                <a16:creationId xmlns:a16="http://schemas.microsoft.com/office/drawing/2014/main" id="{5C9205DF-8F5E-49F7-B00E-6F58293F5130}"/>
              </a:ext>
            </a:extLst>
          </p:cNvPr>
          <p:cNvSpPr>
            <a:spLocks noGrp="1"/>
          </p:cNvSpPr>
          <p:nvPr>
            <p:ph type="subTitle" idx="1"/>
          </p:nvPr>
        </p:nvSpPr>
        <p:spPr>
          <a:xfrm>
            <a:off x="5352530" y="4559969"/>
            <a:ext cx="4854339" cy="697832"/>
          </a:xfrm>
        </p:spPr>
        <p:txBody>
          <a:bodyPr/>
          <a:lstStyle/>
          <a:p>
            <a:pPr algn="ctr"/>
            <a:r>
              <a:rPr lang="en-US"/>
              <a:t>Deni Wardani</a:t>
            </a:r>
            <a:endParaRPr lang="en-US" dirty="0"/>
          </a:p>
        </p:txBody>
      </p:sp>
    </p:spTree>
    <p:extLst>
      <p:ext uri="{BB962C8B-B14F-4D97-AF65-F5344CB8AC3E}">
        <p14:creationId xmlns:p14="http://schemas.microsoft.com/office/powerpoint/2010/main" val="398069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Lankah-Langkah Penerapan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138355"/>
            <a:ext cx="11837428" cy="5583120"/>
          </a:xfrm>
        </p:spPr>
        <p:txBody>
          <a:bodyPr/>
          <a:lstStyle/>
          <a:p>
            <a:pPr marL="514350" indent="-514350">
              <a:buClr>
                <a:schemeClr val="accent2"/>
              </a:buClr>
              <a:buFont typeface="+mj-lt"/>
              <a:buAutoNum type="arabicPeriod"/>
            </a:pPr>
            <a:r>
              <a:rPr lang="en-US" sz="3200"/>
              <a:t>Data Mining dan Data Extraction</a:t>
            </a:r>
          </a:p>
          <a:p>
            <a:pPr marL="806450" indent="-349250">
              <a:buClr>
                <a:schemeClr val="accent2"/>
              </a:buClr>
              <a:buFont typeface="Arial" panose="020B0604020202020204" pitchFamily="34" charset="0"/>
              <a:buChar char="•"/>
            </a:pPr>
            <a:r>
              <a:rPr lang="en-US"/>
              <a:t>Ada dua hal yang difokuskan pada analisis big data yaitu data mining dan data extraction. 	</a:t>
            </a:r>
          </a:p>
          <a:p>
            <a:pPr marL="806450" indent="-349250">
              <a:buClr>
                <a:schemeClr val="accent2"/>
              </a:buClr>
              <a:buFont typeface="Arial" panose="020B0604020202020204" pitchFamily="34" charset="0"/>
              <a:buChar char="•"/>
            </a:pPr>
            <a:r>
              <a:rPr lang="en-US"/>
              <a:t>Data mining adalah sebuah proses identifikasi dari insight yang berharga dari database.</a:t>
            </a:r>
          </a:p>
          <a:p>
            <a:pPr marL="806450" indent="-349250">
              <a:buClr>
                <a:schemeClr val="accent2"/>
              </a:buClr>
              <a:buFont typeface="Arial" panose="020B0604020202020204" pitchFamily="34" charset="0"/>
              <a:buChar char="•"/>
            </a:pPr>
            <a:r>
              <a:rPr lang="en-US"/>
              <a:t>Data extraction adalah sebuah proses pengumpulan data dari halaman web ke dalam database</a:t>
            </a:r>
          </a:p>
          <a:p>
            <a:pPr marL="514350" indent="-514350">
              <a:buClr>
                <a:schemeClr val="accent2"/>
              </a:buClr>
              <a:buFont typeface="+mj-lt"/>
              <a:buAutoNum type="arabicPeriod" startAt="2"/>
            </a:pPr>
            <a:r>
              <a:rPr lang="en-US" sz="3200"/>
              <a:t>Data Collection</a:t>
            </a:r>
          </a:p>
          <a:p>
            <a:pPr marL="806450" indent="-349250">
              <a:buClr>
                <a:schemeClr val="accent2"/>
              </a:buClr>
              <a:buFont typeface="Arial" panose="020B0604020202020204" pitchFamily="34" charset="0"/>
              <a:buChar char="•"/>
            </a:pPr>
            <a:r>
              <a:rPr lang="en-US"/>
              <a:t>Big data tidak memiliki tombol “end”, sehingga data yang masuk ke dalam database akan terus bertambah seiring dengan pertumbuhan dunia. 	</a:t>
            </a:r>
          </a:p>
          <a:p>
            <a:pPr marL="806450" indent="-349250">
              <a:buClr>
                <a:schemeClr val="accent2"/>
              </a:buClr>
              <a:buFont typeface="Arial" panose="020B0604020202020204" pitchFamily="34" charset="0"/>
              <a:buChar char="•"/>
            </a:pPr>
            <a:r>
              <a:rPr lang="en-US"/>
              <a:t>Tidak hanya bertambah karena adanya data baru, data extraction harus terus dilakukan untuk mengumpulkan perubahan data yang terjadi dari tiap orang.</a:t>
            </a:r>
          </a:p>
          <a:p>
            <a:pPr marL="806450" indent="-349250">
              <a:buClr>
                <a:schemeClr val="accent2"/>
              </a:buClr>
              <a:buFont typeface="Arial" panose="020B0604020202020204" pitchFamily="34" charset="0"/>
              <a:buChar char="•"/>
            </a:pPr>
            <a:r>
              <a:rPr lang="en-US"/>
              <a:t>Data extraction akan memberikan info sedetail mungkin dari setiap orang dan menciptakan berbagai macam skenario</a:t>
            </a:r>
          </a:p>
          <a:p>
            <a:pPr marL="806450" indent="-349250">
              <a:buClr>
                <a:schemeClr val="accent2"/>
              </a:buCl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10</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54940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Lankah-Langkah Penerapan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591861"/>
            <a:ext cx="11837428" cy="3433645"/>
          </a:xfrm>
        </p:spPr>
        <p:txBody>
          <a:bodyPr/>
          <a:lstStyle/>
          <a:p>
            <a:pPr marL="514350" indent="-514350">
              <a:buClr>
                <a:schemeClr val="accent2"/>
              </a:buClr>
              <a:buFont typeface="+mj-lt"/>
              <a:buAutoNum type="arabicPeriod" startAt="3"/>
            </a:pPr>
            <a:r>
              <a:rPr lang="en-US" sz="3200"/>
              <a:t>Data Storing</a:t>
            </a:r>
          </a:p>
          <a:p>
            <a:pPr marL="806450" indent="-349250">
              <a:buClr>
                <a:schemeClr val="accent2"/>
              </a:buClr>
              <a:buFont typeface="Arial" panose="020B0604020202020204" pitchFamily="34" charset="0"/>
              <a:buChar char="•"/>
            </a:pPr>
            <a:r>
              <a:rPr lang="en-US"/>
              <a:t>Menyimpan sebuah data dengan data yang besar tentu tidak bisa sembarangan. 	</a:t>
            </a:r>
          </a:p>
          <a:p>
            <a:pPr marL="806450" indent="-349250">
              <a:buClr>
                <a:schemeClr val="accent2"/>
              </a:buClr>
              <a:buFont typeface="Arial" panose="020B0604020202020204" pitchFamily="34" charset="0"/>
              <a:buChar char="•"/>
            </a:pPr>
            <a:r>
              <a:rPr lang="en-US"/>
              <a:t>Storage untuk menyimpan data yang baik menyediakan infrastruktur yang memiliki mesin analisis data terbaru. Storage yang baik juga dapat menyimpan data dengan ukuran besar</a:t>
            </a:r>
          </a:p>
          <a:p>
            <a:pPr marL="806450" indent="-349250">
              <a:buClr>
                <a:schemeClr val="accent2"/>
              </a:buClr>
              <a:buFont typeface="Arial" panose="020B0604020202020204" pitchFamily="34" charset="0"/>
              <a:buChar char="•"/>
            </a:pPr>
            <a:r>
              <a:rPr lang="en-US"/>
              <a:t>Banyak software yang digunakan untuk menyimpan data berskala besar seperti contohnya: Excel, Hadoop, Cloudera.</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11</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3566127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Lankah-Langkah Penerapan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267009"/>
            <a:ext cx="9804091" cy="4953317"/>
          </a:xfrm>
        </p:spPr>
        <p:txBody>
          <a:bodyPr/>
          <a:lstStyle/>
          <a:p>
            <a:pPr marL="514350" indent="-514350">
              <a:buClr>
                <a:schemeClr val="accent2"/>
              </a:buClr>
              <a:buFont typeface="+mj-lt"/>
              <a:buAutoNum type="arabicPeriod" startAt="4"/>
            </a:pPr>
            <a:r>
              <a:rPr lang="en-US" sz="3200"/>
              <a:t>Data Cleaning</a:t>
            </a:r>
          </a:p>
          <a:p>
            <a:pPr marL="806450" indent="-349250">
              <a:buClr>
                <a:schemeClr val="accent2"/>
              </a:buClr>
              <a:buFont typeface="Arial" panose="020B0604020202020204" pitchFamily="34" charset="0"/>
              <a:buChar char="•"/>
            </a:pPr>
            <a:r>
              <a:rPr lang="en-US"/>
              <a:t>Data yang didapat dari proses analisis big data didapatkan secara menyeluruh melalui internet. Dari 100% data yang didapatkan, kemungkinan ada 30%-40% data yang tidak akurat dan tidak dibutuhkan oleh perusahaan.	</a:t>
            </a:r>
          </a:p>
          <a:p>
            <a:pPr marL="806450" indent="-349250">
              <a:buClr>
                <a:schemeClr val="accent2"/>
              </a:buClr>
              <a:buFont typeface="Arial" panose="020B0604020202020204" pitchFamily="34" charset="0"/>
              <a:buChar char="•"/>
            </a:pPr>
            <a:r>
              <a:rPr lang="en-US"/>
              <a:t>Dibutuhkan data cleaning atau pembersihan data untuk menyaring data mana yang dibutuhkan atau tidak. Maka seorang analis tidak perlu repot-repot menganalisis dan mengira-ngira lagi data mana yang harus dipakai.</a:t>
            </a:r>
          </a:p>
          <a:p>
            <a:pPr marL="806450" indent="-349250">
              <a:buClr>
                <a:schemeClr val="accent2"/>
              </a:buClr>
              <a:buFont typeface="Arial" panose="020B0604020202020204" pitchFamily="34" charset="0"/>
              <a:buChar char="•"/>
            </a:pPr>
            <a:r>
              <a:rPr lang="en-US"/>
              <a:t>Setelah data dibersihkan, maka seorang analis akan dapat langsung mendapatkan data yang sesuai dengan kemauan perusahaan karena data sudah tersortir secara otomatis.</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12</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72638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Lankah-Langkah Penerapan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267009"/>
            <a:ext cx="9804091" cy="4953317"/>
          </a:xfrm>
        </p:spPr>
        <p:txBody>
          <a:bodyPr/>
          <a:lstStyle/>
          <a:p>
            <a:pPr marL="514350" indent="-514350">
              <a:buClr>
                <a:schemeClr val="accent2"/>
              </a:buClr>
              <a:buFont typeface="+mj-lt"/>
              <a:buAutoNum type="arabicPeriod" startAt="5"/>
            </a:pPr>
            <a:r>
              <a:rPr lang="en-US" sz="3200"/>
              <a:t>Analisis Data</a:t>
            </a:r>
          </a:p>
          <a:p>
            <a:pPr marL="806450" indent="-349250">
              <a:buClr>
                <a:schemeClr val="accent2"/>
              </a:buClr>
              <a:buFont typeface="Arial" panose="020B0604020202020204" pitchFamily="34" charset="0"/>
              <a:buChar char="•"/>
            </a:pPr>
            <a:r>
              <a:rPr lang="en-US"/>
              <a:t>Bagian terpenting dari analisis big data adalah analisis data. Pada analisis data, maka akan masuk ke dalam pola sampai kebiasaan para audiens dan mencari mana yang paling dibutuhkan oleh perusahaan</a:t>
            </a:r>
          </a:p>
          <a:p>
            <a:pPr marL="806450" indent="-349250">
              <a:buClr>
                <a:schemeClr val="accent2"/>
              </a:buClr>
              <a:buFont typeface="Arial" panose="020B0604020202020204" pitchFamily="34" charset="0"/>
              <a:buChar char="•"/>
            </a:pPr>
            <a:r>
              <a:rPr lang="en-US"/>
              <a:t>Analis merupakan proses mempertanyakan pertanyaan yang spesifik dan mencari jawaban yang benar.</a:t>
            </a:r>
          </a:p>
          <a:p>
            <a:pPr marL="514350" indent="-514350">
              <a:buClr>
                <a:schemeClr val="accent2"/>
              </a:buClr>
              <a:buFont typeface="+mj-lt"/>
              <a:buAutoNum type="arabicPeriod" startAt="6"/>
            </a:pPr>
            <a:r>
              <a:rPr lang="en-US" sz="3200"/>
              <a:t>Data Consumption</a:t>
            </a:r>
          </a:p>
          <a:p>
            <a:pPr marL="806450" indent="-349250">
              <a:buClr>
                <a:schemeClr val="accent2"/>
              </a:buClr>
              <a:buFont typeface="Arial" panose="020B0604020202020204" pitchFamily="34" charset="0"/>
              <a:buChar char="•"/>
            </a:pPr>
            <a:r>
              <a:rPr lang="en-US"/>
              <a:t>Data dapat digunakan untuk keperluan dan kebutuhan yang berbeda oleh perusahaan.</a:t>
            </a:r>
          </a:p>
          <a:p>
            <a:pPr marL="806450" indent="-349250">
              <a:buClr>
                <a:schemeClr val="accent2"/>
              </a:buClr>
              <a:buFont typeface="Arial" panose="020B0604020202020204" pitchFamily="34" charset="0"/>
              <a:buChar char="•"/>
            </a:pPr>
            <a:r>
              <a:rPr lang="en-US"/>
              <a:t>Yang menjadi masalah tidak semua orang dapat mengakses big data dan membuka big data secara gratis melalui internet.</a:t>
            </a:r>
          </a:p>
          <a:p>
            <a:pPr marL="806450" indent="-349250">
              <a:buClr>
                <a:schemeClr val="accent2"/>
              </a:buCl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13</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723483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a:bodyPr>
          <a:lstStyle/>
          <a:p>
            <a:r>
              <a:rPr lang="en-US" sz="4000"/>
              <a:t>Data Driven</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4" y="1503947"/>
            <a:ext cx="8300142" cy="4716379"/>
          </a:xfrm>
        </p:spPr>
        <p:txBody>
          <a:bodyPr/>
          <a:lstStyle/>
          <a:p>
            <a:pPr marL="457200" indent="-349250">
              <a:buClr>
                <a:schemeClr val="accent2"/>
              </a:buClr>
              <a:buFont typeface="Arial" panose="020B0604020202020204" pitchFamily="34" charset="0"/>
              <a:buChar char="•"/>
            </a:pPr>
            <a:r>
              <a:rPr lang="en-US" sz="2800"/>
              <a:t>Data dapat menjadi salah satu factor terbentuknya suatu keputusan dan dapat juga menjadi acuan suatu pekerjaan</a:t>
            </a:r>
          </a:p>
          <a:p>
            <a:pPr marL="457200" indent="-349250">
              <a:buClr>
                <a:schemeClr val="accent2"/>
              </a:buClr>
              <a:buFont typeface="Arial" panose="020B0604020202020204" pitchFamily="34" charset="0"/>
              <a:buChar char="•"/>
            </a:pPr>
            <a:r>
              <a:rPr lang="en-US" sz="2800"/>
              <a:t>Pemanfaatan data dapat dilakukan dengan beberapa cara, slah satunya data driven.</a:t>
            </a:r>
          </a:p>
          <a:p>
            <a:pPr marL="457200" indent="-349250">
              <a:buClr>
                <a:schemeClr val="accent2"/>
              </a:buClr>
              <a:buFont typeface="Arial" panose="020B0604020202020204" pitchFamily="34" charset="0"/>
              <a:buChar char="•"/>
            </a:pPr>
            <a:r>
              <a:rPr lang="en-US" sz="2800"/>
              <a:t>Data driven merupakan suatu cara melakukan pekerjaan berdasarkan data yang ada, sehingga pekerjaan yang dilakukan harus berdasarkan data yang dimiliki</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14</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749567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a:bodyPr>
          <a:lstStyle/>
          <a:p>
            <a:r>
              <a:rPr lang="en-US" sz="4000"/>
              <a:t>Cara Menerapkan Data Driven</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503947"/>
            <a:ext cx="9142353" cy="4716379"/>
          </a:xfrm>
        </p:spPr>
        <p:txBody>
          <a:bodyPr/>
          <a:lstStyle/>
          <a:p>
            <a:pPr marL="622300" indent="-514350">
              <a:buClr>
                <a:schemeClr val="accent2"/>
              </a:buClr>
              <a:buFont typeface="+mj-lt"/>
              <a:buAutoNum type="arabicPeriod"/>
            </a:pPr>
            <a:r>
              <a:rPr lang="en-US" sz="2800"/>
              <a:t>Tentukan Tujuan</a:t>
            </a:r>
          </a:p>
          <a:p>
            <a:pPr marL="625475">
              <a:buClr>
                <a:schemeClr val="accent2"/>
              </a:buClr>
            </a:pPr>
            <a:r>
              <a:rPr lang="en-US" sz="2800"/>
              <a:t>Agar dapat menerapkan data driven dengan baik, maka harus mengetahui dulu apa tujuan menerapkan hal itu. Dengan menentukan tujuan sejak awal sehingga dapat menerapkan data driven sesuai dengan yang diinginkan</a:t>
            </a:r>
          </a:p>
          <a:p>
            <a:pPr marL="622300" indent="-514350">
              <a:buClr>
                <a:schemeClr val="accent2"/>
              </a:buClr>
              <a:buFont typeface="+mj-lt"/>
              <a:buAutoNum type="arabicPeriod" startAt="2"/>
            </a:pPr>
            <a:r>
              <a:rPr lang="en-US" sz="2800"/>
              <a:t>Ketahui Sumber Data.</a:t>
            </a:r>
          </a:p>
          <a:p>
            <a:pPr marL="685800">
              <a:buClr>
                <a:schemeClr val="accent2"/>
              </a:buClr>
            </a:pPr>
            <a:r>
              <a:rPr lang="en-US" sz="2800"/>
              <a:t>Data tak disimpan disembarang tempat, seningga ada sumber data tertentu dari mana data berasal. Untuk mensukseskan penerapan data driven, maka perlu diketahui darimana sumber dara berada untuk membantu dalam pencarian data yang akan digunakan</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15</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158620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a:bodyPr>
          <a:lstStyle/>
          <a:p>
            <a:r>
              <a:rPr lang="en-US" sz="4000"/>
              <a:t>Cara Menerapkan Data Driven</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696453"/>
            <a:ext cx="9142353" cy="4523873"/>
          </a:xfrm>
        </p:spPr>
        <p:txBody>
          <a:bodyPr/>
          <a:lstStyle/>
          <a:p>
            <a:pPr marL="622300" indent="-514350">
              <a:buClr>
                <a:schemeClr val="accent2"/>
              </a:buClr>
              <a:buFont typeface="+mj-lt"/>
              <a:buAutoNum type="arabicPeriod" startAt="3"/>
            </a:pPr>
            <a:r>
              <a:rPr lang="en-US" sz="2800"/>
              <a:t>Pilih Data yang Menjadi Acuan</a:t>
            </a:r>
          </a:p>
          <a:p>
            <a:pPr marL="625475">
              <a:buClr>
                <a:schemeClr val="accent2"/>
              </a:buClr>
            </a:pPr>
            <a:r>
              <a:rPr lang="en-US" sz="2800"/>
              <a:t>Sumber data sangat banyak, sehingga perlu dipilih data yang sesuai dengan tujuan. Dengan demikian dapat lebih focus dalam menerapkan data driven</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16</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290266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696453"/>
            <a:ext cx="9142353" cy="4523873"/>
          </a:xfrm>
        </p:spPr>
        <p:txBody>
          <a:bodyPr/>
          <a:lstStyle/>
          <a:p>
            <a:pPr marL="622300" indent="-514350">
              <a:buClr>
                <a:schemeClr val="accent2"/>
              </a:buClr>
              <a:buFont typeface="+mj-lt"/>
              <a:buAutoNum type="arabicPeriod"/>
            </a:pPr>
            <a:r>
              <a:rPr lang="en-US" sz="2800"/>
              <a:t>Contoh kasus melakukan riset pasar sepeda motor yang sedang dicari banyak orang di seluruh Indonesia seperti Merk Honda Vario, Honda PCX, Yamaha Nmax, Yamaha Lexy.</a:t>
            </a:r>
          </a:p>
          <a:p>
            <a:pPr marL="1082675" indent="-457200">
              <a:buClr>
                <a:schemeClr val="accent2"/>
              </a:buClr>
              <a:buFont typeface="Arial" panose="020B0604020202020204" pitchFamily="34" charset="0"/>
              <a:buChar char="•"/>
            </a:pPr>
            <a:r>
              <a:rPr lang="en-US" sz="2800"/>
              <a:t>Data mining adalah sebuah proses identifikasi dari insight dari data yang berharga dari database</a:t>
            </a:r>
          </a:p>
          <a:p>
            <a:pPr marL="1082675" indent="-457200">
              <a:buClr>
                <a:schemeClr val="accent2"/>
              </a:buClr>
              <a:buFont typeface="Arial" panose="020B0604020202020204" pitchFamily="34" charset="0"/>
              <a:buChar char="•"/>
            </a:pPr>
            <a:r>
              <a:rPr lang="en-US" sz="2800"/>
              <a:t>Data Extraction adalah sebuah proses pengumpulan data dari halaman web kedalam basisdata.</a:t>
            </a:r>
          </a:p>
          <a:p>
            <a:pPr marL="625475">
              <a:buClr>
                <a:schemeClr val="accent2"/>
              </a:buClr>
            </a:pPr>
            <a:r>
              <a:rPr lang="en-US" sz="2800"/>
              <a:t>Pengumpulan data dapat memanfaatkan google trend pada alamat:  https://trends.google.co.id/</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17</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370182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8265695" y="1696454"/>
            <a:ext cx="1082841" cy="752656"/>
          </a:xfrm>
        </p:spPr>
        <p:txBody>
          <a:bodyPr/>
          <a:lstStyle/>
          <a:p>
            <a:pPr marL="622300" indent="-514350">
              <a:buClr>
                <a:schemeClr val="accent2"/>
              </a:buClr>
              <a:buFont typeface="+mj-lt"/>
              <a:buAutoNum type="arabicPeriod"/>
            </a:pPr>
            <a:endParaRPr lang="en-US" sz="2800"/>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18</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3" name="Picture 2">
            <a:extLst>
              <a:ext uri="{FF2B5EF4-FFF2-40B4-BE49-F238E27FC236}">
                <a16:creationId xmlns:a16="http://schemas.microsoft.com/office/drawing/2014/main" id="{BCD46E84-C6E3-4963-80B9-1333AB5C090E}"/>
              </a:ext>
            </a:extLst>
          </p:cNvPr>
          <p:cNvPicPr>
            <a:picLocks noChangeAspect="1"/>
          </p:cNvPicPr>
          <p:nvPr/>
        </p:nvPicPr>
        <p:blipFill>
          <a:blip r:embed="rId2"/>
          <a:stretch>
            <a:fillRect/>
          </a:stretch>
        </p:blipFill>
        <p:spPr>
          <a:xfrm>
            <a:off x="0" y="1085238"/>
            <a:ext cx="12162004" cy="5579430"/>
          </a:xfrm>
          <a:prstGeom prst="rect">
            <a:avLst/>
          </a:prstGeom>
        </p:spPr>
      </p:pic>
      <p:sp>
        <p:nvSpPr>
          <p:cNvPr id="7" name="Speech Bubble: Rectangle with Corners Rounded 6">
            <a:extLst>
              <a:ext uri="{FF2B5EF4-FFF2-40B4-BE49-F238E27FC236}">
                <a16:creationId xmlns:a16="http://schemas.microsoft.com/office/drawing/2014/main" id="{04D6429C-580F-497F-B11B-440865A748BA}"/>
              </a:ext>
            </a:extLst>
          </p:cNvPr>
          <p:cNvSpPr/>
          <p:nvPr/>
        </p:nvSpPr>
        <p:spPr>
          <a:xfrm>
            <a:off x="9168063" y="2169035"/>
            <a:ext cx="1383632" cy="1259965"/>
          </a:xfrm>
          <a:prstGeom prst="wedgeRoundRectCallout">
            <a:avLst>
              <a:gd name="adj1" fmla="val 111341"/>
              <a:gd name="adj2" fmla="val -54954"/>
              <a:gd name="adj3" fmla="val 16667"/>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a:t>Pilih Negara</a:t>
            </a:r>
            <a:endParaRPr lang="en-ID"/>
          </a:p>
        </p:txBody>
      </p:sp>
      <p:sp>
        <p:nvSpPr>
          <p:cNvPr id="11" name="Speech Bubble: Rectangle with Corners Rounded 10">
            <a:extLst>
              <a:ext uri="{FF2B5EF4-FFF2-40B4-BE49-F238E27FC236}">
                <a16:creationId xmlns:a16="http://schemas.microsoft.com/office/drawing/2014/main" id="{69ACE073-394C-49C9-9117-9D8252395966}"/>
              </a:ext>
            </a:extLst>
          </p:cNvPr>
          <p:cNvSpPr/>
          <p:nvPr/>
        </p:nvSpPr>
        <p:spPr>
          <a:xfrm>
            <a:off x="1598194" y="5072322"/>
            <a:ext cx="1383632" cy="1259965"/>
          </a:xfrm>
          <a:prstGeom prst="wedgeRoundRectCallout">
            <a:avLst>
              <a:gd name="adj1" fmla="val 111341"/>
              <a:gd name="adj2" fmla="val -54954"/>
              <a:gd name="adj3" fmla="val 16667"/>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a:t>Ketik kata yang akan dicari</a:t>
            </a:r>
            <a:endParaRPr lang="en-ID"/>
          </a:p>
        </p:txBody>
      </p:sp>
    </p:spTree>
    <p:extLst>
      <p:ext uri="{BB962C8B-B14F-4D97-AF65-F5344CB8AC3E}">
        <p14:creationId xmlns:p14="http://schemas.microsoft.com/office/powerpoint/2010/main" val="203802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8265695" y="1696454"/>
            <a:ext cx="1082841" cy="752656"/>
          </a:xfrm>
        </p:spPr>
        <p:txBody>
          <a:bodyPr/>
          <a:lstStyle/>
          <a:p>
            <a:pPr marL="622300" indent="-514350">
              <a:buClr>
                <a:schemeClr val="accent2"/>
              </a:buClr>
              <a:buFont typeface="+mj-lt"/>
              <a:buAutoNum type="arabicPeriod"/>
            </a:pPr>
            <a:endParaRPr lang="en-US" sz="2800"/>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19</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5" name="Picture 4">
            <a:extLst>
              <a:ext uri="{FF2B5EF4-FFF2-40B4-BE49-F238E27FC236}">
                <a16:creationId xmlns:a16="http://schemas.microsoft.com/office/drawing/2014/main" id="{3AEF9629-AAE5-451F-B7CB-2F2EDC4A9B6D}"/>
              </a:ext>
            </a:extLst>
          </p:cNvPr>
          <p:cNvPicPr>
            <a:picLocks noChangeAspect="1"/>
          </p:cNvPicPr>
          <p:nvPr/>
        </p:nvPicPr>
        <p:blipFill>
          <a:blip r:embed="rId2"/>
          <a:stretch>
            <a:fillRect/>
          </a:stretch>
        </p:blipFill>
        <p:spPr>
          <a:xfrm>
            <a:off x="84221" y="984966"/>
            <a:ext cx="10395284" cy="5736509"/>
          </a:xfrm>
          <a:prstGeom prst="rect">
            <a:avLst/>
          </a:prstGeom>
        </p:spPr>
      </p:pic>
    </p:spTree>
    <p:extLst>
      <p:ext uri="{BB962C8B-B14F-4D97-AF65-F5344CB8AC3E}">
        <p14:creationId xmlns:p14="http://schemas.microsoft.com/office/powerpoint/2010/main" val="1301729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title="Skyline">
            <a:extLst>
              <a:ext uri="{FF2B5EF4-FFF2-40B4-BE49-F238E27FC236}">
                <a16:creationId xmlns:a16="http://schemas.microsoft.com/office/drawing/2014/main" id="{066FE296-3466-420F-AD6C-D3A37B973B7D}"/>
              </a:ext>
            </a:extLst>
          </p:cNvPr>
          <p:cNvPicPr>
            <a:picLocks noGrp="1" noChangeAspect="1"/>
          </p:cNvPicPr>
          <p:nvPr>
            <p:ph type="pic" sz="quarter" idx="10"/>
          </p:nvPr>
        </p:nvPicPr>
        <p:blipFill rotWithShape="1">
          <a:blip r:embed="rId2"/>
          <a:srcRect l="23313" r="23313"/>
          <a:stretch/>
        </p:blipFill>
        <p:spPr>
          <a:xfrm>
            <a:off x="6604000" y="0"/>
            <a:ext cx="5588000" cy="6872249"/>
          </a:xfrm>
        </p:spPr>
      </p:pic>
      <p:sp>
        <p:nvSpPr>
          <p:cNvPr id="11" name="Footer Placeholder 10">
            <a:extLst>
              <a:ext uri="{FF2B5EF4-FFF2-40B4-BE49-F238E27FC236}">
                <a16:creationId xmlns:a16="http://schemas.microsoft.com/office/drawing/2014/main" id="{47F4D2C2-B71A-4089-A3FE-603C32706CA6}"/>
              </a:ext>
            </a:extLst>
          </p:cNvPr>
          <p:cNvSpPr>
            <a:spLocks noGrp="1"/>
          </p:cNvSpPr>
          <p:nvPr>
            <p:ph type="ftr" sz="quarter" idx="14"/>
          </p:nvPr>
        </p:nvSpPr>
        <p:spPr/>
        <p:txBody>
          <a:bodyPr/>
          <a:lstStyle/>
          <a:p>
            <a:r>
              <a:rPr lang="en-US" dirty="0"/>
              <a:t>Add a footer</a:t>
            </a:r>
          </a:p>
        </p:txBody>
      </p:sp>
      <p:sp>
        <p:nvSpPr>
          <p:cNvPr id="12" name="Slide Number Placeholder 11">
            <a:extLst>
              <a:ext uri="{FF2B5EF4-FFF2-40B4-BE49-F238E27FC236}">
                <a16:creationId xmlns:a16="http://schemas.microsoft.com/office/drawing/2014/main" id="{FBA1BB58-7555-4382-B178-7ED04E137E77}"/>
              </a:ext>
            </a:extLst>
          </p:cNvPr>
          <p:cNvSpPr>
            <a:spLocks noGrp="1"/>
          </p:cNvSpPr>
          <p:nvPr>
            <p:ph type="sldNum" sz="quarter" idx="15"/>
          </p:nvPr>
        </p:nvSpPr>
        <p:spPr/>
        <p:txBody>
          <a:bodyPr/>
          <a:lstStyle/>
          <a:p>
            <a:fld id="{8699F50C-BE38-4BD0-BA84-9B090E1F2B9B}" type="slidenum">
              <a:rPr lang="en-US" smtClean="0"/>
              <a:pPr/>
              <a:t>2</a:t>
            </a:fld>
            <a:endParaRPr lang="en-US" dirty="0"/>
          </a:p>
        </p:txBody>
      </p:sp>
      <p:sp>
        <p:nvSpPr>
          <p:cNvPr id="8" name="Title 3">
            <a:extLst>
              <a:ext uri="{FF2B5EF4-FFF2-40B4-BE49-F238E27FC236}">
                <a16:creationId xmlns:a16="http://schemas.microsoft.com/office/drawing/2014/main" id="{7FCC1E8F-08EA-4C3A-A68A-8B9EA3828E4D}"/>
              </a:ext>
            </a:extLst>
          </p:cNvPr>
          <p:cNvSpPr txBox="1">
            <a:spLocks/>
          </p:cNvSpPr>
          <p:nvPr/>
        </p:nvSpPr>
        <p:spPr>
          <a:xfrm>
            <a:off x="108286" y="2973957"/>
            <a:ext cx="8325853" cy="2538024"/>
          </a:xfrm>
          <a:prstGeom prst="rect">
            <a:avLst/>
          </a:prstGeom>
        </p:spPr>
        <p:txBody>
          <a:bodyPr vert="horz" lIns="91440" tIns="45720" rIns="91440" bIns="0" rtlCol="0" anchor="b">
            <a:normAutofit fontScale="82500" lnSpcReduction="10000"/>
          </a:bodyPr>
          <a:lstStyle>
            <a:lvl1pPr algn="l" defTabSz="914400" rtl="0" eaLnBrk="1" latinLnBrk="0" hangingPunct="1">
              <a:lnSpc>
                <a:spcPct val="90000"/>
              </a:lnSpc>
              <a:spcBef>
                <a:spcPct val="0"/>
              </a:spcBef>
              <a:buNone/>
              <a:defRPr lang="en-IN" sz="4400" b="1" kern="1200">
                <a:solidFill>
                  <a:schemeClr val="accent1"/>
                </a:solidFill>
                <a:latin typeface="+mj-lt"/>
                <a:ea typeface="+mj-ea"/>
                <a:cs typeface="+mj-cs"/>
              </a:defRPr>
            </a:lvl1pPr>
          </a:lstStyle>
          <a:p>
            <a:r>
              <a:rPr lang="en-US"/>
              <a:t>1. Analisi Big Data</a:t>
            </a:r>
            <a:br>
              <a:rPr lang="en-US"/>
            </a:br>
            <a:r>
              <a:rPr lang="en-US"/>
              <a:t>2. Cara Kerja Analisis Big Data</a:t>
            </a:r>
            <a:br>
              <a:rPr lang="en-US"/>
            </a:br>
            <a:r>
              <a:rPr lang="en-US"/>
              <a:t>3. Langkah Penerapan Analisis Big Data</a:t>
            </a:r>
            <a:br>
              <a:rPr lang="en-US"/>
            </a:br>
            <a:r>
              <a:rPr lang="en-US"/>
              <a:t>4. Data Driver</a:t>
            </a:r>
            <a:br>
              <a:rPr lang="en-US"/>
            </a:br>
            <a:r>
              <a:rPr lang="en-US"/>
              <a:t>5. Studi Kasus Pengumpulan Data Bisnis</a:t>
            </a:r>
            <a:endParaRPr lang="en-US" b="0" dirty="0"/>
          </a:p>
        </p:txBody>
      </p:sp>
      <p:sp>
        <p:nvSpPr>
          <p:cNvPr id="10" name="Title 3">
            <a:extLst>
              <a:ext uri="{FF2B5EF4-FFF2-40B4-BE49-F238E27FC236}">
                <a16:creationId xmlns:a16="http://schemas.microsoft.com/office/drawing/2014/main" id="{03C483F3-F5A3-47A1-89FA-6161666373BC}"/>
              </a:ext>
            </a:extLst>
          </p:cNvPr>
          <p:cNvSpPr txBox="1">
            <a:spLocks/>
          </p:cNvSpPr>
          <p:nvPr/>
        </p:nvSpPr>
        <p:spPr>
          <a:xfrm>
            <a:off x="108285" y="2122644"/>
            <a:ext cx="2310061" cy="810127"/>
          </a:xfrm>
          <a:prstGeom prst="rect">
            <a:avLst/>
          </a:prstGeom>
        </p:spPr>
        <p:txBody>
          <a:bodyPr vert="horz" lIns="91440" tIns="45720" rIns="91440" bIns="0" rtlCol="0" anchor="b">
            <a:noAutofit/>
          </a:bodyPr>
          <a:lstStyle>
            <a:lvl1pPr algn="l" defTabSz="914400" rtl="0" eaLnBrk="1" latinLnBrk="0" hangingPunct="1">
              <a:lnSpc>
                <a:spcPct val="90000"/>
              </a:lnSpc>
              <a:spcBef>
                <a:spcPct val="0"/>
              </a:spcBef>
              <a:buNone/>
              <a:defRPr lang="en-IN" sz="4000" b="1" kern="1200">
                <a:solidFill>
                  <a:schemeClr val="accent1"/>
                </a:solidFill>
                <a:latin typeface="+mj-lt"/>
                <a:ea typeface="+mj-ea"/>
                <a:cs typeface="Calibri Light" panose="020F0302020204030204" pitchFamily="34" charset="0"/>
              </a:defRPr>
            </a:lvl1pPr>
          </a:lstStyle>
          <a:p>
            <a:r>
              <a:rPr lang="en-US">
                <a:cs typeface="+mj-cs"/>
              </a:rPr>
              <a:t>Agenda :</a:t>
            </a:r>
            <a:endParaRPr lang="en-US" dirty="0">
              <a:cs typeface="+mj-cs"/>
            </a:endParaRPr>
          </a:p>
        </p:txBody>
      </p:sp>
    </p:spTree>
    <p:extLst>
      <p:ext uri="{BB962C8B-B14F-4D97-AF65-F5344CB8AC3E}">
        <p14:creationId xmlns:p14="http://schemas.microsoft.com/office/powerpoint/2010/main" val="972005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121962" y="-123434"/>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8265695" y="1696454"/>
            <a:ext cx="1082841" cy="752656"/>
          </a:xfrm>
        </p:spPr>
        <p:txBody>
          <a:bodyPr/>
          <a:lstStyle/>
          <a:p>
            <a:pPr marL="622300" indent="-514350">
              <a:buClr>
                <a:schemeClr val="accent2"/>
              </a:buClr>
              <a:buFont typeface="+mj-lt"/>
              <a:buAutoNum type="arabicPeriod"/>
            </a:pPr>
            <a:endParaRPr lang="en-US" sz="2800"/>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20</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3" name="Picture 2">
            <a:extLst>
              <a:ext uri="{FF2B5EF4-FFF2-40B4-BE49-F238E27FC236}">
                <a16:creationId xmlns:a16="http://schemas.microsoft.com/office/drawing/2014/main" id="{F7BE6AD1-06BB-43D5-98CD-F5F280E49F98}"/>
              </a:ext>
            </a:extLst>
          </p:cNvPr>
          <p:cNvPicPr>
            <a:picLocks noChangeAspect="1"/>
          </p:cNvPicPr>
          <p:nvPr/>
        </p:nvPicPr>
        <p:blipFill>
          <a:blip r:embed="rId2"/>
          <a:stretch>
            <a:fillRect/>
          </a:stretch>
        </p:blipFill>
        <p:spPr>
          <a:xfrm>
            <a:off x="121962" y="693550"/>
            <a:ext cx="11282840" cy="6164449"/>
          </a:xfrm>
          <a:prstGeom prst="rect">
            <a:avLst/>
          </a:prstGeom>
        </p:spPr>
      </p:pic>
    </p:spTree>
    <p:extLst>
      <p:ext uri="{BB962C8B-B14F-4D97-AF65-F5344CB8AC3E}">
        <p14:creationId xmlns:p14="http://schemas.microsoft.com/office/powerpoint/2010/main" val="1516674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121962" y="-123434"/>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150284" y="858073"/>
            <a:ext cx="10776034" cy="2425294"/>
          </a:xfrm>
        </p:spPr>
        <p:txBody>
          <a:bodyPr/>
          <a:lstStyle/>
          <a:p>
            <a:pPr marL="107950">
              <a:buClr>
                <a:schemeClr val="accent2"/>
              </a:buClr>
            </a:pPr>
            <a:r>
              <a:rPr lang="en-US" sz="2800"/>
              <a:t>Data Cleaning : Memilih data yang diperlukan dengan data terbatas</a:t>
            </a:r>
          </a:p>
          <a:p>
            <a:pPr marL="622300" indent="-514350">
              <a:buClr>
                <a:schemeClr val="accent2"/>
              </a:buClr>
              <a:buFont typeface="+mj-lt"/>
              <a:buAutoNum type="arabicPeriod"/>
            </a:pPr>
            <a:r>
              <a:rPr lang="en-US" sz="2800"/>
              <a:t>Pemetaan seluruh motor pada lokasi tertentu</a:t>
            </a:r>
          </a:p>
          <a:p>
            <a:pPr marL="622300" indent="-514350">
              <a:buClr>
                <a:schemeClr val="accent2"/>
              </a:buClr>
              <a:buFont typeface="+mj-lt"/>
              <a:buAutoNum type="arabicPeriod"/>
            </a:pPr>
            <a:r>
              <a:rPr lang="en-US" sz="2800"/>
              <a:t>Informasi dapat di download menjadi file excel</a:t>
            </a:r>
          </a:p>
          <a:p>
            <a:pPr marL="622300" indent="-514350">
              <a:buClr>
                <a:schemeClr val="accent2"/>
              </a:buClr>
              <a:buFont typeface="+mj-lt"/>
              <a:buAutoNum type="arabicPeriod"/>
            </a:pPr>
            <a:r>
              <a:rPr lang="en-US" sz="2800"/>
              <a:t>Jenis informasi yang dicari sesuai dengan kelompok</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21</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5" name="Picture 4">
            <a:extLst>
              <a:ext uri="{FF2B5EF4-FFF2-40B4-BE49-F238E27FC236}">
                <a16:creationId xmlns:a16="http://schemas.microsoft.com/office/drawing/2014/main" id="{DCC31288-AD5F-46F0-998F-673532D7421F}"/>
              </a:ext>
            </a:extLst>
          </p:cNvPr>
          <p:cNvPicPr>
            <a:picLocks noChangeAspect="1"/>
          </p:cNvPicPr>
          <p:nvPr/>
        </p:nvPicPr>
        <p:blipFill>
          <a:blip r:embed="rId2"/>
          <a:stretch>
            <a:fillRect/>
          </a:stretch>
        </p:blipFill>
        <p:spPr>
          <a:xfrm>
            <a:off x="653966" y="3283367"/>
            <a:ext cx="8429625" cy="2962275"/>
          </a:xfrm>
          <a:prstGeom prst="rect">
            <a:avLst/>
          </a:prstGeom>
        </p:spPr>
      </p:pic>
    </p:spTree>
    <p:extLst>
      <p:ext uri="{BB962C8B-B14F-4D97-AF65-F5344CB8AC3E}">
        <p14:creationId xmlns:p14="http://schemas.microsoft.com/office/powerpoint/2010/main" val="4106938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121962" y="-123434"/>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150284" y="858073"/>
            <a:ext cx="10776034" cy="2425294"/>
          </a:xfrm>
        </p:spPr>
        <p:txBody>
          <a:bodyPr/>
          <a:lstStyle/>
          <a:p>
            <a:pPr marL="107950">
              <a:buClr>
                <a:schemeClr val="accent2"/>
              </a:buClr>
            </a:pPr>
            <a:r>
              <a:rPr lang="en-US" sz="2800"/>
              <a:t>Analisis Data</a:t>
            </a:r>
          </a:p>
          <a:p>
            <a:pPr marL="622300" indent="-514350">
              <a:buClr>
                <a:schemeClr val="accent2"/>
              </a:buClr>
              <a:buFont typeface="+mj-lt"/>
              <a:buAutoNum type="arabicPeriod"/>
            </a:pPr>
            <a:r>
              <a:rPr lang="en-US" sz="2800"/>
              <a:t>Perbandingan antar wilayah yang paling tinggi ketertarikannya terhadap motor NMAX berada di Kalimantan Barat</a:t>
            </a:r>
          </a:p>
          <a:p>
            <a:pPr marL="622300" indent="-514350">
              <a:buClr>
                <a:schemeClr val="accent2"/>
              </a:buClr>
              <a:buFont typeface="+mj-lt"/>
              <a:buAutoNum type="arabicPeriod"/>
            </a:pPr>
            <a:r>
              <a:rPr lang="en-US" sz="2800"/>
              <a:t>Motor Honda Vario tertinggi daerah mana dan harga termahal dimana?</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22</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5" name="Picture 4">
            <a:extLst>
              <a:ext uri="{FF2B5EF4-FFF2-40B4-BE49-F238E27FC236}">
                <a16:creationId xmlns:a16="http://schemas.microsoft.com/office/drawing/2014/main" id="{DCC31288-AD5F-46F0-998F-673532D7421F}"/>
              </a:ext>
            </a:extLst>
          </p:cNvPr>
          <p:cNvPicPr>
            <a:picLocks noChangeAspect="1"/>
          </p:cNvPicPr>
          <p:nvPr/>
        </p:nvPicPr>
        <p:blipFill>
          <a:blip r:embed="rId2"/>
          <a:stretch>
            <a:fillRect/>
          </a:stretch>
        </p:blipFill>
        <p:spPr>
          <a:xfrm>
            <a:off x="653966" y="3283367"/>
            <a:ext cx="8429625" cy="2962275"/>
          </a:xfrm>
          <a:prstGeom prst="rect">
            <a:avLst/>
          </a:prstGeom>
        </p:spPr>
      </p:pic>
    </p:spTree>
    <p:extLst>
      <p:ext uri="{BB962C8B-B14F-4D97-AF65-F5344CB8AC3E}">
        <p14:creationId xmlns:p14="http://schemas.microsoft.com/office/powerpoint/2010/main" val="118727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121962" y="-123434"/>
            <a:ext cx="8781406" cy="752656"/>
          </a:xfrm>
        </p:spPr>
        <p:txBody>
          <a:bodyPr>
            <a:normAutofit fontScale="90000"/>
          </a:bodyPr>
          <a:lstStyle/>
          <a:p>
            <a:r>
              <a:rPr lang="en-US" sz="4000"/>
              <a:t>Contoh implementasi pengumpulan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150284" y="858072"/>
            <a:ext cx="10776034" cy="5025369"/>
          </a:xfrm>
        </p:spPr>
        <p:txBody>
          <a:bodyPr/>
          <a:lstStyle/>
          <a:p>
            <a:pPr marL="107950">
              <a:buClr>
                <a:schemeClr val="accent2"/>
              </a:buClr>
            </a:pPr>
            <a:r>
              <a:rPr lang="en-US" sz="2800"/>
              <a:t>Data Consumption</a:t>
            </a:r>
          </a:p>
          <a:p>
            <a:pPr marL="622300" indent="-514350">
              <a:buClr>
                <a:schemeClr val="accent2"/>
              </a:buClr>
              <a:buFont typeface="+mj-lt"/>
              <a:buAutoNum type="arabicPeriod"/>
            </a:pPr>
            <a:r>
              <a:rPr lang="en-US" sz="2800"/>
              <a:t>Dari informasi tersebut dapat ditarik kesimpulan bahwa pengguna internet di Indonesia memiliki ketertarikan terhadap motor NMAX lebih tinggi dibandingkan motor jenis lainnya.</a:t>
            </a:r>
          </a:p>
          <a:p>
            <a:pPr marL="622300" indent="-514350">
              <a:buClr>
                <a:schemeClr val="accent2"/>
              </a:buClr>
              <a:buFont typeface="+mj-lt"/>
              <a:buAutoNum type="arabicPeriod"/>
            </a:pPr>
            <a:r>
              <a:rPr lang="en-US" sz="2800"/>
              <a:t>Data yang paling dicari adalah data harga dan spesifikasi, maka dapat menjadi strategi promosi on the spot untuk menjelaskan harga dan spesifikasi</a:t>
            </a:r>
          </a:p>
          <a:p>
            <a:pPr marL="622300" indent="-514350">
              <a:buClr>
                <a:schemeClr val="accent2"/>
              </a:buClr>
              <a:buFont typeface="+mj-lt"/>
              <a:buAutoNum type="arabicPeriod"/>
            </a:pPr>
            <a:r>
              <a:rPr lang="en-US" sz="2800"/>
              <a:t>Strategi yang dapat disarankan untuk perusahaan motor yang lain seperti honda Vario, honda PCX dan Yamaha Lexy agar dapat meningkatkan promosinya sehingga masyarakat dapat lebih mengenal dan tertarik dengan jenis motor yang ditawarkan.</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23</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600631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150284" y="517358"/>
            <a:ext cx="8781406" cy="974558"/>
          </a:xfrm>
        </p:spPr>
        <p:txBody>
          <a:bodyPr>
            <a:normAutofit fontScale="90000"/>
          </a:bodyPr>
          <a:lstStyle/>
          <a:p>
            <a:r>
              <a:rPr lang="en-US" sz="4000" b="0"/>
              <a:t>Tugas Perorangan</a:t>
            </a:r>
            <a:br>
              <a:rPr lang="en-US" sz="4000" b="0"/>
            </a:br>
            <a:r>
              <a:rPr lang="en-US" sz="3100" b="0">
                <a:solidFill>
                  <a:srgbClr val="FFFF00"/>
                </a:solidFill>
              </a:rPr>
              <a:t>Setiap harus orang berbeda produknya</a:t>
            </a:r>
            <a:endParaRPr lang="en-US" sz="4000" b="0" dirty="0">
              <a:solidFill>
                <a:srgbClr val="FFFF00"/>
              </a:solidFill>
            </a:endParaRPr>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150284" y="2141621"/>
            <a:ext cx="10776034" cy="3741820"/>
          </a:xfrm>
        </p:spPr>
        <p:txBody>
          <a:bodyPr/>
          <a:lstStyle/>
          <a:p>
            <a:pPr marL="107950">
              <a:buClr>
                <a:schemeClr val="accent2"/>
              </a:buClr>
            </a:pPr>
            <a:r>
              <a:rPr lang="en-US" sz="2800"/>
              <a:t>Buatlah Data Mining dan data extraction dari big data dengan mesin learning : trend.google.co.id</a:t>
            </a:r>
          </a:p>
          <a:p>
            <a:pPr marL="622300" indent="-514350">
              <a:buClr>
                <a:schemeClr val="accent2"/>
              </a:buClr>
              <a:buFont typeface="+mj-lt"/>
              <a:buAutoNum type="arabicPeriod"/>
            </a:pPr>
            <a:r>
              <a:rPr lang="en-US" sz="2800"/>
              <a:t>Perbandingkan 4 produk yang sejenis</a:t>
            </a:r>
          </a:p>
          <a:p>
            <a:pPr marL="622300" indent="-514350">
              <a:buClr>
                <a:schemeClr val="accent2"/>
              </a:buClr>
              <a:buFont typeface="+mj-lt"/>
              <a:buAutoNum type="arabicPeriod"/>
            </a:pPr>
            <a:r>
              <a:rPr lang="en-US" sz="2800"/>
              <a:t>Buatlah penjelasan cleaning data</a:t>
            </a:r>
          </a:p>
          <a:p>
            <a:pPr marL="622300" indent="-514350">
              <a:buClr>
                <a:schemeClr val="accent2"/>
              </a:buClr>
              <a:buFont typeface="+mj-lt"/>
              <a:buAutoNum type="arabicPeriod"/>
            </a:pPr>
            <a:r>
              <a:rPr lang="en-US" sz="2800"/>
              <a:t>Buatlah penjelasan analisis data</a:t>
            </a:r>
          </a:p>
          <a:p>
            <a:pPr marL="622300" indent="-514350">
              <a:buClr>
                <a:schemeClr val="accent2"/>
              </a:buClr>
              <a:buFont typeface="+mj-lt"/>
              <a:buAutoNum type="arabicPeriod"/>
            </a:pPr>
            <a:r>
              <a:rPr lang="en-US" sz="2800"/>
              <a:t>Buatlah Data Consumption</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24</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252639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B6C5EAB-81FF-4827-A160-22F4363C611A}"/>
              </a:ext>
            </a:extLst>
          </p:cNvPr>
          <p:cNvSpPr>
            <a:spLocks noGrp="1"/>
          </p:cNvSpPr>
          <p:nvPr>
            <p:ph type="ctrTitle"/>
          </p:nvPr>
        </p:nvSpPr>
        <p:spPr>
          <a:xfrm>
            <a:off x="4378479" y="3116179"/>
            <a:ext cx="6016805" cy="1616252"/>
          </a:xfrm>
        </p:spPr>
        <p:txBody>
          <a:bodyPr>
            <a:normAutofit/>
          </a:bodyPr>
          <a:lstStyle/>
          <a:p>
            <a:r>
              <a:rPr lang="en-US" sz="8800"/>
              <a:t>Terimakasih</a:t>
            </a:r>
            <a:r>
              <a:rPr lang="en-US" sz="8800" b="0"/>
              <a:t>.</a:t>
            </a:r>
            <a:endParaRPr lang="en-US" sz="8800" b="0" dirty="0"/>
          </a:p>
        </p:txBody>
      </p:sp>
    </p:spTree>
    <p:extLst>
      <p:ext uri="{BB962C8B-B14F-4D97-AF65-F5344CB8AC3E}">
        <p14:creationId xmlns:p14="http://schemas.microsoft.com/office/powerpoint/2010/main" val="2260955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92BF91-1CA4-4DA0-9289-475AF6F142C8}"/>
              </a:ext>
            </a:extLst>
          </p:cNvPr>
          <p:cNvSpPr>
            <a:spLocks noGrp="1"/>
          </p:cNvSpPr>
          <p:nvPr>
            <p:ph type="sldNum" sz="quarter" idx="11"/>
          </p:nvPr>
        </p:nvSpPr>
        <p:spPr/>
        <p:txBody>
          <a:bodyPr/>
          <a:lstStyle/>
          <a:p>
            <a:fld id="{8699F50C-BE38-4BD0-BA84-9B090E1F2B9B}" type="slidenum">
              <a:rPr lang="en-US" smtClean="0"/>
              <a:t>26</a:t>
            </a:fld>
            <a:endParaRPr lang="en-US" dirty="0"/>
          </a:p>
        </p:txBody>
      </p:sp>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p:txBody>
          <a:bodyPr/>
          <a:lstStyle/>
          <a:p>
            <a:r>
              <a:rPr lang="en-US" dirty="0"/>
              <a:t>Customize this Template</a:t>
            </a:r>
          </a:p>
        </p:txBody>
      </p:sp>
      <p:sp>
        <p:nvSpPr>
          <p:cNvPr id="3" name="Text Placeholder 2">
            <a:extLst>
              <a:ext uri="{FF2B5EF4-FFF2-40B4-BE49-F238E27FC236}">
                <a16:creationId xmlns:a16="http://schemas.microsoft.com/office/drawing/2014/main" id="{CB66710D-28AC-4C32-9442-8DDD0E2A9917}"/>
              </a:ext>
            </a:extLst>
          </p:cNvPr>
          <p:cNvSpPr>
            <a:spLocks noGrp="1"/>
          </p:cNvSpPr>
          <p:nvPr>
            <p:ph type="body" sz="quarter" idx="12"/>
          </p:nvPr>
        </p:nvSpPr>
        <p:spPr/>
        <p:txBody>
          <a:bodyPr/>
          <a:lstStyle/>
          <a:p>
            <a:r>
              <a:rPr lang="en-US" u="sng" dirty="0">
                <a:hlinkClick r:id="rId2">
                  <a:extLst>
                    <a:ext uri="{A12FA001-AC4F-418D-AE19-62706E023703}">
                      <ahyp:hlinkClr xmlns:ahyp="http://schemas.microsoft.com/office/drawing/2018/hyperlinkcolor" val="tx"/>
                    </a:ext>
                  </a:extLst>
                </a:hlinkClick>
              </a:rPr>
              <a:t>Template Editing Instructions and Feedback</a:t>
            </a:r>
            <a:endParaRPr lang="en-US" u="sng" dirty="0"/>
          </a:p>
        </p:txBody>
      </p:sp>
    </p:spTree>
    <p:extLst>
      <p:ext uri="{BB962C8B-B14F-4D97-AF65-F5344CB8AC3E}">
        <p14:creationId xmlns:p14="http://schemas.microsoft.com/office/powerpoint/2010/main" val="59582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3E5EE03-FBF6-46F5-8085-716AC6CE1C8C}"/>
              </a:ext>
            </a:extLst>
          </p:cNvPr>
          <p:cNvSpPr>
            <a:spLocks noGrp="1"/>
          </p:cNvSpPr>
          <p:nvPr>
            <p:ph type="title"/>
          </p:nvPr>
        </p:nvSpPr>
        <p:spPr>
          <a:xfrm>
            <a:off x="4323849" y="5285050"/>
            <a:ext cx="3319395" cy="839693"/>
          </a:xfrm>
        </p:spPr>
        <p:txBody>
          <a:bodyPr>
            <a:noAutofit/>
          </a:bodyPr>
          <a:lstStyle/>
          <a:p>
            <a:pPr algn="ctr"/>
            <a:r>
              <a:rPr lang="en-US" sz="2400"/>
              <a:t>Bermanfaat dalam Pengambilan Keputusan</a:t>
            </a:r>
            <a:endParaRPr lang="en-US" sz="2400" b="0" dirty="0"/>
          </a:p>
        </p:txBody>
      </p:sp>
      <p:sp>
        <p:nvSpPr>
          <p:cNvPr id="16" name="Content Placeholder 15">
            <a:extLst>
              <a:ext uri="{FF2B5EF4-FFF2-40B4-BE49-F238E27FC236}">
                <a16:creationId xmlns:a16="http://schemas.microsoft.com/office/drawing/2014/main" id="{1DCFA8A2-3FB8-48CA-933D-0800A9D2A2A2}"/>
              </a:ext>
            </a:extLst>
          </p:cNvPr>
          <p:cNvSpPr>
            <a:spLocks noGrp="1"/>
          </p:cNvSpPr>
          <p:nvPr>
            <p:ph sz="half" idx="13"/>
          </p:nvPr>
        </p:nvSpPr>
        <p:spPr>
          <a:xfrm>
            <a:off x="338530" y="3454972"/>
            <a:ext cx="3099162" cy="781188"/>
          </a:xfrm>
        </p:spPr>
        <p:txBody>
          <a:bodyPr/>
          <a:lstStyle/>
          <a:p>
            <a:pPr marL="0" indent="0">
              <a:buClr>
                <a:schemeClr val="accent2"/>
              </a:buClr>
              <a:buNone/>
            </a:pPr>
            <a:r>
              <a:rPr lang="en-US"/>
              <a:t>Bidang Ilmu Komputer</a:t>
            </a:r>
            <a:endParaRPr lang="en-US" dirty="0"/>
          </a:p>
        </p:txBody>
      </p:sp>
      <p:sp>
        <p:nvSpPr>
          <p:cNvPr id="18" name="Content Placeholder 17">
            <a:extLst>
              <a:ext uri="{FF2B5EF4-FFF2-40B4-BE49-F238E27FC236}">
                <a16:creationId xmlns:a16="http://schemas.microsoft.com/office/drawing/2014/main" id="{C955AFB3-173C-4848-B3E9-1375591B297E}"/>
              </a:ext>
            </a:extLst>
          </p:cNvPr>
          <p:cNvSpPr>
            <a:spLocks noGrp="1"/>
          </p:cNvSpPr>
          <p:nvPr>
            <p:ph sz="quarter" idx="15"/>
          </p:nvPr>
        </p:nvSpPr>
        <p:spPr>
          <a:xfrm>
            <a:off x="8501213" y="3531047"/>
            <a:ext cx="3332748" cy="781188"/>
          </a:xfrm>
        </p:spPr>
        <p:txBody>
          <a:bodyPr/>
          <a:lstStyle/>
          <a:p>
            <a:pPr marL="0" indent="0">
              <a:buClr>
                <a:schemeClr val="accent2"/>
              </a:buClr>
              <a:buNone/>
            </a:pPr>
            <a:r>
              <a:rPr lang="en-US"/>
              <a:t>Bidang Ilmu Manajemen dan Akuntansi</a:t>
            </a:r>
            <a:endParaRPr lang="en-US" dirty="0"/>
          </a:p>
        </p:txBody>
      </p:sp>
      <p:sp>
        <p:nvSpPr>
          <p:cNvPr id="20" name="Footer Placeholder 4">
            <a:extLst>
              <a:ext uri="{FF2B5EF4-FFF2-40B4-BE49-F238E27FC236}">
                <a16:creationId xmlns:a16="http://schemas.microsoft.com/office/drawing/2014/main" id="{391D3201-20F9-4DD7-B4EB-F41AF17CA428}"/>
              </a:ext>
            </a:extLst>
          </p:cNvPr>
          <p:cNvSpPr>
            <a:spLocks noGrp="1"/>
          </p:cNvSpPr>
          <p:nvPr>
            <p:ph type="ftr" sz="quarter" idx="17"/>
          </p:nvPr>
        </p:nvSpPr>
        <p:spPr/>
        <p:txBody>
          <a:bodyPr/>
          <a:lstStyle>
            <a:lvl1pPr algn="r">
              <a:defRPr sz="1200">
                <a:solidFill>
                  <a:schemeClr val="tx1">
                    <a:lumMod val="50000"/>
                    <a:lumOff val="50000"/>
                  </a:schemeClr>
                </a:solidFill>
              </a:defRPr>
            </a:lvl1pPr>
          </a:lstStyle>
          <a:p>
            <a:pPr algn="l"/>
            <a:r>
              <a:rPr lang="en-US" dirty="0"/>
              <a:t>Add a footer</a:t>
            </a:r>
          </a:p>
        </p:txBody>
      </p:sp>
      <p:sp>
        <p:nvSpPr>
          <p:cNvPr id="21" name="Slide Number Placeholder 5">
            <a:extLst>
              <a:ext uri="{FF2B5EF4-FFF2-40B4-BE49-F238E27FC236}">
                <a16:creationId xmlns:a16="http://schemas.microsoft.com/office/drawing/2014/main" id="{C7C65DDB-24F2-44CF-AE02-F3A6C8B1858B}"/>
              </a:ext>
            </a:extLst>
          </p:cNvPr>
          <p:cNvSpPr>
            <a:spLocks noGrp="1"/>
          </p:cNvSpPr>
          <p:nvPr>
            <p:ph type="sldNum" sz="quarter" idx="18"/>
          </p:nvPr>
        </p:nvSpPr>
        <p:spPr/>
        <p:txBody>
          <a:bodyPr/>
          <a:lstStyle>
            <a:lvl1pPr algn="r">
              <a:defRPr sz="1200">
                <a:solidFill>
                  <a:schemeClr val="tx1">
                    <a:lumMod val="50000"/>
                    <a:lumOff val="50000"/>
                  </a:schemeClr>
                </a:solidFill>
              </a:defRPr>
            </a:lvl1pPr>
          </a:lstStyle>
          <a:p>
            <a:fld id="{8699F50C-BE38-4BD0-BA84-9B090E1F2B9B}" type="slidenum">
              <a:rPr lang="en-US" smtClean="0"/>
              <a:pPr/>
              <a:t>3</a:t>
            </a:fld>
            <a:endParaRPr lang="en-US" dirty="0"/>
          </a:p>
        </p:txBody>
      </p:sp>
      <p:sp>
        <p:nvSpPr>
          <p:cNvPr id="2" name="Arrow: Right 1">
            <a:extLst>
              <a:ext uri="{FF2B5EF4-FFF2-40B4-BE49-F238E27FC236}">
                <a16:creationId xmlns:a16="http://schemas.microsoft.com/office/drawing/2014/main" id="{F1294B7A-65AA-4E0E-8145-5234708437F5}"/>
              </a:ext>
            </a:extLst>
          </p:cNvPr>
          <p:cNvSpPr/>
          <p:nvPr/>
        </p:nvSpPr>
        <p:spPr>
          <a:xfrm>
            <a:off x="651802" y="1719224"/>
            <a:ext cx="3767530" cy="2202417"/>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D"/>
          </a:p>
        </p:txBody>
      </p:sp>
      <p:sp>
        <p:nvSpPr>
          <p:cNvPr id="15" name="Text Placeholder 14">
            <a:extLst>
              <a:ext uri="{FF2B5EF4-FFF2-40B4-BE49-F238E27FC236}">
                <a16:creationId xmlns:a16="http://schemas.microsoft.com/office/drawing/2014/main" id="{24E18385-8BEA-4522-ABAA-5AB38F0D4FC2}"/>
              </a:ext>
            </a:extLst>
          </p:cNvPr>
          <p:cNvSpPr>
            <a:spLocks noGrp="1"/>
          </p:cNvSpPr>
          <p:nvPr>
            <p:ph type="body" idx="1"/>
          </p:nvPr>
        </p:nvSpPr>
        <p:spPr>
          <a:xfrm>
            <a:off x="1084485" y="2296858"/>
            <a:ext cx="2268983" cy="781188"/>
          </a:xfrm>
        </p:spPr>
        <p:txBody>
          <a:bodyPr>
            <a:normAutofit/>
          </a:bodyPr>
          <a:lstStyle/>
          <a:p>
            <a:r>
              <a:rPr lang="en-US" sz="3200">
                <a:solidFill>
                  <a:srgbClr val="01456F"/>
                </a:solidFill>
              </a:rPr>
              <a:t>Operasional</a:t>
            </a:r>
            <a:endParaRPr lang="en-US" sz="3200" dirty="0">
              <a:solidFill>
                <a:srgbClr val="01456F"/>
              </a:solidFill>
            </a:endParaRPr>
          </a:p>
        </p:txBody>
      </p:sp>
      <p:sp>
        <p:nvSpPr>
          <p:cNvPr id="3" name="Arrow: Left 2">
            <a:extLst>
              <a:ext uri="{FF2B5EF4-FFF2-40B4-BE49-F238E27FC236}">
                <a16:creationId xmlns:a16="http://schemas.microsoft.com/office/drawing/2014/main" id="{DE5235AF-F62F-4E0F-8045-1C131A01943B}"/>
              </a:ext>
            </a:extLst>
          </p:cNvPr>
          <p:cNvSpPr/>
          <p:nvPr/>
        </p:nvSpPr>
        <p:spPr>
          <a:xfrm>
            <a:off x="7398947" y="1823927"/>
            <a:ext cx="3332748" cy="1970305"/>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D"/>
          </a:p>
        </p:txBody>
      </p:sp>
      <p:sp>
        <p:nvSpPr>
          <p:cNvPr id="17" name="Text Placeholder 16">
            <a:extLst>
              <a:ext uri="{FF2B5EF4-FFF2-40B4-BE49-F238E27FC236}">
                <a16:creationId xmlns:a16="http://schemas.microsoft.com/office/drawing/2014/main" id="{640A3223-3DA3-4CF2-82B6-1447667547BD}"/>
              </a:ext>
            </a:extLst>
          </p:cNvPr>
          <p:cNvSpPr>
            <a:spLocks noGrp="1"/>
          </p:cNvSpPr>
          <p:nvPr>
            <p:ph type="body" sz="quarter" idx="14"/>
          </p:nvPr>
        </p:nvSpPr>
        <p:spPr>
          <a:xfrm>
            <a:off x="8554450" y="2267000"/>
            <a:ext cx="1706003" cy="781188"/>
          </a:xfrm>
        </p:spPr>
        <p:txBody>
          <a:bodyPr/>
          <a:lstStyle/>
          <a:p>
            <a:r>
              <a:rPr lang="en-US">
                <a:solidFill>
                  <a:srgbClr val="01456F"/>
                </a:solidFill>
              </a:rPr>
              <a:t>Analisis</a:t>
            </a:r>
            <a:endParaRPr lang="en-US" dirty="0">
              <a:solidFill>
                <a:srgbClr val="01456F"/>
              </a:solidFill>
            </a:endParaRPr>
          </a:p>
        </p:txBody>
      </p:sp>
      <p:sp>
        <p:nvSpPr>
          <p:cNvPr id="4" name="Flowchart: Magnetic Disk 3">
            <a:extLst>
              <a:ext uri="{FF2B5EF4-FFF2-40B4-BE49-F238E27FC236}">
                <a16:creationId xmlns:a16="http://schemas.microsoft.com/office/drawing/2014/main" id="{5EB7611B-4492-40A6-B030-DB90830736CF}"/>
              </a:ext>
            </a:extLst>
          </p:cNvPr>
          <p:cNvSpPr/>
          <p:nvPr/>
        </p:nvSpPr>
        <p:spPr>
          <a:xfrm>
            <a:off x="4502327" y="1662282"/>
            <a:ext cx="2742251" cy="2695182"/>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9" name="Text Placeholder 18">
            <a:extLst>
              <a:ext uri="{FF2B5EF4-FFF2-40B4-BE49-F238E27FC236}">
                <a16:creationId xmlns:a16="http://schemas.microsoft.com/office/drawing/2014/main" id="{DFE11F38-F66B-4F95-8224-6CCA69D57617}"/>
              </a:ext>
            </a:extLst>
          </p:cNvPr>
          <p:cNvSpPr>
            <a:spLocks noGrp="1"/>
          </p:cNvSpPr>
          <p:nvPr>
            <p:ph type="body" sz="quarter" idx="16"/>
          </p:nvPr>
        </p:nvSpPr>
        <p:spPr>
          <a:xfrm>
            <a:off x="4872194" y="2990767"/>
            <a:ext cx="2222707" cy="608895"/>
          </a:xfrm>
        </p:spPr>
        <p:txBody>
          <a:bodyPr/>
          <a:lstStyle/>
          <a:p>
            <a:pPr>
              <a:lnSpc>
                <a:spcPct val="100000"/>
              </a:lnSpc>
              <a:spcBef>
                <a:spcPts val="0"/>
              </a:spcBef>
            </a:pPr>
            <a:r>
              <a:rPr lang="en-US" sz="3600" b="1">
                <a:solidFill>
                  <a:srgbClr val="01456F"/>
                </a:solidFill>
              </a:rPr>
              <a:t>Big Data</a:t>
            </a:r>
            <a:endParaRPr lang="en-US" sz="3600" b="1" dirty="0">
              <a:solidFill>
                <a:srgbClr val="01456F"/>
              </a:solidFill>
            </a:endParaRPr>
          </a:p>
        </p:txBody>
      </p:sp>
      <p:sp>
        <p:nvSpPr>
          <p:cNvPr id="5" name="Arrow: Down 4">
            <a:extLst>
              <a:ext uri="{FF2B5EF4-FFF2-40B4-BE49-F238E27FC236}">
                <a16:creationId xmlns:a16="http://schemas.microsoft.com/office/drawing/2014/main" id="{2AE175C8-E7D6-4BDB-94F6-770AE1AD850D}"/>
              </a:ext>
            </a:extLst>
          </p:cNvPr>
          <p:cNvSpPr/>
          <p:nvPr/>
        </p:nvSpPr>
        <p:spPr>
          <a:xfrm>
            <a:off x="5183104" y="4349748"/>
            <a:ext cx="1468450" cy="781188"/>
          </a:xfrm>
          <a:prstGeom prst="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4060F01B-81FE-4614-816E-EBB5F759D227}"/>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3891516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338530" y="905055"/>
            <a:ext cx="6411511" cy="752656"/>
          </a:xfrm>
        </p:spPr>
        <p:txBody>
          <a:bodyPr>
            <a:normAutofit/>
          </a:bodyPr>
          <a:lstStyle/>
          <a:p>
            <a:r>
              <a:rPr lang="en-US" sz="2400"/>
              <a:t>Manfaat Big Data Bagi Pengambilan Keputusan</a:t>
            </a:r>
            <a:endParaRPr lang="en-US" sz="24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531814" y="2005762"/>
            <a:ext cx="5225764" cy="2866412"/>
          </a:xfrm>
        </p:spPr>
        <p:txBody>
          <a:bodyPr/>
          <a:lstStyle/>
          <a:p>
            <a:pPr>
              <a:buClr>
                <a:schemeClr val="accent2"/>
              </a:buClr>
            </a:pPr>
            <a:r>
              <a:rPr lang="en-US"/>
              <a:t>Contoh :</a:t>
            </a:r>
          </a:p>
          <a:p>
            <a:pPr marL="342900" indent="-342900">
              <a:buClr>
                <a:schemeClr val="accent2"/>
              </a:buClr>
              <a:buFont typeface="Arial" panose="020B0604020202020204" pitchFamily="34" charset="0"/>
              <a:buChar char="•"/>
            </a:pPr>
            <a:r>
              <a:rPr lang="en-US"/>
              <a:t>Analisis Saham</a:t>
            </a:r>
          </a:p>
          <a:p>
            <a:pPr marL="342900" indent="-342900">
              <a:buClr>
                <a:schemeClr val="accent2"/>
              </a:buClr>
              <a:buFont typeface="Arial" panose="020B0604020202020204" pitchFamily="34" charset="0"/>
              <a:buChar char="•"/>
            </a:pPr>
            <a:r>
              <a:rPr lang="en-US"/>
              <a:t>Analisis Produk</a:t>
            </a:r>
          </a:p>
          <a:p>
            <a:pPr marL="342900" indent="-342900">
              <a:buClr>
                <a:schemeClr val="accent2"/>
              </a:buClr>
              <a:buFont typeface="Arial" panose="020B0604020202020204" pitchFamily="34" charset="0"/>
              <a:buChar char="•"/>
            </a:pPr>
            <a:r>
              <a:rPr lang="en-US"/>
              <a:t>Analisis keuangan</a:t>
            </a:r>
          </a:p>
          <a:p>
            <a:pPr marL="342900" indent="-342900">
              <a:buClr>
                <a:schemeClr val="accent2"/>
              </a:buClr>
              <a:buFont typeface="Arial" panose="020B0604020202020204" pitchFamily="34" charset="0"/>
              <a:buChar char="•"/>
            </a:pPr>
            <a:r>
              <a:rPr lang="en-US"/>
              <a:t> Analisis pasar </a:t>
            </a:r>
            <a:endParaRPr lang="en-US" dirty="0"/>
          </a:p>
        </p:txBody>
      </p:sp>
      <p:sp>
        <p:nvSpPr>
          <p:cNvPr id="3" name="Footer Placeholder 2">
            <a:extLst>
              <a:ext uri="{FF2B5EF4-FFF2-40B4-BE49-F238E27FC236}">
                <a16:creationId xmlns:a16="http://schemas.microsoft.com/office/drawing/2014/main" id="{B04C11C9-3DF6-471E-87C0-4DCED41031D4}"/>
              </a:ext>
            </a:extLst>
          </p:cNvPr>
          <p:cNvSpPr>
            <a:spLocks noGrp="1"/>
          </p:cNvSpPr>
          <p:nvPr>
            <p:ph type="ftr" sz="quarter" idx="17"/>
          </p:nvPr>
        </p:nvSpPr>
        <p:spPr/>
        <p:txBody>
          <a:bodyPr/>
          <a:lstStyle/>
          <a:p>
            <a:r>
              <a:rPr lang="en-US" dirty="0"/>
              <a:t>Add a footer</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4</a:t>
            </a:fld>
            <a:endParaRPr lang="en-US" dirty="0"/>
          </a:p>
        </p:txBody>
      </p:sp>
      <p:graphicFrame>
        <p:nvGraphicFramePr>
          <p:cNvPr id="11" name="Diagram 10">
            <a:extLst>
              <a:ext uri="{FF2B5EF4-FFF2-40B4-BE49-F238E27FC236}">
                <a16:creationId xmlns:a16="http://schemas.microsoft.com/office/drawing/2014/main" id="{F8F23DC4-78CE-4CD9-A963-411F2DCCB0B1}"/>
              </a:ext>
            </a:extLst>
          </p:cNvPr>
          <p:cNvGraphicFramePr/>
          <p:nvPr>
            <p:extLst>
              <p:ext uri="{D42A27DB-BD31-4B8C-83A1-F6EECF244321}">
                <p14:modId xmlns:p14="http://schemas.microsoft.com/office/powerpoint/2010/main" val="4157747701"/>
              </p:ext>
            </p:extLst>
          </p:nvPr>
        </p:nvGraphicFramePr>
        <p:xfrm>
          <a:off x="4838341" y="1490187"/>
          <a:ext cx="7707564" cy="3381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31004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4" y="232310"/>
            <a:ext cx="3066406" cy="752656"/>
          </a:xfrm>
        </p:spPr>
        <p:txBody>
          <a:bodyPr>
            <a:normAutofit/>
          </a:bodyPr>
          <a:lstStyle/>
          <a:p>
            <a:r>
              <a:rPr lang="en-US" sz="2400"/>
              <a:t>Analisis Big Data</a:t>
            </a:r>
            <a:endParaRPr lang="en-US" sz="24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4" y="1194521"/>
            <a:ext cx="10940787" cy="4845332"/>
          </a:xfrm>
        </p:spPr>
        <p:txBody>
          <a:bodyPr/>
          <a:lstStyle/>
          <a:p>
            <a:pPr marL="342900" indent="-342900">
              <a:buClr>
                <a:schemeClr val="accent2"/>
              </a:buClr>
              <a:buFont typeface="Arial" panose="020B0604020202020204" pitchFamily="34" charset="0"/>
              <a:buChar char="•"/>
            </a:pPr>
            <a:r>
              <a:rPr lang="en-US"/>
              <a:t>Big Data Sudah disiapkan oleh perusahaan-perusahaan besar yang sudah go public.</a:t>
            </a:r>
          </a:p>
          <a:p>
            <a:pPr>
              <a:buClr>
                <a:schemeClr val="accent2"/>
              </a:buClr>
            </a:pPr>
            <a:r>
              <a:rPr lang="en-US"/>
              <a:t>    </a:t>
            </a:r>
            <a:r>
              <a:rPr lang="en-US">
                <a:solidFill>
                  <a:srgbClr val="FFFF00"/>
                </a:solidFill>
              </a:rPr>
              <a:t>Contoh: Bursa efek Indonesia (idx), facebook, instalgram dll</a:t>
            </a:r>
          </a:p>
          <a:p>
            <a:pPr marL="342900" indent="-342900">
              <a:buClr>
                <a:schemeClr val="accent2"/>
              </a:buClr>
              <a:buFont typeface="Arial" panose="020B0604020202020204" pitchFamily="34" charset="0"/>
              <a:buChar char="•"/>
            </a:pPr>
            <a:r>
              <a:rPr lang="en-US"/>
              <a:t>Data-data dapat diambil, diolah, dan digunakan oleh perusahaan untuk kepentingan tertentu. </a:t>
            </a:r>
            <a:r>
              <a:rPr lang="en-US">
                <a:solidFill>
                  <a:srgbClr val="FFFF00"/>
                </a:solidFill>
              </a:rPr>
              <a:t>Contoh : analisis pasar, saham, keuangan perusahaan, profiling, marketing</a:t>
            </a:r>
          </a:p>
          <a:p>
            <a:pPr marL="342900" indent="-342900">
              <a:buClr>
                <a:schemeClr val="accent2"/>
              </a:buClr>
              <a:buFont typeface="Arial" panose="020B0604020202020204" pitchFamily="34" charset="0"/>
              <a:buChar char="•"/>
            </a:pPr>
            <a:r>
              <a:rPr lang="en-US"/>
              <a:t>Analisis Big Data merupakan seluruh proses untuk mengumpulkan, merapikan, menganalisis Big Data.</a:t>
            </a:r>
          </a:p>
          <a:p>
            <a:pPr marL="342900" indent="-342900">
              <a:buClr>
                <a:schemeClr val="accent2"/>
              </a:buClr>
              <a:buFont typeface="Arial" panose="020B0604020202020204" pitchFamily="34" charset="0"/>
              <a:buChar char="•"/>
            </a:pPr>
            <a:r>
              <a:rPr lang="en-US"/>
              <a:t> Banyak manfaat dari analisis Big Data bagi perusahaan seperti mengidentifikasi peluang baru.</a:t>
            </a:r>
          </a:p>
          <a:p>
            <a:pPr marL="342900" indent="-342900">
              <a:buClr>
                <a:schemeClr val="accent2"/>
              </a:buClr>
              <a:buFont typeface="Arial" panose="020B0604020202020204" pitchFamily="34" charset="0"/>
              <a:buChar char="•"/>
            </a:pPr>
            <a:r>
              <a:rPr lang="en-US"/>
              <a:t>Kesempatan baru tersebut yang dapat dimanfaatkan oleh perusaan dalam memperluas pasar</a:t>
            </a:r>
          </a:p>
          <a:p>
            <a:pPr marL="342900" indent="-342900">
              <a:buClr>
                <a:schemeClr val="accent2"/>
              </a:buClr>
              <a:buFont typeface="Arial" panose="020B0604020202020204" pitchFamily="34" charset="0"/>
              <a:buChar char="•"/>
            </a:pPr>
            <a:r>
              <a:rPr lang="en-US"/>
              <a:t>Customer pun diuntungkan dengan adanya rekomendasi yang sesuai dengan kebutuhan dan kesukaan mereka</a:t>
            </a:r>
            <a:endParaRPr lang="en-US" dirty="0"/>
          </a:p>
        </p:txBody>
      </p:sp>
      <p:sp>
        <p:nvSpPr>
          <p:cNvPr id="3" name="Footer Placeholder 2">
            <a:extLst>
              <a:ext uri="{FF2B5EF4-FFF2-40B4-BE49-F238E27FC236}">
                <a16:creationId xmlns:a16="http://schemas.microsoft.com/office/drawing/2014/main" id="{B04C11C9-3DF6-471E-87C0-4DCED41031D4}"/>
              </a:ext>
            </a:extLst>
          </p:cNvPr>
          <p:cNvSpPr>
            <a:spLocks noGrp="1"/>
          </p:cNvSpPr>
          <p:nvPr>
            <p:ph type="ftr" sz="quarter" idx="17"/>
          </p:nvPr>
        </p:nvSpPr>
        <p:spPr/>
        <p:txBody>
          <a:bodyPr/>
          <a:lstStyle/>
          <a:p>
            <a:r>
              <a:rPr lang="en-US" dirty="0"/>
              <a:t>Add a footer</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5</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045953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6326963" cy="752656"/>
          </a:xfrm>
        </p:spPr>
        <p:txBody>
          <a:bodyPr>
            <a:normAutofit/>
          </a:bodyPr>
          <a:lstStyle/>
          <a:p>
            <a:r>
              <a:rPr lang="en-US" sz="4000"/>
              <a:t>Cara Kerja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4" y="1194521"/>
            <a:ext cx="11320069" cy="4845332"/>
          </a:xfrm>
        </p:spPr>
        <p:txBody>
          <a:bodyPr/>
          <a:lstStyle/>
          <a:p>
            <a:pPr marL="457200" indent="-457200">
              <a:buClr>
                <a:schemeClr val="accent2"/>
              </a:buClr>
              <a:buFont typeface="+mj-lt"/>
              <a:buAutoNum type="arabicPeriod"/>
            </a:pPr>
            <a:r>
              <a:rPr lang="en-US" sz="3200"/>
              <a:t>Mesin Learning</a:t>
            </a:r>
          </a:p>
          <a:p>
            <a:pPr marL="806450" indent="-349250">
              <a:buClr>
                <a:schemeClr val="accent2"/>
              </a:buClr>
              <a:buFont typeface="Arial" panose="020B0604020202020204" pitchFamily="34" charset="0"/>
              <a:buChar char="•"/>
            </a:pPr>
            <a:r>
              <a:rPr lang="en-US"/>
              <a:t>Untuk mengumpulkan data dengan mesin yang berbasis Artificial Intelegent digunakan sebagai mesin pencarian. Mesin ini cepat mencari serta mempelajari data yang akan diambil. </a:t>
            </a:r>
            <a:r>
              <a:rPr lang="en-US">
                <a:solidFill>
                  <a:srgbClr val="FFFF00"/>
                </a:solidFill>
              </a:rPr>
              <a:t>Contohnya : Google</a:t>
            </a:r>
            <a:r>
              <a:rPr lang="en-US"/>
              <a:t>	</a:t>
            </a:r>
          </a:p>
          <a:p>
            <a:pPr marL="806450" indent="-349250">
              <a:buClr>
                <a:schemeClr val="accent2"/>
              </a:buClr>
              <a:buFont typeface="Arial" panose="020B0604020202020204" pitchFamily="34" charset="0"/>
              <a:buChar char="•"/>
            </a:pPr>
            <a:r>
              <a:rPr lang="en-US"/>
              <a:t>Secara otomatis mesin akan menghasilkan model lain yang dapat menganalisis data besar, kompleks, akurat dan penyampaian lebih cepat.</a:t>
            </a:r>
          </a:p>
          <a:p>
            <a:pPr marL="514350" indent="-514350">
              <a:buClr>
                <a:schemeClr val="accent2"/>
              </a:buClr>
              <a:buFont typeface="+mj-lt"/>
              <a:buAutoNum type="arabicPeriod" startAt="2"/>
            </a:pPr>
            <a:r>
              <a:rPr lang="en-US" sz="3200"/>
              <a:t>Manajemen Data</a:t>
            </a:r>
          </a:p>
          <a:p>
            <a:pPr marL="854075" indent="-342900">
              <a:buClr>
                <a:schemeClr val="accent2"/>
              </a:buClr>
              <a:buFont typeface="Arial" panose="020B0604020202020204" pitchFamily="34" charset="0"/>
              <a:buChar char="•"/>
            </a:pPr>
            <a:r>
              <a:rPr lang="en-US"/>
              <a:t>Sebelum memberikan data ke dalam perusahaan, data harus dikaji ulang dan dipastikan sesuai dengan instansi terkait. </a:t>
            </a:r>
            <a:r>
              <a:rPr lang="en-US">
                <a:solidFill>
                  <a:srgbClr val="FFFF00"/>
                </a:solidFill>
              </a:rPr>
              <a:t>Contohnya : Validitas data</a:t>
            </a:r>
          </a:p>
          <a:p>
            <a:pPr marL="854075" indent="-342900">
              <a:buClr>
                <a:schemeClr val="accent2"/>
              </a:buClr>
              <a:buFont typeface="Arial" panose="020B0604020202020204" pitchFamily="34" charset="0"/>
              <a:buChar char="•"/>
            </a:pPr>
            <a:r>
              <a:rPr lang="en-US"/>
              <a:t>Hal tersebut diperlukan agar data yang digunakan merupakan data yang berkualitas dan bukan data palsu.</a:t>
            </a:r>
          </a:p>
        </p:txBody>
      </p:sp>
      <p:sp>
        <p:nvSpPr>
          <p:cNvPr id="3" name="Footer Placeholder 2">
            <a:extLst>
              <a:ext uri="{FF2B5EF4-FFF2-40B4-BE49-F238E27FC236}">
                <a16:creationId xmlns:a16="http://schemas.microsoft.com/office/drawing/2014/main" id="{B04C11C9-3DF6-471E-87C0-4DCED41031D4}"/>
              </a:ext>
            </a:extLst>
          </p:cNvPr>
          <p:cNvSpPr>
            <a:spLocks noGrp="1"/>
          </p:cNvSpPr>
          <p:nvPr>
            <p:ph type="ftr" sz="quarter" idx="17"/>
          </p:nvPr>
        </p:nvSpPr>
        <p:spPr/>
        <p:txBody>
          <a:bodyPr/>
          <a:lstStyle/>
          <a:p>
            <a:r>
              <a:rPr lang="en-US" dirty="0"/>
              <a:t>Add a footer</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6</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409442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6326963" cy="752656"/>
          </a:xfrm>
        </p:spPr>
        <p:txBody>
          <a:bodyPr>
            <a:normAutofit/>
          </a:bodyPr>
          <a:lstStyle/>
          <a:p>
            <a:r>
              <a:rPr lang="en-US" sz="4000"/>
              <a:t>Cara Kerja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4" y="1407695"/>
            <a:ext cx="11320069" cy="4632158"/>
          </a:xfrm>
        </p:spPr>
        <p:txBody>
          <a:bodyPr/>
          <a:lstStyle/>
          <a:p>
            <a:pPr marL="514350" indent="-514350">
              <a:buClr>
                <a:schemeClr val="accent2"/>
              </a:buClr>
              <a:buFont typeface="+mj-lt"/>
              <a:buAutoNum type="arabicPeriod" startAt="3"/>
            </a:pPr>
            <a:r>
              <a:rPr lang="en-US" sz="3200"/>
              <a:t>Data Mining</a:t>
            </a:r>
          </a:p>
          <a:p>
            <a:pPr marL="806450" indent="-349250">
              <a:buClr>
                <a:schemeClr val="accent2"/>
              </a:buClr>
              <a:buFont typeface="Arial" panose="020B0604020202020204" pitchFamily="34" charset="0"/>
              <a:buChar char="•"/>
            </a:pPr>
            <a:r>
              <a:rPr lang="en-US"/>
              <a:t>Teknologi Data mining berfungsi agar para analis data memeriksa data yang besar untuk menemukan pola-pola dalam sebuah data. 	</a:t>
            </a:r>
          </a:p>
          <a:p>
            <a:pPr marL="806450" indent="-349250">
              <a:buClr>
                <a:schemeClr val="accent2"/>
              </a:buClr>
              <a:buFont typeface="Arial" panose="020B0604020202020204" pitchFamily="34" charset="0"/>
              <a:buChar char="•"/>
            </a:pPr>
            <a:r>
              <a:rPr lang="en-US"/>
              <a:t>Hasil dari analisis data dapat digunakan untuk menjawab pertanyaan-pertanyaan yang rumit pada perusahaan.</a:t>
            </a:r>
          </a:p>
          <a:p>
            <a:pPr marL="806450" indent="-349250">
              <a:buClr>
                <a:schemeClr val="accent2"/>
              </a:buClr>
              <a:buFont typeface="Arial" panose="020B0604020202020204" pitchFamily="34" charset="0"/>
              <a:buChar char="•"/>
            </a:pPr>
            <a:r>
              <a:rPr lang="en-US"/>
              <a:t>Adanya teknologi data mining, para analis data dapat masuk kedalam berbagai data, dapat menandai hal-hal penting, dan membuat data menjadi salah satu solusi dalam memberikan pengaruh pengambilan keputusan</a:t>
            </a:r>
          </a:p>
        </p:txBody>
      </p:sp>
      <p:sp>
        <p:nvSpPr>
          <p:cNvPr id="3" name="Footer Placeholder 2">
            <a:extLst>
              <a:ext uri="{FF2B5EF4-FFF2-40B4-BE49-F238E27FC236}">
                <a16:creationId xmlns:a16="http://schemas.microsoft.com/office/drawing/2014/main" id="{B04C11C9-3DF6-471E-87C0-4DCED41031D4}"/>
              </a:ext>
            </a:extLst>
          </p:cNvPr>
          <p:cNvSpPr>
            <a:spLocks noGrp="1"/>
          </p:cNvSpPr>
          <p:nvPr>
            <p:ph type="ftr" sz="quarter" idx="17"/>
          </p:nvPr>
        </p:nvSpPr>
        <p:spPr/>
        <p:txBody>
          <a:bodyPr/>
          <a:lstStyle/>
          <a:p>
            <a:r>
              <a:rPr lang="en-US" dirty="0"/>
              <a:t>Add a footer</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7</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873022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6326963" cy="752656"/>
          </a:xfrm>
        </p:spPr>
        <p:txBody>
          <a:bodyPr>
            <a:normAutofit/>
          </a:bodyPr>
          <a:lstStyle/>
          <a:p>
            <a:r>
              <a:rPr lang="en-US" sz="4000"/>
              <a:t>Cara Kerja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5" y="1407695"/>
            <a:ext cx="10369574" cy="4632158"/>
          </a:xfrm>
        </p:spPr>
        <p:txBody>
          <a:bodyPr/>
          <a:lstStyle/>
          <a:p>
            <a:pPr marL="514350" indent="-514350">
              <a:buClr>
                <a:schemeClr val="accent2"/>
              </a:buClr>
              <a:buFont typeface="+mj-lt"/>
              <a:buAutoNum type="arabicPeriod" startAt="4"/>
            </a:pPr>
            <a:r>
              <a:rPr lang="en-US" sz="3200"/>
              <a:t>In-mempry analytics</a:t>
            </a:r>
          </a:p>
          <a:p>
            <a:pPr marL="806450" indent="-349250">
              <a:buClr>
                <a:schemeClr val="accent2"/>
              </a:buClr>
              <a:buFont typeface="Arial" panose="020B0604020202020204" pitchFamily="34" charset="0"/>
              <a:buChar char="•"/>
            </a:pPr>
            <a:r>
              <a:rPr lang="en-US"/>
              <a:t>Analisis data menggunakan teknologi memori dalam system, maka para analis bisa mendapatkan </a:t>
            </a:r>
            <a:r>
              <a:rPr lang="en-US" i="1">
                <a:solidFill>
                  <a:srgbClr val="FFFF00"/>
                </a:solidFill>
              </a:rPr>
              <a:t>insight</a:t>
            </a:r>
            <a:r>
              <a:rPr lang="en-US"/>
              <a:t> sebuah data secara cepat. 	</a:t>
            </a:r>
          </a:p>
          <a:p>
            <a:pPr marL="806450" indent="-349250">
              <a:buClr>
                <a:schemeClr val="accent2"/>
              </a:buClr>
              <a:buFont typeface="Arial" panose="020B0604020202020204" pitchFamily="34" charset="0"/>
              <a:buChar char="•"/>
            </a:pPr>
            <a:r>
              <a:rPr lang="en-US"/>
              <a:t>Teknologi tersebut dapt menganalisis secara cepat, membuat algoritma baru, menciptakan model baru dan menghapus analisa yang dianggap keliru.</a:t>
            </a:r>
          </a:p>
          <a:p>
            <a:pPr marL="806450" indent="-349250">
              <a:buClr>
                <a:schemeClr val="accent2"/>
              </a:buClr>
              <a:buFont typeface="Arial" panose="020B0604020202020204" pitchFamily="34" charset="0"/>
              <a:buChar char="•"/>
            </a:pPr>
            <a:r>
              <a:rPr lang="en-US"/>
              <a:t>Teknologi ini tidak hanya dapat mempengaruhi pengambilan keputusan pada perusahaan, tetapi dapat juga menciptakan berbagai scenario sebagai bahan pembelajaran</a:t>
            </a:r>
          </a:p>
        </p:txBody>
      </p:sp>
      <p:sp>
        <p:nvSpPr>
          <p:cNvPr id="3" name="Footer Placeholder 2">
            <a:extLst>
              <a:ext uri="{FF2B5EF4-FFF2-40B4-BE49-F238E27FC236}">
                <a16:creationId xmlns:a16="http://schemas.microsoft.com/office/drawing/2014/main" id="{B04C11C9-3DF6-471E-87C0-4DCED41031D4}"/>
              </a:ext>
            </a:extLst>
          </p:cNvPr>
          <p:cNvSpPr>
            <a:spLocks noGrp="1"/>
          </p:cNvSpPr>
          <p:nvPr>
            <p:ph type="ftr" sz="quarter" idx="17"/>
          </p:nvPr>
        </p:nvSpPr>
        <p:spPr/>
        <p:txBody>
          <a:bodyPr/>
          <a:lstStyle/>
          <a:p>
            <a:r>
              <a:rPr lang="en-US" dirty="0"/>
              <a:t>Add a footer</a:t>
            </a:r>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8</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267467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a:extLst>
              <a:ext uri="{FF2B5EF4-FFF2-40B4-BE49-F238E27FC236}">
                <a16:creationId xmlns:a16="http://schemas.microsoft.com/office/drawing/2014/main" id="{92896B42-4638-40D0-8887-7AB8D1D86B3D}"/>
              </a:ext>
            </a:extLst>
          </p:cNvPr>
          <p:cNvSpPr>
            <a:spLocks noGrp="1"/>
          </p:cNvSpPr>
          <p:nvPr>
            <p:ph type="title"/>
          </p:nvPr>
        </p:nvSpPr>
        <p:spPr>
          <a:xfrm>
            <a:off x="206183" y="232310"/>
            <a:ext cx="6326963" cy="752656"/>
          </a:xfrm>
        </p:spPr>
        <p:txBody>
          <a:bodyPr>
            <a:normAutofit/>
          </a:bodyPr>
          <a:lstStyle/>
          <a:p>
            <a:r>
              <a:rPr lang="en-US" sz="4000"/>
              <a:t>Cara Kerja Analisis Big Data</a:t>
            </a:r>
            <a:endParaRPr lang="en-US" sz="4000" b="0" dirty="0"/>
          </a:p>
        </p:txBody>
      </p:sp>
      <p:sp>
        <p:nvSpPr>
          <p:cNvPr id="33" name="Text Placeholder 32">
            <a:extLst>
              <a:ext uri="{FF2B5EF4-FFF2-40B4-BE49-F238E27FC236}">
                <a16:creationId xmlns:a16="http://schemas.microsoft.com/office/drawing/2014/main" id="{7CFD0302-279C-8A48-9E27-AD5B08D6501E}"/>
              </a:ext>
            </a:extLst>
          </p:cNvPr>
          <p:cNvSpPr>
            <a:spLocks noGrp="1"/>
          </p:cNvSpPr>
          <p:nvPr>
            <p:ph type="body" sz="quarter" idx="19"/>
          </p:nvPr>
        </p:nvSpPr>
        <p:spPr>
          <a:xfrm>
            <a:off x="206183" y="1138355"/>
            <a:ext cx="10369574" cy="5217995"/>
          </a:xfrm>
        </p:spPr>
        <p:txBody>
          <a:bodyPr/>
          <a:lstStyle/>
          <a:p>
            <a:pPr marL="514350" indent="-514350">
              <a:buClr>
                <a:schemeClr val="accent2"/>
              </a:buClr>
              <a:buFont typeface="+mj-lt"/>
              <a:buAutoNum type="arabicPeriod" startAt="5"/>
            </a:pPr>
            <a:r>
              <a:rPr lang="en-US" sz="3200"/>
              <a:t>Analisis Prediksi</a:t>
            </a:r>
          </a:p>
          <a:p>
            <a:pPr marL="806450" indent="-349250">
              <a:buClr>
                <a:schemeClr val="accent2"/>
              </a:buClr>
              <a:buFont typeface="Arial" panose="020B0604020202020204" pitchFamily="34" charset="0"/>
              <a:buChar char="•"/>
            </a:pPr>
            <a:r>
              <a:rPr lang="en-US"/>
              <a:t>Teknologi prediksi ini menggunakan data, algoritma statistic, Teknik </a:t>
            </a:r>
            <a:r>
              <a:rPr lang="en-US" i="1">
                <a:solidFill>
                  <a:srgbClr val="FFFF00"/>
                </a:solidFill>
              </a:rPr>
              <a:t>machine-learning</a:t>
            </a:r>
            <a:r>
              <a:rPr lang="en-US"/>
              <a:t> untuk mengidentifikasi </a:t>
            </a:r>
            <a:r>
              <a:rPr lang="en-US" i="1">
                <a:solidFill>
                  <a:srgbClr val="FFFF00"/>
                </a:solidFill>
              </a:rPr>
              <a:t>outcomes</a:t>
            </a:r>
            <a:r>
              <a:rPr lang="en-US"/>
              <a:t> berdasarkan Riwayat data yang pernah digunakan. 	</a:t>
            </a:r>
          </a:p>
          <a:p>
            <a:pPr marL="806450" indent="-349250">
              <a:buClr>
                <a:schemeClr val="accent2"/>
              </a:buClr>
              <a:buFont typeface="Arial" panose="020B0604020202020204" pitchFamily="34" charset="0"/>
              <a:buChar char="•"/>
            </a:pPr>
            <a:r>
              <a:rPr lang="en-US"/>
              <a:t>Analisis prediksi akan menghasilkan prediksi-prediksi yang akan terjadi di masa depan, sehingga para perusahaan akan lebih percaya diri dengan keputusan apa yang akan mereka ambil.</a:t>
            </a:r>
          </a:p>
          <a:p>
            <a:pPr marL="514350" indent="-514350">
              <a:buClr>
                <a:schemeClr val="accent2"/>
              </a:buClr>
              <a:buFont typeface="+mj-lt"/>
              <a:buAutoNum type="arabicPeriod" startAt="6"/>
            </a:pPr>
            <a:r>
              <a:rPr lang="en-US" sz="3200"/>
              <a:t>Text Mining</a:t>
            </a:r>
          </a:p>
          <a:p>
            <a:pPr marL="806450" indent="-349250">
              <a:buClr>
                <a:schemeClr val="accent2"/>
              </a:buClr>
              <a:buFont typeface="Arial" panose="020B0604020202020204" pitchFamily="34" charset="0"/>
              <a:buChar char="•"/>
            </a:pPr>
            <a:r>
              <a:rPr lang="en-US"/>
              <a:t>Teknologi ini dapat menganalisa dari tulisan yang berada di web, kolom komentar, buku, dan bagian web lainnya yang berbasis teks. 	</a:t>
            </a:r>
          </a:p>
          <a:p>
            <a:pPr marL="806450" indent="-349250">
              <a:buClr>
                <a:schemeClr val="accent2"/>
              </a:buClr>
              <a:buFont typeface="Arial" panose="020B0604020202020204" pitchFamily="34" charset="0"/>
              <a:buChar char="•"/>
            </a:pPr>
            <a:r>
              <a:rPr lang="en-US"/>
              <a:t>Biasanya text mining akan dipasang dalam blog, twiter, survey, email untuk menemukan topik terhangat yang dapat menciptakan relasi perusahaan kepada calon pelanggannya.</a:t>
            </a:r>
          </a:p>
          <a:p>
            <a:pPr marL="806450" indent="-349250">
              <a:buClr>
                <a:schemeClr val="accent2"/>
              </a:buCl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B2228214-87DB-4B3A-BD81-9A709A69BAAC}"/>
              </a:ext>
            </a:extLst>
          </p:cNvPr>
          <p:cNvSpPr>
            <a:spLocks noGrp="1"/>
          </p:cNvSpPr>
          <p:nvPr>
            <p:ph type="sldNum" sz="quarter" idx="18"/>
          </p:nvPr>
        </p:nvSpPr>
        <p:spPr/>
        <p:txBody>
          <a:bodyPr/>
          <a:lstStyle/>
          <a:p>
            <a:fld id="{8699F50C-BE38-4BD0-BA84-9B090E1F2B9B}" type="slidenum">
              <a:rPr lang="en-US" smtClean="0"/>
              <a:pPr/>
              <a:t>9</a:t>
            </a:fld>
            <a:endParaRPr lang="en-US" dirty="0"/>
          </a:p>
        </p:txBody>
      </p:sp>
      <p:sp>
        <p:nvSpPr>
          <p:cNvPr id="16" name="Rectangle 15">
            <a:extLst>
              <a:ext uri="{FF2B5EF4-FFF2-40B4-BE49-F238E27FC236}">
                <a16:creationId xmlns:a16="http://schemas.microsoft.com/office/drawing/2014/main" id="{0DB0882A-7F78-49B7-AFB9-29492FDCCB5C}"/>
              </a:ext>
            </a:extLst>
          </p:cNvPr>
          <p:cNvSpPr/>
          <p:nvPr/>
        </p:nvSpPr>
        <p:spPr>
          <a:xfrm>
            <a:off x="11020926" y="240632"/>
            <a:ext cx="866272" cy="5534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946555308"/>
      </p:ext>
    </p:extLst>
  </p:cSld>
  <p:clrMapOvr>
    <a:masterClrMapping/>
  </p:clrMapOvr>
</p:sld>
</file>

<file path=ppt/theme/theme1.xml><?xml version="1.0" encoding="utf-8"?>
<a:theme xmlns:a="http://schemas.openxmlformats.org/drawingml/2006/main" name="Office Theme">
  <a:themeElements>
    <a:clrScheme name="Custom 13">
      <a:dk1>
        <a:srgbClr val="3F3F3F"/>
      </a:dk1>
      <a:lt1>
        <a:srgbClr val="FFFFFF"/>
      </a:lt1>
      <a:dk2>
        <a:srgbClr val="F2F2F2"/>
      </a:dk2>
      <a:lt2>
        <a:srgbClr val="A5A5A5"/>
      </a:lt2>
      <a:accent1>
        <a:srgbClr val="00194C"/>
      </a:accent1>
      <a:accent2>
        <a:srgbClr val="EAB200"/>
      </a:accent2>
      <a:accent3>
        <a:srgbClr val="F2F2F2"/>
      </a:accent3>
      <a:accent4>
        <a:srgbClr val="954F72"/>
      </a:accent4>
      <a:accent5>
        <a:srgbClr val="00843B"/>
      </a:accent5>
      <a:accent6>
        <a:srgbClr val="014067"/>
      </a:accent6>
      <a:hlink>
        <a:srgbClr val="00194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89027928_Hexagon presentation dark_AAS_v4" id="{00715B48-F6B0-4FD0-BA2D-34714F23D55A}" vid="{445656DE-313E-4A78-B834-A775A8573B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AB759597-1FA4-4F46-9BA8-01240C56026E}">
  <ds:schemaRefs>
    <ds:schemaRef ds:uri="http://schemas.microsoft.com/sharepoint/v3/contenttype/forms"/>
  </ds:schemaRefs>
</ds:datastoreItem>
</file>

<file path=customXml/itemProps2.xml><?xml version="1.0" encoding="utf-8"?>
<ds:datastoreItem xmlns:ds="http://schemas.openxmlformats.org/officeDocument/2006/customXml" ds:itemID="{C9C3589D-EF2D-4AF3-8B55-088F4B14D6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40343A-75DB-4E03-95EA-4A75BA0D7FF2}">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Hexagon presentation dark</Template>
  <TotalTime>174</TotalTime>
  <Words>1416</Words>
  <Application>Microsoft Office PowerPoint</Application>
  <PresentationFormat>Widescreen</PresentationFormat>
  <Paragraphs>157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Black</vt:lpstr>
      <vt:lpstr>Calibri</vt:lpstr>
      <vt:lpstr>Gill Sans SemiBold</vt:lpstr>
      <vt:lpstr>Times New Roman</vt:lpstr>
      <vt:lpstr>Office Theme</vt:lpstr>
      <vt:lpstr>ANALISIS BIG DATA KASUS BISNIS</vt:lpstr>
      <vt:lpstr>PowerPoint Presentation</vt:lpstr>
      <vt:lpstr>Bermanfaat dalam Pengambilan Keputusan</vt:lpstr>
      <vt:lpstr>Manfaat Big Data Bagi Pengambilan Keputusan</vt:lpstr>
      <vt:lpstr>Analisis Big Data</vt:lpstr>
      <vt:lpstr>Cara Kerja Analisis Big Data</vt:lpstr>
      <vt:lpstr>Cara Kerja Analisis Big Data</vt:lpstr>
      <vt:lpstr>Cara Kerja Analisis Big Data</vt:lpstr>
      <vt:lpstr>Cara Kerja Analisis Big Data</vt:lpstr>
      <vt:lpstr>Lankah-Langkah Penerapan Analisis Big Data</vt:lpstr>
      <vt:lpstr>Lankah-Langkah Penerapan Analisis Big Data</vt:lpstr>
      <vt:lpstr>Lankah-Langkah Penerapan Analisis Big Data</vt:lpstr>
      <vt:lpstr>Lankah-Langkah Penerapan Analisis Big Data</vt:lpstr>
      <vt:lpstr>Data Driven</vt:lpstr>
      <vt:lpstr>Cara Menerapkan Data Driven</vt:lpstr>
      <vt:lpstr>Cara Menerapkan Data Driven</vt:lpstr>
      <vt:lpstr>Contoh implementasi pengumpulan data</vt:lpstr>
      <vt:lpstr>Contoh implementasi pengumpulan data</vt:lpstr>
      <vt:lpstr>Contoh implementasi pengumpulan data</vt:lpstr>
      <vt:lpstr>Contoh implementasi pengumpulan data</vt:lpstr>
      <vt:lpstr>Contoh implementasi pengumpulan data</vt:lpstr>
      <vt:lpstr>Contoh implementasi pengumpulan data</vt:lpstr>
      <vt:lpstr>Contoh implementasi pengumpulan data</vt:lpstr>
      <vt:lpstr>Tugas Perorangan Setiap harus orang berbeda produknya</vt:lpstr>
      <vt:lpstr>Terimakasih.</vt:lpstr>
      <vt:lpstr>Customize this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BIG DATA KASUS BISNIS</dc:title>
  <dc:creator>deni</dc:creator>
  <cp:lastModifiedBy>deni</cp:lastModifiedBy>
  <cp:revision>21</cp:revision>
  <dcterms:created xsi:type="dcterms:W3CDTF">2021-11-17T13:25:50Z</dcterms:created>
  <dcterms:modified xsi:type="dcterms:W3CDTF">2021-11-17T16:20:41Z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