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8"/>
  </p:notesMasterIdLst>
  <p:handoutMasterIdLst>
    <p:handoutMasterId r:id="rId9"/>
  </p:handoutMasterIdLst>
  <p:sldIdLst>
    <p:sldId id="322" r:id="rId5"/>
    <p:sldId id="336" r:id="rId6"/>
    <p:sldId id="335" r:id="rId7"/>
  </p:sldIdLst>
  <p:sldSz cx="12188825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030">
          <p15:clr>
            <a:srgbClr val="A4A3A4"/>
          </p15:clr>
        </p15:guide>
        <p15:guide id="3" orient="horz" pos="1200">
          <p15:clr>
            <a:srgbClr val="A4A3A4"/>
          </p15:clr>
        </p15:guide>
        <p15:guide id="4" orient="horz" pos="1008">
          <p15:clr>
            <a:srgbClr val="A4A3A4"/>
          </p15:clr>
        </p15:guide>
        <p15:guide id="5" orient="horz" pos="3792">
          <p15:clr>
            <a:srgbClr val="A4A3A4"/>
          </p15:clr>
        </p15:guide>
        <p15:guide id="6" orient="horz">
          <p15:clr>
            <a:srgbClr val="A4A3A4"/>
          </p15:clr>
        </p15:guide>
        <p15:guide id="7" orient="horz" pos="3360">
          <p15:clr>
            <a:srgbClr val="A4A3A4"/>
          </p15:clr>
        </p15:guide>
        <p15:guide id="8" orient="horz" pos="3312">
          <p15:clr>
            <a:srgbClr val="A4A3A4"/>
          </p15:clr>
        </p15:guide>
        <p15:guide id="9" orient="horz" pos="240">
          <p15:clr>
            <a:srgbClr val="A4A3A4"/>
          </p15:clr>
        </p15:guide>
        <p15:guide id="10" orient="horz" pos="432">
          <p15:clr>
            <a:srgbClr val="A4A3A4"/>
          </p15:clr>
        </p15:guide>
        <p15:guide id="11" orient="horz" pos="2784">
          <p15:clr>
            <a:srgbClr val="A4A3A4"/>
          </p15:clr>
        </p15:guide>
        <p15:guide id="12" pos="3839">
          <p15:clr>
            <a:srgbClr val="A4A3A4"/>
          </p15:clr>
        </p15:guide>
        <p15:guide id="13" pos="959">
          <p15:clr>
            <a:srgbClr val="A4A3A4"/>
          </p15:clr>
        </p15:guide>
        <p15:guide id="14" pos="6143">
          <p15:clr>
            <a:srgbClr val="A4A3A4"/>
          </p15:clr>
        </p15:guide>
        <p15:guide id="15" pos="1247">
          <p15:clr>
            <a:srgbClr val="A4A3A4"/>
          </p15:clr>
        </p15:guide>
        <p15:guide id="16" pos="7007">
          <p15:clr>
            <a:srgbClr val="A4A3A4"/>
          </p15:clr>
        </p15:guide>
        <p15:guide id="17" pos="5855">
          <p15:clr>
            <a:srgbClr val="A4A3A4"/>
          </p15:clr>
        </p15:guide>
        <p15:guide id="18" pos="671">
          <p15:clr>
            <a:srgbClr val="A4A3A4"/>
          </p15:clr>
        </p15:guide>
        <p15:guide id="19" pos="7151">
          <p15:clr>
            <a:srgbClr val="A4A3A4"/>
          </p15:clr>
        </p15:guide>
        <p15:guide id="20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5E70"/>
    <a:srgbClr val="33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581" autoAdjust="0"/>
  </p:normalViewPr>
  <p:slideViewPr>
    <p:cSldViewPr showGuides="1">
      <p:cViewPr varScale="1">
        <p:scale>
          <a:sx n="75" d="100"/>
          <a:sy n="75" d="100"/>
        </p:scale>
        <p:origin x="642" y="66"/>
      </p:cViewPr>
      <p:guideLst>
        <p:guide orient="horz" pos="2160"/>
        <p:guide orient="horz" pos="4030"/>
        <p:guide orient="horz" pos="1200"/>
        <p:guide orient="horz" pos="1008"/>
        <p:guide orient="horz" pos="3792"/>
        <p:guide orient="horz"/>
        <p:guide orient="horz" pos="3360"/>
        <p:guide orient="horz" pos="3312"/>
        <p:guide orient="horz" pos="240"/>
        <p:guide orient="horz" pos="432"/>
        <p:guide orient="horz" pos="2784"/>
        <p:guide pos="3839"/>
        <p:guide pos="959"/>
        <p:guide pos="6143"/>
        <p:guide pos="1247"/>
        <p:guide pos="7007"/>
        <p:guide pos="5855"/>
        <p:guide pos="671"/>
        <p:guide pos="7151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9" d="100"/>
          <a:sy n="79" d="100"/>
        </p:scale>
        <p:origin x="249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4/2/2022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4/2/2022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95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1828800"/>
            <a:ext cx="8229600" cy="28956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 b="1" cap="none" spc="0">
                <a:ln w="9525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4800600"/>
            <a:ext cx="8229600" cy="1219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1" cap="all" spc="2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/>
            </a:lvl1pPr>
          </a:lstStyle>
          <a:p>
            <a:fld id="{1D2498CD-A622-4ACC-98D8-8365C1B868F0}" type="datetime1">
              <a:rPr lang="en-US" smtClean="0"/>
              <a:pPr/>
              <a:t>4/2/2022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80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2CF6B-193C-4CEB-9860-F1C5F0818FA3}" type="datetime1">
              <a:rPr lang="en-US" smtClean="0"/>
              <a:t>4/2/2022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9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2412" y="381001"/>
            <a:ext cx="1524001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2" y="381001"/>
            <a:ext cx="7391399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6CBC3-4EDC-4C84-BDD0-15F2AD890B92}" type="datetime1">
              <a:rPr lang="en-US" smtClean="0"/>
              <a:t>4/2/2022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30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F3DB-CE40-42F4-BAF4-5D73D1160093}" type="datetime1">
              <a:rPr lang="en-US" smtClean="0"/>
              <a:t>4/2/2022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80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14" y="2514600"/>
            <a:ext cx="8692399" cy="281940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4800" b="0" cap="none" baseline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5410200"/>
            <a:ext cx="8687333" cy="6096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00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A6E5-33C6-44C3-9324-1BC5DF93F43F}" type="datetime1">
              <a:rPr lang="en-US" smtClean="0"/>
              <a:t>4/2/2022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67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4781" y="1905001"/>
            <a:ext cx="4419599" cy="4114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9183" y="1905001"/>
            <a:ext cx="4419600" cy="4114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9C1D9-07E1-4387-AF34-89EE2802766D}" type="datetime1">
              <a:rPr lang="en-US" smtClean="0"/>
              <a:t>4/2/2022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89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1" y="1905000"/>
            <a:ext cx="4416552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1" y="2743201"/>
            <a:ext cx="4416552" cy="3276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1" y="1905000"/>
            <a:ext cx="4416552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1" y="2743201"/>
            <a:ext cx="4416552" cy="3276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E85B-B39A-43E9-82DE-E3279D984288}" type="datetime1">
              <a:rPr lang="en-US" smtClean="0"/>
              <a:t>4/2/2022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99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70C95-D35D-47FC-816D-E56328637043}" type="datetime1">
              <a:rPr lang="en-US" smtClean="0"/>
              <a:t>4/2/2022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8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63A7-695C-4C09-B334-6924060F5B71}" type="datetime1">
              <a:rPr lang="en-US" smtClean="0"/>
              <a:t>4/2/2022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600" b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1414" y="685800"/>
            <a:ext cx="6400800" cy="5334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6D02-49B3-41C1-9893-391F698AE757}" type="datetime1">
              <a:rPr lang="en-US" smtClean="0"/>
              <a:t>4/2/2022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6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3600" b="0" i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951414" y="685800"/>
            <a:ext cx="6400799" cy="5334000"/>
          </a:xfrm>
          <a:solidFill>
            <a:schemeClr val="bg2"/>
          </a:solidFill>
          <a:ln w="76200">
            <a:solidFill>
              <a:schemeClr val="tx1"/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AC91-90B4-40B7-917F-BAE86E369F96}" type="datetime1">
              <a:rPr lang="en-US" smtClean="0"/>
              <a:t>4/2/2022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1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3" y="381000"/>
            <a:ext cx="9144001" cy="13716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4999"/>
            <a:ext cx="9134391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55319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6422" y="6400800"/>
            <a:ext cx="144938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AB525-F3F4-481A-B8D5-B732FA9EB082}" type="datetime1">
              <a:rPr lang="en-US" smtClean="0"/>
              <a:pPr/>
              <a:t>4/2/2022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1" y="6400800"/>
            <a:ext cx="838201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3442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 baseline="0">
          <a:ln w="9525">
            <a:noFill/>
            <a:prstDash val="solid"/>
          </a:ln>
          <a:solidFill>
            <a:schemeClr val="accent5"/>
          </a:solidFill>
          <a:effectLst/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3550" indent="-231775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2625" indent="-21907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indent="-17462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38074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5544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012" y="1828800"/>
            <a:ext cx="11049000" cy="1066800"/>
          </a:xfrm>
        </p:spPr>
        <p:txBody>
          <a:bodyPr>
            <a:noAutofit/>
          </a:bodyPr>
          <a:lstStyle/>
          <a:p>
            <a:r>
              <a:rPr lang="en-US" sz="6000"/>
              <a:t>Kuis Fintech 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581400"/>
            <a:ext cx="11201400" cy="1219200"/>
          </a:xfrm>
        </p:spPr>
        <p:txBody>
          <a:bodyPr>
            <a:normAutofit/>
          </a:bodyPr>
          <a:lstStyle/>
          <a:p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48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3212" y="294889"/>
            <a:ext cx="9144001" cy="762000"/>
          </a:xfrm>
        </p:spPr>
        <p:txBody>
          <a:bodyPr/>
          <a:lstStyle/>
          <a:p>
            <a:r>
              <a:rPr lang="en-US"/>
              <a:t>Kuis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75885E-6FF9-4377-B636-0E89B8B0B2A8}"/>
              </a:ext>
            </a:extLst>
          </p:cNvPr>
          <p:cNvSpPr txBox="1"/>
          <p:nvPr/>
        </p:nvSpPr>
        <p:spPr>
          <a:xfrm>
            <a:off x="150812" y="1998058"/>
            <a:ext cx="11582400" cy="4517903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Apakah yang dimaksud dengan fintech?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Apa yang menjadi kelebihan dan kekurangan fintech (minimal 5) 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Apa saja yang termasuk dalam ekosistem fintech?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 jenis apasaja dari fintech tersebut?jelaskan!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Jenis fintech apa yang lagi tren sekarang ini? jelaskan alasannya!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Bidang usaha apa saja yang dapat dipengaruhi oleh adanya fintech (minimal 5)?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Bagaimana cara kerja P2P Lending yang Anda ketahui?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Menurut Anda, apa alasan banyak masyarakat yang memanfaarkan P2P Lending?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Mengapa dompet elektronik banyak digunakan masyarakat pada transaksi pembayaran?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Apakah fintech investasi banyak diminati oleh investor? Jelaskan alasannya!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D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Apa yang Anda ketahui mengenai crowdfunding dan jelaskan ada apasaja jenis-jenisnya!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D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Apakah fintech asuransi dapat berkembang dengan baik di Indonesia? Jelaskan alasannya!</a:t>
            </a:r>
            <a:endParaRPr lang="en-US" sz="2200">
              <a:solidFill>
                <a:srgbClr val="FFFF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BD7286-A56B-43F9-A847-E60F4D5B0A79}"/>
              </a:ext>
            </a:extLst>
          </p:cNvPr>
          <p:cNvSpPr txBox="1"/>
          <p:nvPr/>
        </p:nvSpPr>
        <p:spPr>
          <a:xfrm>
            <a:off x="303212" y="1203082"/>
            <a:ext cx="7848600" cy="58477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r>
              <a:rPr lang="en-ID" sz="3200" b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Jawablah pertamyaan di bawah ini:</a:t>
            </a:r>
            <a:endParaRPr lang="en-ID" sz="3200"/>
          </a:p>
        </p:txBody>
      </p:sp>
    </p:spTree>
    <p:extLst>
      <p:ext uri="{BB962C8B-B14F-4D97-AF65-F5344CB8AC3E}">
        <p14:creationId xmlns:p14="http://schemas.microsoft.com/office/powerpoint/2010/main" val="418693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827212" y="2641600"/>
            <a:ext cx="9144001" cy="1320800"/>
          </a:xfrm>
        </p:spPr>
        <p:txBody>
          <a:bodyPr>
            <a:noAutofit/>
          </a:bodyPr>
          <a:lstStyle/>
          <a:p>
            <a:pPr algn="ctr"/>
            <a:r>
              <a:rPr lang="en-US" sz="6600"/>
              <a:t>TERIMAKSIH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884326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ue atom design templat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ue atom design slides.potx" id="{20958743-FA80-43E5-9586-B48EF2BE42B5}" vid="{6B9132C0-2E4C-4DF6-B21A-C2322474BD21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0875BD71-4A33-4FB7-88CA-777C4D9E6E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F78577-2839-4BFF-9EC7-673BD8FEBD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049C11C-71DC-49B6-ACD8-27E3AE088D14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Blue atom design slides</Template>
  <TotalTime>1631</TotalTime>
  <Words>139</Words>
  <Application>Microsoft Office PowerPoint</Application>
  <PresentationFormat>Custom</PresentationFormat>
  <Paragraphs>17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Blue atom design template</vt:lpstr>
      <vt:lpstr>Kuis Fintech </vt:lpstr>
      <vt:lpstr>Kuis</vt:lpstr>
      <vt:lpstr>TERIMAKSIH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FINTECH</dc:title>
  <dc:creator>deni</dc:creator>
  <cp:lastModifiedBy>deni</cp:lastModifiedBy>
  <cp:revision>62</cp:revision>
  <dcterms:created xsi:type="dcterms:W3CDTF">2022-02-19T05:34:01Z</dcterms:created>
  <dcterms:modified xsi:type="dcterms:W3CDTF">2022-04-02T03:44:07Z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74069000</vt:r8>
  </property>
  <property fmtid="{D5CDD505-2E9C-101B-9397-08002B2CF9AE}" pid="3" name="HiddenCategoryTags">
    <vt:lpwstr/>
  </property>
  <property fmtid="{D5CDD505-2E9C-101B-9397-08002B2CF9AE}" pid="4" name="InternalTags">
    <vt:lpwstr/>
  </property>
  <property fmtid="{D5CDD505-2E9C-101B-9397-08002B2CF9AE}" pid="5" name="CategoryTags">
    <vt:lpwstr/>
  </property>
  <property fmtid="{D5CDD505-2E9C-101B-9397-08002B2CF9AE}" pid="6" name="Applications">
    <vt:lpwstr/>
  </property>
  <property fmtid="{D5CDD505-2E9C-101B-9397-08002B2CF9AE}" pid="7" name="CampaignTags">
    <vt:lpwstr/>
  </property>
  <property fmtid="{D5CDD505-2E9C-101B-9397-08002B2CF9AE}" pid="8" name="ScenarioTags">
    <vt:lpwstr/>
  </property>
  <property fmtid="{D5CDD505-2E9C-101B-9397-08002B2CF9AE}" pid="9" name="ContentTypeId">
    <vt:lpwstr>0x010100AA3F7D94069FF64A86F7DFF56D60E3BE</vt:lpwstr>
  </property>
  <property fmtid="{D5CDD505-2E9C-101B-9397-08002B2CF9AE}" pid="10" name="FeatureTags">
    <vt:lpwstr/>
  </property>
  <property fmtid="{D5CDD505-2E9C-101B-9397-08002B2CF9AE}" pid="11" name="LocalizationTags">
    <vt:lpwstr/>
  </property>
</Properties>
</file>