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322" r:id="rId5"/>
    <p:sldId id="337" r:id="rId6"/>
    <p:sldId id="335" r:id="rId7"/>
  </p:sldIdLst>
  <p:sldSz cx="12188825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E70"/>
    <a:srgbClr val="33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581" autoAdjust="0"/>
  </p:normalViewPr>
  <p:slideViewPr>
    <p:cSldViewPr showGuides="1">
      <p:cViewPr varScale="1">
        <p:scale>
          <a:sx n="54" d="100"/>
          <a:sy n="54" d="100"/>
        </p:scale>
        <p:origin x="307" y="67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10/13/2023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10/13/2023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1D2498CD-A622-4ACC-98D8-8365C1B868F0}" type="datetime1">
              <a:rPr lang="en-US" smtClean="0"/>
              <a:pPr/>
              <a:t>10/13/2023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CF6B-193C-4CEB-9860-F1C5F0818FA3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CBC3-4EDC-4C84-BDD0-15F2AD890B92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F3DB-CE40-42F4-BAF4-5D73D1160093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A6E5-33C6-44C3-9324-1BC5DF93F43F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C1D9-07E1-4387-AF34-89EE2802766D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E85B-B39A-43E9-82DE-E3279D984288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0C95-D35D-47FC-816D-E56328637043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63A7-695C-4C09-B334-6924060F5B71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6D02-49B3-41C1-9893-391F698AE757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AC91-90B4-40B7-917F-BAE86E369F96}" type="datetime1">
              <a:rPr lang="en-US" smtClean="0"/>
              <a:t>10/13/2023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B525-F3F4-481A-B8D5-B732FA9EB082}" type="datetime1">
              <a:rPr lang="en-US" smtClean="0"/>
              <a:pPr/>
              <a:t>10/13/2023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2" y="1828800"/>
            <a:ext cx="11049000" cy="1066800"/>
          </a:xfrm>
        </p:spPr>
        <p:txBody>
          <a:bodyPr>
            <a:noAutofit/>
          </a:bodyPr>
          <a:lstStyle/>
          <a:p>
            <a:r>
              <a:rPr lang="en-ID" sz="6000" dirty="0"/>
              <a:t>Cryptocurrencies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581400"/>
            <a:ext cx="11201400" cy="1219200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294889"/>
            <a:ext cx="9144001" cy="762000"/>
          </a:xfrm>
        </p:spPr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303212" y="1676400"/>
            <a:ext cx="8839200" cy="258019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endParaRPr lang="en-ID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ID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dimaksud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Cryptocurrencies ?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fungsi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Cryptocurrencies di Indonesia?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Bagaimana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pemanfaatan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Cryptocurrencies pada industry </a:t>
            </a:r>
            <a:r>
              <a:rPr lang="en-ID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keuangan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jenis-jenis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Cryptocurrencies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kelebihan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kekurangan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Cryptocurrencies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Bagaimana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perkembangan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Cryptocurrencies di Indonesia</a:t>
            </a:r>
            <a:r>
              <a:rPr lang="en-ID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BD7286-A56B-43F9-A847-E60F4D5B0A79}"/>
              </a:ext>
            </a:extLst>
          </p:cNvPr>
          <p:cNvSpPr txBox="1"/>
          <p:nvPr/>
        </p:nvSpPr>
        <p:spPr>
          <a:xfrm>
            <a:off x="303212" y="1203082"/>
            <a:ext cx="7848600" cy="5847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r>
              <a:rPr lang="en-ID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Jawablah</a:t>
            </a:r>
            <a:r>
              <a:rPr lang="en-ID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pertanyaan</a:t>
            </a:r>
            <a:r>
              <a:rPr lang="en-ID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 </a:t>
            </a:r>
            <a:r>
              <a:rPr lang="en-ID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bawah</a:t>
            </a:r>
            <a:r>
              <a:rPr lang="en-ID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D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ini</a:t>
            </a:r>
            <a:r>
              <a:rPr lang="en-ID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1962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27212" y="2641600"/>
            <a:ext cx="9144001" cy="1320800"/>
          </a:xfrm>
        </p:spPr>
        <p:txBody>
          <a:bodyPr>
            <a:noAutofit/>
          </a:bodyPr>
          <a:lstStyle/>
          <a:p>
            <a:pPr algn="ctr"/>
            <a:r>
              <a:rPr lang="en-US" sz="6600"/>
              <a:t>TERIMAKSIH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8432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ue atom design slides.potx" id="{20958743-FA80-43E5-9586-B48EF2BE42B5}" vid="{6B9132C0-2E4C-4DF6-B21A-C2322474BD21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1668</TotalTime>
  <Words>47</Words>
  <Application>Microsoft Office PowerPoint</Application>
  <PresentationFormat>Custom</PresentationFormat>
  <Paragraphs>12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Blue atom design template</vt:lpstr>
      <vt:lpstr>Cryptocurrencies </vt:lpstr>
      <vt:lpstr>Tugas</vt:lpstr>
      <vt:lpstr>TERIMAKSIH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FINTECH</dc:title>
  <dc:creator>deni</dc:creator>
  <cp:lastModifiedBy>deni</cp:lastModifiedBy>
  <cp:revision>68</cp:revision>
  <dcterms:created xsi:type="dcterms:W3CDTF">2022-02-19T05:34:01Z</dcterms:created>
  <dcterms:modified xsi:type="dcterms:W3CDTF">2023-10-13T02:34:41Z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