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82" r:id="rId6"/>
    <p:sldId id="274" r:id="rId7"/>
    <p:sldId id="260" r:id="rId8"/>
    <p:sldId id="275" r:id="rId9"/>
    <p:sldId id="261" r:id="rId10"/>
    <p:sldId id="276" r:id="rId11"/>
    <p:sldId id="262" r:id="rId12"/>
    <p:sldId id="263" r:id="rId13"/>
    <p:sldId id="264" r:id="rId14"/>
    <p:sldId id="265" r:id="rId15"/>
    <p:sldId id="281" r:id="rId16"/>
    <p:sldId id="266" r:id="rId17"/>
    <p:sldId id="267" r:id="rId18"/>
    <p:sldId id="268" r:id="rId19"/>
    <p:sldId id="277" r:id="rId20"/>
    <p:sldId id="269" r:id="rId21"/>
    <p:sldId id="278" r:id="rId22"/>
    <p:sldId id="270" r:id="rId23"/>
    <p:sldId id="279" r:id="rId24"/>
    <p:sldId id="283" r:id="rId25"/>
    <p:sldId id="284" r:id="rId26"/>
    <p:sldId id="272"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92269-B0C6-42CE-951F-BF51B10CC134}" type="doc">
      <dgm:prSet loTypeId="urn:microsoft.com/office/officeart/2005/8/layout/radial4" loCatId="relationship" qsTypeId="urn:microsoft.com/office/officeart/2005/8/quickstyle/simple1" qsCatId="simple" csTypeId="urn:microsoft.com/office/officeart/2005/8/colors/colorful2" csCatId="colorful" phldr="1"/>
      <dgm:spPr/>
    </dgm:pt>
    <dgm:pt modelId="{D1F2EB97-C54E-45C2-94B9-791932B63E96}">
      <dgm:prSet phldrT="[Text]"/>
      <dgm:spPr/>
      <dgm:t>
        <a:bodyPr/>
        <a:lstStyle/>
        <a:p>
          <a:r>
            <a:rPr lang="id-ID" i="1" dirty="0" smtClean="0"/>
            <a:t>Mass customization</a:t>
          </a:r>
          <a:endParaRPr lang="id-ID" dirty="0"/>
        </a:p>
      </dgm:t>
    </dgm:pt>
    <dgm:pt modelId="{89DA4D8E-ECF7-4C42-B403-BF753A0AE059}" type="parTrans" cxnId="{2E64FDBA-042B-4EDB-A6E0-79928F529B0B}">
      <dgm:prSet/>
      <dgm:spPr/>
      <dgm:t>
        <a:bodyPr/>
        <a:lstStyle/>
        <a:p>
          <a:endParaRPr lang="id-ID"/>
        </a:p>
      </dgm:t>
    </dgm:pt>
    <dgm:pt modelId="{F9738883-33A0-4AF0-9545-EC356DFBDFCE}" type="sibTrans" cxnId="{2E64FDBA-042B-4EDB-A6E0-79928F529B0B}">
      <dgm:prSet/>
      <dgm:spPr/>
      <dgm:t>
        <a:bodyPr/>
        <a:lstStyle/>
        <a:p>
          <a:endParaRPr lang="id-ID"/>
        </a:p>
      </dgm:t>
    </dgm:pt>
    <dgm:pt modelId="{FFBE2C96-2714-4BA1-B05F-89AC2F4F7D1D}">
      <dgm:prSet phldrT="[Text]"/>
      <dgm:spPr/>
      <dgm:t>
        <a:bodyPr/>
        <a:lstStyle/>
        <a:p>
          <a:r>
            <a:rPr lang="id-ID" dirty="0" smtClean="0"/>
            <a:t>Fokus berulang</a:t>
          </a:r>
          <a:endParaRPr lang="id-ID" dirty="0"/>
        </a:p>
      </dgm:t>
    </dgm:pt>
    <dgm:pt modelId="{B41ABE38-9BA8-4AB3-A8B1-82EDFF68EB8B}" type="parTrans" cxnId="{9968B591-3703-4557-8553-7A9A607B2E10}">
      <dgm:prSet/>
      <dgm:spPr/>
      <dgm:t>
        <a:bodyPr/>
        <a:lstStyle/>
        <a:p>
          <a:endParaRPr lang="id-ID"/>
        </a:p>
      </dgm:t>
    </dgm:pt>
    <dgm:pt modelId="{49209D69-C955-4EFE-94D6-B4BFF7D89D08}" type="sibTrans" cxnId="{9968B591-3703-4557-8553-7A9A607B2E10}">
      <dgm:prSet/>
      <dgm:spPr/>
      <dgm:t>
        <a:bodyPr/>
        <a:lstStyle/>
        <a:p>
          <a:endParaRPr lang="id-ID"/>
        </a:p>
      </dgm:t>
    </dgm:pt>
    <dgm:pt modelId="{91EF2940-EF7C-439E-AAA4-5F097DC0EABC}">
      <dgm:prSet phldrT="[Text]"/>
      <dgm:spPr/>
      <dgm:t>
        <a:bodyPr/>
        <a:lstStyle/>
        <a:p>
          <a:r>
            <a:rPr lang="id-ID" dirty="0" smtClean="0"/>
            <a:t>Fokus pada produk</a:t>
          </a:r>
          <a:endParaRPr lang="id-ID" dirty="0"/>
        </a:p>
      </dgm:t>
    </dgm:pt>
    <dgm:pt modelId="{10DA2B0C-51A7-48FC-A9D7-B60512BC29E1}" type="parTrans" cxnId="{786205CE-CA92-4F3E-A7A8-7C82F841CF4B}">
      <dgm:prSet/>
      <dgm:spPr/>
      <dgm:t>
        <a:bodyPr/>
        <a:lstStyle/>
        <a:p>
          <a:endParaRPr lang="id-ID"/>
        </a:p>
      </dgm:t>
    </dgm:pt>
    <dgm:pt modelId="{D4EC8513-22AC-4347-9466-DEE53137C81B}" type="sibTrans" cxnId="{786205CE-CA92-4F3E-A7A8-7C82F841CF4B}">
      <dgm:prSet/>
      <dgm:spPr/>
      <dgm:t>
        <a:bodyPr/>
        <a:lstStyle/>
        <a:p>
          <a:endParaRPr lang="id-ID"/>
        </a:p>
      </dgm:t>
    </dgm:pt>
    <dgm:pt modelId="{A3A41909-E7FD-4DCC-ABB1-CC3C75B23555}">
      <dgm:prSet phldrT="[Text]"/>
      <dgm:spPr/>
      <dgm:t>
        <a:bodyPr/>
        <a:lstStyle/>
        <a:p>
          <a:r>
            <a:rPr lang="id-ID" smtClean="0"/>
            <a:t>Fokus </a:t>
          </a:r>
          <a:r>
            <a:rPr lang="id-ID" dirty="0" smtClean="0"/>
            <a:t>pada proses</a:t>
          </a:r>
          <a:endParaRPr lang="id-ID" dirty="0"/>
        </a:p>
      </dgm:t>
    </dgm:pt>
    <dgm:pt modelId="{F638AAC5-E607-4764-8C8D-BC684578A83B}" type="parTrans" cxnId="{85F70C39-EEFE-46A5-B99B-6670C9DD1EA0}">
      <dgm:prSet/>
      <dgm:spPr/>
      <dgm:t>
        <a:bodyPr/>
        <a:lstStyle/>
        <a:p>
          <a:endParaRPr lang="id-ID"/>
        </a:p>
      </dgm:t>
    </dgm:pt>
    <dgm:pt modelId="{A8CEF04A-F37D-498E-83B3-6E1BEC86C57C}" type="sibTrans" cxnId="{85F70C39-EEFE-46A5-B99B-6670C9DD1EA0}">
      <dgm:prSet/>
      <dgm:spPr/>
      <dgm:t>
        <a:bodyPr/>
        <a:lstStyle/>
        <a:p>
          <a:endParaRPr lang="id-ID"/>
        </a:p>
      </dgm:t>
    </dgm:pt>
    <dgm:pt modelId="{6013737C-3430-463E-9E09-959567DFB593}" type="pres">
      <dgm:prSet presAssocID="{A7F92269-B0C6-42CE-951F-BF51B10CC134}" presName="cycle" presStyleCnt="0">
        <dgm:presLayoutVars>
          <dgm:chMax val="1"/>
          <dgm:dir/>
          <dgm:animLvl val="ctr"/>
          <dgm:resizeHandles val="exact"/>
        </dgm:presLayoutVars>
      </dgm:prSet>
      <dgm:spPr/>
    </dgm:pt>
    <dgm:pt modelId="{E9E4BCF5-2FCD-48AC-8921-506F33759E57}" type="pres">
      <dgm:prSet presAssocID="{D1F2EB97-C54E-45C2-94B9-791932B63E96}" presName="centerShape" presStyleLbl="node0" presStyleIdx="0" presStyleCnt="1"/>
      <dgm:spPr/>
      <dgm:t>
        <a:bodyPr/>
        <a:lstStyle/>
        <a:p>
          <a:endParaRPr lang="id-ID"/>
        </a:p>
      </dgm:t>
    </dgm:pt>
    <dgm:pt modelId="{FEBFED2B-C937-450D-8770-DC729A6970B8}" type="pres">
      <dgm:prSet presAssocID="{F638AAC5-E607-4764-8C8D-BC684578A83B}" presName="parTrans" presStyleLbl="bgSibTrans2D1" presStyleIdx="0" presStyleCnt="3"/>
      <dgm:spPr/>
      <dgm:t>
        <a:bodyPr/>
        <a:lstStyle/>
        <a:p>
          <a:endParaRPr lang="id-ID"/>
        </a:p>
      </dgm:t>
    </dgm:pt>
    <dgm:pt modelId="{DB2B1DB3-50A3-4A90-9700-70A49FE7CD1B}" type="pres">
      <dgm:prSet presAssocID="{A3A41909-E7FD-4DCC-ABB1-CC3C75B23555}" presName="node" presStyleLbl="node1" presStyleIdx="0" presStyleCnt="3">
        <dgm:presLayoutVars>
          <dgm:bulletEnabled val="1"/>
        </dgm:presLayoutVars>
      </dgm:prSet>
      <dgm:spPr/>
      <dgm:t>
        <a:bodyPr/>
        <a:lstStyle/>
        <a:p>
          <a:endParaRPr lang="id-ID"/>
        </a:p>
      </dgm:t>
    </dgm:pt>
    <dgm:pt modelId="{C64A7121-E6A2-4D84-8145-06B5C71C2FF5}" type="pres">
      <dgm:prSet presAssocID="{B41ABE38-9BA8-4AB3-A8B1-82EDFF68EB8B}" presName="parTrans" presStyleLbl="bgSibTrans2D1" presStyleIdx="1" presStyleCnt="3"/>
      <dgm:spPr/>
      <dgm:t>
        <a:bodyPr/>
        <a:lstStyle/>
        <a:p>
          <a:endParaRPr lang="id-ID"/>
        </a:p>
      </dgm:t>
    </dgm:pt>
    <dgm:pt modelId="{79689F1D-ACFC-438D-B5A6-97FFD82DC70A}" type="pres">
      <dgm:prSet presAssocID="{FFBE2C96-2714-4BA1-B05F-89AC2F4F7D1D}" presName="node" presStyleLbl="node1" presStyleIdx="1" presStyleCnt="3">
        <dgm:presLayoutVars>
          <dgm:bulletEnabled val="1"/>
        </dgm:presLayoutVars>
      </dgm:prSet>
      <dgm:spPr/>
      <dgm:t>
        <a:bodyPr/>
        <a:lstStyle/>
        <a:p>
          <a:endParaRPr lang="id-ID"/>
        </a:p>
      </dgm:t>
    </dgm:pt>
    <dgm:pt modelId="{C170CB5B-56E0-44BB-BA83-1D1849C1F742}" type="pres">
      <dgm:prSet presAssocID="{10DA2B0C-51A7-48FC-A9D7-B60512BC29E1}" presName="parTrans" presStyleLbl="bgSibTrans2D1" presStyleIdx="2" presStyleCnt="3"/>
      <dgm:spPr/>
      <dgm:t>
        <a:bodyPr/>
        <a:lstStyle/>
        <a:p>
          <a:endParaRPr lang="id-ID"/>
        </a:p>
      </dgm:t>
    </dgm:pt>
    <dgm:pt modelId="{92632E16-92DF-413C-B3B5-F7D501F3ED91}" type="pres">
      <dgm:prSet presAssocID="{91EF2940-EF7C-439E-AAA4-5F097DC0EABC}" presName="node" presStyleLbl="node1" presStyleIdx="2" presStyleCnt="3">
        <dgm:presLayoutVars>
          <dgm:bulletEnabled val="1"/>
        </dgm:presLayoutVars>
      </dgm:prSet>
      <dgm:spPr/>
      <dgm:t>
        <a:bodyPr/>
        <a:lstStyle/>
        <a:p>
          <a:endParaRPr lang="id-ID"/>
        </a:p>
      </dgm:t>
    </dgm:pt>
  </dgm:ptLst>
  <dgm:cxnLst>
    <dgm:cxn modelId="{85F70C39-EEFE-46A5-B99B-6670C9DD1EA0}" srcId="{D1F2EB97-C54E-45C2-94B9-791932B63E96}" destId="{A3A41909-E7FD-4DCC-ABB1-CC3C75B23555}" srcOrd="0" destOrd="0" parTransId="{F638AAC5-E607-4764-8C8D-BC684578A83B}" sibTransId="{A8CEF04A-F37D-498E-83B3-6E1BEC86C57C}"/>
    <dgm:cxn modelId="{AF98E2DB-AA6C-464E-842F-70A6D4C10394}" type="presOf" srcId="{A3A41909-E7FD-4DCC-ABB1-CC3C75B23555}" destId="{DB2B1DB3-50A3-4A90-9700-70A49FE7CD1B}" srcOrd="0" destOrd="0" presId="urn:microsoft.com/office/officeart/2005/8/layout/radial4"/>
    <dgm:cxn modelId="{9968B591-3703-4557-8553-7A9A607B2E10}" srcId="{D1F2EB97-C54E-45C2-94B9-791932B63E96}" destId="{FFBE2C96-2714-4BA1-B05F-89AC2F4F7D1D}" srcOrd="1" destOrd="0" parTransId="{B41ABE38-9BA8-4AB3-A8B1-82EDFF68EB8B}" sibTransId="{49209D69-C955-4EFE-94D6-B4BFF7D89D08}"/>
    <dgm:cxn modelId="{2E64FDBA-042B-4EDB-A6E0-79928F529B0B}" srcId="{A7F92269-B0C6-42CE-951F-BF51B10CC134}" destId="{D1F2EB97-C54E-45C2-94B9-791932B63E96}" srcOrd="0" destOrd="0" parTransId="{89DA4D8E-ECF7-4C42-B403-BF753A0AE059}" sibTransId="{F9738883-33A0-4AF0-9545-EC356DFBDFCE}"/>
    <dgm:cxn modelId="{F6D07180-3B26-4470-87E2-01EC07028E16}" type="presOf" srcId="{D1F2EB97-C54E-45C2-94B9-791932B63E96}" destId="{E9E4BCF5-2FCD-48AC-8921-506F33759E57}" srcOrd="0" destOrd="0" presId="urn:microsoft.com/office/officeart/2005/8/layout/radial4"/>
    <dgm:cxn modelId="{689CCD4A-5765-4A04-AD21-6A0224B1E343}" type="presOf" srcId="{10DA2B0C-51A7-48FC-A9D7-B60512BC29E1}" destId="{C170CB5B-56E0-44BB-BA83-1D1849C1F742}" srcOrd="0" destOrd="0" presId="urn:microsoft.com/office/officeart/2005/8/layout/radial4"/>
    <dgm:cxn modelId="{786205CE-CA92-4F3E-A7A8-7C82F841CF4B}" srcId="{D1F2EB97-C54E-45C2-94B9-791932B63E96}" destId="{91EF2940-EF7C-439E-AAA4-5F097DC0EABC}" srcOrd="2" destOrd="0" parTransId="{10DA2B0C-51A7-48FC-A9D7-B60512BC29E1}" sibTransId="{D4EC8513-22AC-4347-9466-DEE53137C81B}"/>
    <dgm:cxn modelId="{1BA7E541-60E2-433C-B08B-10B8B4D0B8A6}" type="presOf" srcId="{FFBE2C96-2714-4BA1-B05F-89AC2F4F7D1D}" destId="{79689F1D-ACFC-438D-B5A6-97FFD82DC70A}" srcOrd="0" destOrd="0" presId="urn:microsoft.com/office/officeart/2005/8/layout/radial4"/>
    <dgm:cxn modelId="{C00CED93-5A98-4E26-95A0-AFE8C34572B7}" type="presOf" srcId="{F638AAC5-E607-4764-8C8D-BC684578A83B}" destId="{FEBFED2B-C937-450D-8770-DC729A6970B8}" srcOrd="0" destOrd="0" presId="urn:microsoft.com/office/officeart/2005/8/layout/radial4"/>
    <dgm:cxn modelId="{9A210FB0-AAC8-45A6-A0AB-5A12E9D0B1C9}" type="presOf" srcId="{B41ABE38-9BA8-4AB3-A8B1-82EDFF68EB8B}" destId="{C64A7121-E6A2-4D84-8145-06B5C71C2FF5}" srcOrd="0" destOrd="0" presId="urn:microsoft.com/office/officeart/2005/8/layout/radial4"/>
    <dgm:cxn modelId="{63EEBE7F-F847-4FCC-8A33-EB626FFA18C1}" type="presOf" srcId="{A7F92269-B0C6-42CE-951F-BF51B10CC134}" destId="{6013737C-3430-463E-9E09-959567DFB593}" srcOrd="0" destOrd="0" presId="urn:microsoft.com/office/officeart/2005/8/layout/radial4"/>
    <dgm:cxn modelId="{5BE24EBD-24D8-4BF6-94E4-909C80D2BEF3}" type="presOf" srcId="{91EF2940-EF7C-439E-AAA4-5F097DC0EABC}" destId="{92632E16-92DF-413C-B3B5-F7D501F3ED91}" srcOrd="0" destOrd="0" presId="urn:microsoft.com/office/officeart/2005/8/layout/radial4"/>
    <dgm:cxn modelId="{EC3893FD-532D-4754-9197-699F7ED668AB}" type="presParOf" srcId="{6013737C-3430-463E-9E09-959567DFB593}" destId="{E9E4BCF5-2FCD-48AC-8921-506F33759E57}" srcOrd="0" destOrd="0" presId="urn:microsoft.com/office/officeart/2005/8/layout/radial4"/>
    <dgm:cxn modelId="{FDC4428F-DCB2-4CBA-8A3C-6EAFDA47F791}" type="presParOf" srcId="{6013737C-3430-463E-9E09-959567DFB593}" destId="{FEBFED2B-C937-450D-8770-DC729A6970B8}" srcOrd="1" destOrd="0" presId="urn:microsoft.com/office/officeart/2005/8/layout/radial4"/>
    <dgm:cxn modelId="{29A4F317-69C4-4107-BF13-56CAF34234FE}" type="presParOf" srcId="{6013737C-3430-463E-9E09-959567DFB593}" destId="{DB2B1DB3-50A3-4A90-9700-70A49FE7CD1B}" srcOrd="2" destOrd="0" presId="urn:microsoft.com/office/officeart/2005/8/layout/radial4"/>
    <dgm:cxn modelId="{81B35325-58FF-4C23-B63F-E7602A8D6BE6}" type="presParOf" srcId="{6013737C-3430-463E-9E09-959567DFB593}" destId="{C64A7121-E6A2-4D84-8145-06B5C71C2FF5}" srcOrd="3" destOrd="0" presId="urn:microsoft.com/office/officeart/2005/8/layout/radial4"/>
    <dgm:cxn modelId="{3EF69C12-B40D-4ED5-B12C-819CA2495940}" type="presParOf" srcId="{6013737C-3430-463E-9E09-959567DFB593}" destId="{79689F1D-ACFC-438D-B5A6-97FFD82DC70A}" srcOrd="4" destOrd="0" presId="urn:microsoft.com/office/officeart/2005/8/layout/radial4"/>
    <dgm:cxn modelId="{C3534940-618A-4734-B1D5-F6B0629C0131}" type="presParOf" srcId="{6013737C-3430-463E-9E09-959567DFB593}" destId="{C170CB5B-56E0-44BB-BA83-1D1849C1F742}" srcOrd="5" destOrd="0" presId="urn:microsoft.com/office/officeart/2005/8/layout/radial4"/>
    <dgm:cxn modelId="{A73AB17D-E5D9-45F1-B73D-4F8A29E0475C}" type="presParOf" srcId="{6013737C-3430-463E-9E09-959567DFB593}" destId="{92632E16-92DF-413C-B3B5-F7D501F3ED9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2F70E-9EC6-4C43-B6A6-F5A3E2624EF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id-ID"/>
        </a:p>
      </dgm:t>
    </dgm:pt>
    <dgm:pt modelId="{379CF8F3-218C-4567-87C4-96A1332387E8}">
      <dgm:prSet phldrT="[Text]"/>
      <dgm:spPr/>
      <dgm:t>
        <a:bodyPr/>
        <a:lstStyle/>
        <a:p>
          <a:r>
            <a:rPr lang="id-ID" dirty="0" smtClean="0"/>
            <a:t>Fokus pada proses</a:t>
          </a:r>
          <a:endParaRPr lang="id-ID" dirty="0"/>
        </a:p>
      </dgm:t>
    </dgm:pt>
    <dgm:pt modelId="{F4B7C472-D439-40DA-B3DC-D53A810ECE3E}" type="parTrans" cxnId="{39EEFB63-0D50-44B4-BD36-E7542CFDF9EC}">
      <dgm:prSet/>
      <dgm:spPr/>
      <dgm:t>
        <a:bodyPr/>
        <a:lstStyle/>
        <a:p>
          <a:endParaRPr lang="id-ID"/>
        </a:p>
      </dgm:t>
    </dgm:pt>
    <dgm:pt modelId="{CA9333A4-6E0D-46C2-BD8D-A2980D9B207A}" type="sibTrans" cxnId="{39EEFB63-0D50-44B4-BD36-E7542CFDF9EC}">
      <dgm:prSet/>
      <dgm:spPr/>
      <dgm:t>
        <a:bodyPr/>
        <a:lstStyle/>
        <a:p>
          <a:endParaRPr lang="id-ID"/>
        </a:p>
      </dgm:t>
    </dgm:pt>
    <dgm:pt modelId="{61556BC9-BF0F-4E0B-AB62-9E477640C652}">
      <dgm:prSet phldrT="[Text]"/>
      <dgm:spPr/>
      <dgm:t>
        <a:bodyPr/>
        <a:lstStyle/>
        <a:p>
          <a:r>
            <a:rPr lang="id-ID" dirty="0" smtClean="0"/>
            <a:t>Peralatan yang digunakan memiliki fungsi umum</a:t>
          </a:r>
          <a:endParaRPr lang="id-ID" dirty="0"/>
        </a:p>
      </dgm:t>
    </dgm:pt>
    <dgm:pt modelId="{B8426BFA-5AAD-445C-B623-2DD035C124B8}" type="parTrans" cxnId="{F11ECBF3-FEB1-4556-BAC9-CAC78A3944E9}">
      <dgm:prSet/>
      <dgm:spPr/>
      <dgm:t>
        <a:bodyPr/>
        <a:lstStyle/>
        <a:p>
          <a:endParaRPr lang="id-ID"/>
        </a:p>
      </dgm:t>
    </dgm:pt>
    <dgm:pt modelId="{2B80CC7E-C042-4261-88C4-32E4957629E0}" type="sibTrans" cxnId="{F11ECBF3-FEB1-4556-BAC9-CAC78A3944E9}">
      <dgm:prSet/>
      <dgm:spPr/>
      <dgm:t>
        <a:bodyPr/>
        <a:lstStyle/>
        <a:p>
          <a:endParaRPr lang="id-ID"/>
        </a:p>
      </dgm:t>
    </dgm:pt>
    <dgm:pt modelId="{395389B5-6A05-4D6B-8701-6F70394DD3FF}">
      <dgm:prSet phldrT="[Text]"/>
      <dgm:spPr/>
      <dgm:t>
        <a:bodyPr/>
        <a:lstStyle/>
        <a:p>
          <a:r>
            <a:rPr lang="id-ID" dirty="0" smtClean="0"/>
            <a:t>Fokus berulang</a:t>
          </a:r>
          <a:endParaRPr lang="id-ID" dirty="0"/>
        </a:p>
      </dgm:t>
    </dgm:pt>
    <dgm:pt modelId="{02CB4551-4661-4C71-9FFD-93514D8F0C7E}" type="parTrans" cxnId="{12AA909C-DD86-4EDC-8C30-EC9820261A74}">
      <dgm:prSet/>
      <dgm:spPr/>
      <dgm:t>
        <a:bodyPr/>
        <a:lstStyle/>
        <a:p>
          <a:endParaRPr lang="id-ID"/>
        </a:p>
      </dgm:t>
    </dgm:pt>
    <dgm:pt modelId="{FAC4A48D-6575-4C88-A965-76FFCABFB435}" type="sibTrans" cxnId="{12AA909C-DD86-4EDC-8C30-EC9820261A74}">
      <dgm:prSet/>
      <dgm:spPr/>
      <dgm:t>
        <a:bodyPr/>
        <a:lstStyle/>
        <a:p>
          <a:endParaRPr lang="id-ID"/>
        </a:p>
      </dgm:t>
    </dgm:pt>
    <dgm:pt modelId="{680FAD7E-93B5-4CE3-AA4A-7F0C591725BF}">
      <dgm:prSet phldrT="[Text]"/>
      <dgm:spPr/>
      <dgm:t>
        <a:bodyPr/>
        <a:lstStyle/>
        <a:p>
          <a:r>
            <a:rPr lang="id-ID" dirty="0" smtClean="0"/>
            <a:t>Modular</a:t>
          </a:r>
          <a:endParaRPr lang="id-ID" dirty="0"/>
        </a:p>
      </dgm:t>
    </dgm:pt>
    <dgm:pt modelId="{D33A482F-F8B5-43AD-84B3-0106EEACE865}" type="parTrans" cxnId="{86E46C69-7220-42A6-B209-9D4379EBBAA4}">
      <dgm:prSet/>
      <dgm:spPr/>
      <dgm:t>
        <a:bodyPr/>
        <a:lstStyle/>
        <a:p>
          <a:endParaRPr lang="id-ID"/>
        </a:p>
      </dgm:t>
    </dgm:pt>
    <dgm:pt modelId="{EED02BAD-0A3D-4FA6-9E24-6944EB3424F1}" type="sibTrans" cxnId="{86E46C69-7220-42A6-B209-9D4379EBBAA4}">
      <dgm:prSet/>
      <dgm:spPr/>
      <dgm:t>
        <a:bodyPr/>
        <a:lstStyle/>
        <a:p>
          <a:endParaRPr lang="id-ID"/>
        </a:p>
      </dgm:t>
    </dgm:pt>
    <dgm:pt modelId="{4B5E7E55-0EA1-45CF-B322-9EA66DE58A56}">
      <dgm:prSet phldrT="[Text]"/>
      <dgm:spPr/>
      <dgm:t>
        <a:bodyPr/>
        <a:lstStyle/>
        <a:p>
          <a:r>
            <a:rPr lang="id-ID" dirty="0" smtClean="0"/>
            <a:t>Fokus pada produk</a:t>
          </a:r>
          <a:endParaRPr lang="id-ID" dirty="0"/>
        </a:p>
      </dgm:t>
    </dgm:pt>
    <dgm:pt modelId="{1D3D2CDA-904F-4970-9CD4-A087D5122554}" type="parTrans" cxnId="{64AC7867-4DCF-498F-9099-0B3724F16DAC}">
      <dgm:prSet/>
      <dgm:spPr/>
      <dgm:t>
        <a:bodyPr/>
        <a:lstStyle/>
        <a:p>
          <a:endParaRPr lang="id-ID"/>
        </a:p>
      </dgm:t>
    </dgm:pt>
    <dgm:pt modelId="{372BF1ED-3AF0-4C9D-B5EE-972570F49267}" type="sibTrans" cxnId="{64AC7867-4DCF-498F-9099-0B3724F16DAC}">
      <dgm:prSet/>
      <dgm:spPr/>
      <dgm:t>
        <a:bodyPr/>
        <a:lstStyle/>
        <a:p>
          <a:endParaRPr lang="id-ID"/>
        </a:p>
      </dgm:t>
    </dgm:pt>
    <dgm:pt modelId="{E3AC6A59-B090-4EB8-8897-EA5F811B611D}">
      <dgm:prSet phldrT="[Text]"/>
      <dgm:spPr/>
      <dgm:t>
        <a:bodyPr/>
        <a:lstStyle/>
        <a:p>
          <a:r>
            <a:rPr lang="id-ID" dirty="0" smtClean="0"/>
            <a:t>Volume tinggi, variasi rendah</a:t>
          </a:r>
          <a:endParaRPr lang="id-ID" dirty="0"/>
        </a:p>
      </dgm:t>
    </dgm:pt>
    <dgm:pt modelId="{623E5CEA-2A18-47E7-8872-7C68E8445045}" type="parTrans" cxnId="{4E415FD8-3CC9-43AC-8D56-624AEFEB361D}">
      <dgm:prSet/>
      <dgm:spPr/>
      <dgm:t>
        <a:bodyPr/>
        <a:lstStyle/>
        <a:p>
          <a:endParaRPr lang="id-ID"/>
        </a:p>
      </dgm:t>
    </dgm:pt>
    <dgm:pt modelId="{95FE72AE-787E-4BFC-B211-BBDD017CEFE0}" type="sibTrans" cxnId="{4E415FD8-3CC9-43AC-8D56-624AEFEB361D}">
      <dgm:prSet/>
      <dgm:spPr/>
      <dgm:t>
        <a:bodyPr/>
        <a:lstStyle/>
        <a:p>
          <a:endParaRPr lang="id-ID"/>
        </a:p>
      </dgm:t>
    </dgm:pt>
    <dgm:pt modelId="{16674511-A117-4614-8715-7DA78472C3EF}">
      <dgm:prSet phldrT="[Text]"/>
      <dgm:spPr/>
      <dgm:t>
        <a:bodyPr/>
        <a:lstStyle/>
        <a:p>
          <a:r>
            <a:rPr lang="id-ID" dirty="0" smtClean="0"/>
            <a:t>Mass customization</a:t>
          </a:r>
          <a:endParaRPr lang="id-ID" dirty="0"/>
        </a:p>
      </dgm:t>
    </dgm:pt>
    <dgm:pt modelId="{8915C79C-6034-4BEB-890B-8C4EDA7F5AB5}" type="parTrans" cxnId="{07307628-EC18-4B2C-BB83-9E30F9FF97B0}">
      <dgm:prSet/>
      <dgm:spPr/>
      <dgm:t>
        <a:bodyPr/>
        <a:lstStyle/>
        <a:p>
          <a:endParaRPr lang="id-ID"/>
        </a:p>
      </dgm:t>
    </dgm:pt>
    <dgm:pt modelId="{EAA6B13A-A801-4DF0-9F9B-DD28ED4F8FBC}" type="sibTrans" cxnId="{07307628-EC18-4B2C-BB83-9E30F9FF97B0}">
      <dgm:prSet/>
      <dgm:spPr/>
      <dgm:t>
        <a:bodyPr/>
        <a:lstStyle/>
        <a:p>
          <a:endParaRPr lang="id-ID"/>
        </a:p>
      </dgm:t>
    </dgm:pt>
    <dgm:pt modelId="{3E5592B4-E29F-4130-8F32-9CC7B0A4FE3A}">
      <dgm:prSet phldrT="[Text]"/>
      <dgm:spPr/>
      <dgm:t>
        <a:bodyPr/>
        <a:lstStyle/>
        <a:p>
          <a:r>
            <a:rPr lang="id-ID" dirty="0" smtClean="0"/>
            <a:t>Volume rendah, variasi tinggi</a:t>
          </a:r>
          <a:endParaRPr lang="id-ID" dirty="0"/>
        </a:p>
      </dgm:t>
    </dgm:pt>
    <dgm:pt modelId="{08E4A0C6-0F61-418A-9E38-96DC0896EF84}" type="parTrans" cxnId="{47C55C02-5462-4869-873C-2917F4604E5B}">
      <dgm:prSet/>
      <dgm:spPr/>
      <dgm:t>
        <a:bodyPr/>
        <a:lstStyle/>
        <a:p>
          <a:endParaRPr lang="id-ID"/>
        </a:p>
      </dgm:t>
    </dgm:pt>
    <dgm:pt modelId="{64436AE5-E0D4-42B9-A328-69466C8F419D}" type="sibTrans" cxnId="{47C55C02-5462-4869-873C-2917F4604E5B}">
      <dgm:prSet/>
      <dgm:spPr/>
      <dgm:t>
        <a:bodyPr/>
        <a:lstStyle/>
        <a:p>
          <a:endParaRPr lang="id-ID"/>
        </a:p>
      </dgm:t>
    </dgm:pt>
    <dgm:pt modelId="{C226161A-94CE-4D20-BB44-0CA34D8829EC}">
      <dgm:prSet phldrT="[Text]"/>
      <dgm:spPr/>
      <dgm:t>
        <a:bodyPr/>
        <a:lstStyle/>
        <a:p>
          <a:r>
            <a:rPr lang="id-ID" dirty="0" smtClean="0"/>
            <a:t>Peralatan yang digunakan mempunyai fungsi khusus</a:t>
          </a:r>
          <a:endParaRPr lang="id-ID" dirty="0"/>
        </a:p>
      </dgm:t>
    </dgm:pt>
    <dgm:pt modelId="{FA2C0976-8A6C-49F9-BB50-0AF559D564B3}" type="parTrans" cxnId="{2BA96A7D-D9B6-4724-A43D-5F822475CC46}">
      <dgm:prSet/>
      <dgm:spPr/>
      <dgm:t>
        <a:bodyPr/>
        <a:lstStyle/>
        <a:p>
          <a:endParaRPr lang="id-ID"/>
        </a:p>
      </dgm:t>
    </dgm:pt>
    <dgm:pt modelId="{3299BC64-9EA6-48E4-BF4E-50681D293E36}" type="sibTrans" cxnId="{2BA96A7D-D9B6-4724-A43D-5F822475CC46}">
      <dgm:prSet/>
      <dgm:spPr/>
      <dgm:t>
        <a:bodyPr/>
        <a:lstStyle/>
        <a:p>
          <a:endParaRPr lang="id-ID"/>
        </a:p>
      </dgm:t>
    </dgm:pt>
    <dgm:pt modelId="{904B5545-5125-4AE8-87A9-0191C29DF531}">
      <dgm:prSet phldrT="[Text]"/>
      <dgm:spPr/>
      <dgm:t>
        <a:bodyPr/>
        <a:lstStyle/>
        <a:p>
          <a:r>
            <a:rPr lang="id-ID" dirty="0" smtClean="0"/>
            <a:t>Volume tinggi, variasi tinggi</a:t>
          </a:r>
          <a:endParaRPr lang="id-ID" dirty="0"/>
        </a:p>
      </dgm:t>
    </dgm:pt>
    <dgm:pt modelId="{A71F2E94-EC54-439A-9B08-ADE08B51656D}" type="parTrans" cxnId="{259E5109-F5B5-42AE-98AC-74137819811F}">
      <dgm:prSet/>
      <dgm:spPr/>
      <dgm:t>
        <a:bodyPr/>
        <a:lstStyle/>
        <a:p>
          <a:endParaRPr lang="id-ID"/>
        </a:p>
      </dgm:t>
    </dgm:pt>
    <dgm:pt modelId="{82D534BB-89F7-49D9-835C-94FDBF17CF7D}" type="sibTrans" cxnId="{259E5109-F5B5-42AE-98AC-74137819811F}">
      <dgm:prSet/>
      <dgm:spPr/>
      <dgm:t>
        <a:bodyPr/>
        <a:lstStyle/>
        <a:p>
          <a:endParaRPr lang="id-ID"/>
        </a:p>
      </dgm:t>
    </dgm:pt>
    <dgm:pt modelId="{0CBF0A51-F163-4E87-AE00-B08B5770DC22}">
      <dgm:prSet phldrT="[Text]"/>
      <dgm:spPr/>
      <dgm:t>
        <a:bodyPr/>
        <a:lstStyle/>
        <a:p>
          <a:r>
            <a:rPr lang="id-ID" dirty="0" smtClean="0"/>
            <a:t>Peralatan bantu khusus di lini perakitan</a:t>
          </a:r>
          <a:endParaRPr lang="id-ID" dirty="0"/>
        </a:p>
      </dgm:t>
    </dgm:pt>
    <dgm:pt modelId="{71C262B3-031F-48BF-86A0-645F1F863146}" type="parTrans" cxnId="{594F8756-BCCA-42B4-9BEB-2201E030F06D}">
      <dgm:prSet/>
      <dgm:spPr/>
      <dgm:t>
        <a:bodyPr/>
        <a:lstStyle/>
        <a:p>
          <a:endParaRPr lang="id-ID"/>
        </a:p>
      </dgm:t>
    </dgm:pt>
    <dgm:pt modelId="{34D706B6-C6EC-4DCF-8A23-2245EAEF004C}" type="sibTrans" cxnId="{594F8756-BCCA-42B4-9BEB-2201E030F06D}">
      <dgm:prSet/>
      <dgm:spPr/>
      <dgm:t>
        <a:bodyPr/>
        <a:lstStyle/>
        <a:p>
          <a:endParaRPr lang="id-ID"/>
        </a:p>
      </dgm:t>
    </dgm:pt>
    <dgm:pt modelId="{49DA15DD-E7B0-43CC-892C-19725B8A0904}">
      <dgm:prSet phldrT="[Text]"/>
      <dgm:spPr/>
      <dgm:t>
        <a:bodyPr/>
        <a:lstStyle/>
        <a:p>
          <a:endParaRPr lang="id-ID" dirty="0"/>
        </a:p>
      </dgm:t>
    </dgm:pt>
    <dgm:pt modelId="{301B1DB5-69D5-44BD-9766-46CE2B4CBA21}" type="parTrans" cxnId="{20F4EA76-AEF2-424D-BBF8-808E72E526F8}">
      <dgm:prSet/>
      <dgm:spPr/>
      <dgm:t>
        <a:bodyPr/>
        <a:lstStyle/>
        <a:p>
          <a:endParaRPr lang="id-ID"/>
        </a:p>
      </dgm:t>
    </dgm:pt>
    <dgm:pt modelId="{7C32999D-584A-434A-BADD-A68E2EF07D42}" type="sibTrans" cxnId="{20F4EA76-AEF2-424D-BBF8-808E72E526F8}">
      <dgm:prSet/>
      <dgm:spPr/>
      <dgm:t>
        <a:bodyPr/>
        <a:lstStyle/>
        <a:p>
          <a:endParaRPr lang="id-ID"/>
        </a:p>
      </dgm:t>
    </dgm:pt>
    <dgm:pt modelId="{CBE19D3E-47D5-4BA3-A7D7-818304349ED8}">
      <dgm:prSet phldrT="[Text]"/>
      <dgm:spPr/>
      <dgm:t>
        <a:bodyPr/>
        <a:lstStyle/>
        <a:p>
          <a:endParaRPr lang="id-ID" dirty="0"/>
        </a:p>
      </dgm:t>
    </dgm:pt>
    <dgm:pt modelId="{EEC4F2B1-8146-4090-BBBE-5130CFF4990E}" type="parTrans" cxnId="{1F3E39BE-8E11-4E6E-BC77-D74FC26FCBF3}">
      <dgm:prSet/>
      <dgm:spPr/>
      <dgm:t>
        <a:bodyPr/>
        <a:lstStyle/>
        <a:p>
          <a:endParaRPr lang="id-ID"/>
        </a:p>
      </dgm:t>
    </dgm:pt>
    <dgm:pt modelId="{44C3F55E-26DA-4723-AEFC-26C996F255C7}" type="sibTrans" cxnId="{1F3E39BE-8E11-4E6E-BC77-D74FC26FCBF3}">
      <dgm:prSet/>
      <dgm:spPr/>
      <dgm:t>
        <a:bodyPr/>
        <a:lstStyle/>
        <a:p>
          <a:endParaRPr lang="id-ID"/>
        </a:p>
      </dgm:t>
    </dgm:pt>
    <dgm:pt modelId="{6F888F3D-3BA2-49E8-B0B6-9E22452F5429}">
      <dgm:prSet phldrT="[Text]"/>
      <dgm:spPr/>
      <dgm:t>
        <a:bodyPr/>
        <a:lstStyle/>
        <a:p>
          <a:endParaRPr lang="id-ID" dirty="0"/>
        </a:p>
      </dgm:t>
    </dgm:pt>
    <dgm:pt modelId="{6AFBAD83-5029-4FD3-BBE9-3708662F3320}" type="parTrans" cxnId="{3707A5F7-8C08-4743-8B63-9B8A089A2022}">
      <dgm:prSet/>
      <dgm:spPr/>
      <dgm:t>
        <a:bodyPr/>
        <a:lstStyle/>
        <a:p>
          <a:endParaRPr lang="id-ID"/>
        </a:p>
      </dgm:t>
    </dgm:pt>
    <dgm:pt modelId="{07936E17-F83A-4608-9E0E-574CEC8728E4}" type="sibTrans" cxnId="{3707A5F7-8C08-4743-8B63-9B8A089A2022}">
      <dgm:prSet/>
      <dgm:spPr/>
      <dgm:t>
        <a:bodyPr/>
        <a:lstStyle/>
        <a:p>
          <a:endParaRPr lang="id-ID"/>
        </a:p>
      </dgm:t>
    </dgm:pt>
    <dgm:pt modelId="{44DB088B-90B8-4B84-A7D0-DCEAA4CC8155}">
      <dgm:prSet phldrT="[Text]"/>
      <dgm:spPr/>
      <dgm:t>
        <a:bodyPr/>
        <a:lstStyle/>
        <a:p>
          <a:endParaRPr lang="id-ID" dirty="0"/>
        </a:p>
      </dgm:t>
    </dgm:pt>
    <dgm:pt modelId="{68A75833-8791-4283-85D8-176F7DACEE0C}" type="parTrans" cxnId="{E5FB53D8-D27C-4112-AB6A-28DD7FE12CBC}">
      <dgm:prSet/>
      <dgm:spPr/>
      <dgm:t>
        <a:bodyPr/>
        <a:lstStyle/>
        <a:p>
          <a:endParaRPr lang="id-ID"/>
        </a:p>
      </dgm:t>
    </dgm:pt>
    <dgm:pt modelId="{6DB4CA72-7E9D-48CA-AA50-639168EF16CD}" type="sibTrans" cxnId="{E5FB53D8-D27C-4112-AB6A-28DD7FE12CBC}">
      <dgm:prSet/>
      <dgm:spPr/>
      <dgm:t>
        <a:bodyPr/>
        <a:lstStyle/>
        <a:p>
          <a:endParaRPr lang="id-ID"/>
        </a:p>
      </dgm:t>
    </dgm:pt>
    <dgm:pt modelId="{371EB606-CCDE-4578-824E-40CF794E6D6B}">
      <dgm:prSet phldrT="[Text]"/>
      <dgm:spPr/>
      <dgm:t>
        <a:bodyPr/>
        <a:lstStyle/>
        <a:p>
          <a:r>
            <a:rPr lang="id-ID" dirty="0" smtClean="0"/>
            <a:t>Pergantian perkakas dan peralatan  fleksibel</a:t>
          </a:r>
          <a:endParaRPr lang="id-ID" dirty="0"/>
        </a:p>
      </dgm:t>
    </dgm:pt>
    <dgm:pt modelId="{48BD9281-F0C9-402A-BA3D-92005076BB30}" type="parTrans" cxnId="{3096D746-2990-48A8-8649-936652A3187D}">
      <dgm:prSet/>
      <dgm:spPr/>
      <dgm:t>
        <a:bodyPr/>
        <a:lstStyle/>
        <a:p>
          <a:endParaRPr lang="id-ID"/>
        </a:p>
      </dgm:t>
    </dgm:pt>
    <dgm:pt modelId="{2317B2E1-F106-413D-AA2A-A7418E969FDF}" type="sibTrans" cxnId="{3096D746-2990-48A8-8649-936652A3187D}">
      <dgm:prSet/>
      <dgm:spPr/>
      <dgm:t>
        <a:bodyPr/>
        <a:lstStyle/>
        <a:p>
          <a:endParaRPr lang="id-ID"/>
        </a:p>
      </dgm:t>
    </dgm:pt>
    <dgm:pt modelId="{409C9DD3-AB53-4D0B-B12A-61FC97024728}">
      <dgm:prSet phldrT="[Text]"/>
      <dgm:spPr/>
      <dgm:t>
        <a:bodyPr/>
        <a:lstStyle/>
        <a:p>
          <a:endParaRPr lang="id-ID" dirty="0"/>
        </a:p>
      </dgm:t>
    </dgm:pt>
    <dgm:pt modelId="{24AC4744-B7CE-4CA6-86DC-0036DA2B9717}" type="parTrans" cxnId="{479FEFA0-6A55-45B7-AC9D-72352063C8EB}">
      <dgm:prSet/>
      <dgm:spPr/>
      <dgm:t>
        <a:bodyPr/>
        <a:lstStyle/>
        <a:p>
          <a:endParaRPr lang="id-ID"/>
        </a:p>
      </dgm:t>
    </dgm:pt>
    <dgm:pt modelId="{A4F85448-37A0-4A1A-89FA-F3C31CE0E15A}" type="sibTrans" cxnId="{479FEFA0-6A55-45B7-AC9D-72352063C8EB}">
      <dgm:prSet/>
      <dgm:spPr/>
      <dgm:t>
        <a:bodyPr/>
        <a:lstStyle/>
        <a:p>
          <a:endParaRPr lang="id-ID"/>
        </a:p>
      </dgm:t>
    </dgm:pt>
    <dgm:pt modelId="{3CBCF39C-0252-488D-B7D1-1B44BFB01FE9}">
      <dgm:prSet phldrT="[Text]"/>
      <dgm:spPr/>
      <dgm:t>
        <a:bodyPr/>
        <a:lstStyle/>
        <a:p>
          <a:r>
            <a:rPr lang="id-ID" dirty="0" smtClean="0"/>
            <a:t>Operator memiliki kemampuan umum dan luas</a:t>
          </a:r>
          <a:endParaRPr lang="id-ID" dirty="0"/>
        </a:p>
      </dgm:t>
    </dgm:pt>
    <dgm:pt modelId="{E9C9161E-EF28-4988-9733-FB2AB48885EA}" type="parTrans" cxnId="{81F4001D-3870-4B21-88ED-BA2ABB328E8E}">
      <dgm:prSet/>
      <dgm:spPr/>
      <dgm:t>
        <a:bodyPr/>
        <a:lstStyle/>
        <a:p>
          <a:endParaRPr lang="id-ID"/>
        </a:p>
      </dgm:t>
    </dgm:pt>
    <dgm:pt modelId="{49A2BD3F-56D4-44B8-9188-881FF99127CE}" type="sibTrans" cxnId="{81F4001D-3870-4B21-88ED-BA2ABB328E8E}">
      <dgm:prSet/>
      <dgm:spPr/>
      <dgm:t>
        <a:bodyPr/>
        <a:lstStyle/>
        <a:p>
          <a:endParaRPr lang="id-ID"/>
        </a:p>
      </dgm:t>
    </dgm:pt>
    <dgm:pt modelId="{003EBC30-8247-4A50-BF5B-C42C361EDFB0}">
      <dgm:prSet phldrT="[Text]"/>
      <dgm:spPr/>
      <dgm:t>
        <a:bodyPr/>
        <a:lstStyle/>
        <a:p>
          <a:endParaRPr lang="id-ID" dirty="0"/>
        </a:p>
      </dgm:t>
    </dgm:pt>
    <dgm:pt modelId="{2EFC5028-C2AC-4C7B-9CFB-A3B10F4A3E97}" type="parTrans" cxnId="{3A743BB2-C62C-49AA-A28E-84D49AE7B69F}">
      <dgm:prSet/>
      <dgm:spPr/>
      <dgm:t>
        <a:bodyPr/>
        <a:lstStyle/>
        <a:p>
          <a:endParaRPr lang="id-ID"/>
        </a:p>
      </dgm:t>
    </dgm:pt>
    <dgm:pt modelId="{7CBBE5E4-C63F-4E55-8332-F0BC606B89CD}" type="sibTrans" cxnId="{3A743BB2-C62C-49AA-A28E-84D49AE7B69F}">
      <dgm:prSet/>
      <dgm:spPr/>
      <dgm:t>
        <a:bodyPr/>
        <a:lstStyle/>
        <a:p>
          <a:endParaRPr lang="id-ID"/>
        </a:p>
      </dgm:t>
    </dgm:pt>
    <dgm:pt modelId="{03ED223C-C0E3-4E72-844B-5BB0BD9B957B}">
      <dgm:prSet phldrT="[Text]"/>
      <dgm:spPr/>
      <dgm:t>
        <a:bodyPr/>
        <a:lstStyle/>
        <a:p>
          <a:r>
            <a:rPr lang="id-ID" dirty="0" smtClean="0"/>
            <a:t>Karyawan dilatih seadanya</a:t>
          </a:r>
          <a:endParaRPr lang="id-ID" dirty="0"/>
        </a:p>
      </dgm:t>
    </dgm:pt>
    <dgm:pt modelId="{7C754F58-1D92-4619-B564-0E60635DFDB6}" type="parTrans" cxnId="{FFA10C2E-F3BC-4ADD-8353-BBB191359ECC}">
      <dgm:prSet/>
      <dgm:spPr/>
      <dgm:t>
        <a:bodyPr/>
        <a:lstStyle/>
        <a:p>
          <a:endParaRPr lang="id-ID"/>
        </a:p>
      </dgm:t>
    </dgm:pt>
    <dgm:pt modelId="{44E3DBC2-44F9-4735-ACEA-42EF191F4D24}" type="sibTrans" cxnId="{FFA10C2E-F3BC-4ADD-8353-BBB191359ECC}">
      <dgm:prSet/>
      <dgm:spPr/>
      <dgm:t>
        <a:bodyPr/>
        <a:lstStyle/>
        <a:p>
          <a:endParaRPr lang="id-ID"/>
        </a:p>
      </dgm:t>
    </dgm:pt>
    <dgm:pt modelId="{477307D2-D0B3-4A6D-BFD7-6390F00CC414}">
      <dgm:prSet phldrT="[Text]"/>
      <dgm:spPr/>
      <dgm:t>
        <a:bodyPr/>
        <a:lstStyle/>
        <a:p>
          <a:endParaRPr lang="id-ID" dirty="0"/>
        </a:p>
      </dgm:t>
    </dgm:pt>
    <dgm:pt modelId="{BE22A944-2594-4E89-9789-6675218D0B81}" type="parTrans" cxnId="{1B75B5C3-8F4D-4C87-87FE-691956A1C380}">
      <dgm:prSet/>
      <dgm:spPr/>
      <dgm:t>
        <a:bodyPr/>
        <a:lstStyle/>
        <a:p>
          <a:endParaRPr lang="id-ID"/>
        </a:p>
      </dgm:t>
    </dgm:pt>
    <dgm:pt modelId="{439DDC6C-CA89-45E7-B638-7FB86E5F4214}" type="sibTrans" cxnId="{1B75B5C3-8F4D-4C87-87FE-691956A1C380}">
      <dgm:prSet/>
      <dgm:spPr/>
      <dgm:t>
        <a:bodyPr/>
        <a:lstStyle/>
        <a:p>
          <a:endParaRPr lang="id-ID"/>
        </a:p>
      </dgm:t>
    </dgm:pt>
    <dgm:pt modelId="{EC750741-B85D-4CA2-AD71-9834E77A1059}">
      <dgm:prSet phldrT="[Text]"/>
      <dgm:spPr/>
      <dgm:t>
        <a:bodyPr/>
        <a:lstStyle/>
        <a:p>
          <a:endParaRPr lang="id-ID" dirty="0"/>
        </a:p>
      </dgm:t>
    </dgm:pt>
    <dgm:pt modelId="{68331585-A49C-4DAC-83BE-00B8F0EE571C}" type="parTrans" cxnId="{A86B36F4-648A-4522-BFD3-9C8A8AF9236B}">
      <dgm:prSet/>
      <dgm:spPr/>
      <dgm:t>
        <a:bodyPr/>
        <a:lstStyle/>
        <a:p>
          <a:endParaRPr lang="id-ID"/>
        </a:p>
      </dgm:t>
    </dgm:pt>
    <dgm:pt modelId="{47D92157-0121-498B-9739-1F97CF78A3CA}" type="sibTrans" cxnId="{A86B36F4-648A-4522-BFD3-9C8A8AF9236B}">
      <dgm:prSet/>
      <dgm:spPr/>
      <dgm:t>
        <a:bodyPr/>
        <a:lstStyle/>
        <a:p>
          <a:endParaRPr lang="id-ID"/>
        </a:p>
      </dgm:t>
    </dgm:pt>
    <dgm:pt modelId="{D345C0A7-4784-4DE9-A97C-1FB739D40BCA}">
      <dgm:prSet phldrT="[Text]"/>
      <dgm:spPr/>
      <dgm:t>
        <a:bodyPr/>
        <a:lstStyle/>
        <a:p>
          <a:r>
            <a:rPr lang="id-ID" dirty="0" smtClean="0"/>
            <a:t>Operator memiliki ketrampilan yang tidak terlalu luas</a:t>
          </a:r>
          <a:endParaRPr lang="id-ID" dirty="0"/>
        </a:p>
      </dgm:t>
    </dgm:pt>
    <dgm:pt modelId="{B6F69D58-4458-41D8-BB37-D7866E2C5150}" type="parTrans" cxnId="{435BCE57-37BA-47BF-AA65-6419303E1F53}">
      <dgm:prSet/>
      <dgm:spPr/>
      <dgm:t>
        <a:bodyPr/>
        <a:lstStyle/>
        <a:p>
          <a:endParaRPr lang="id-ID"/>
        </a:p>
      </dgm:t>
    </dgm:pt>
    <dgm:pt modelId="{BB569FEE-7378-43FE-817D-EAE6C2C5D5E2}" type="sibTrans" cxnId="{435BCE57-37BA-47BF-AA65-6419303E1F53}">
      <dgm:prSet/>
      <dgm:spPr/>
      <dgm:t>
        <a:bodyPr/>
        <a:lstStyle/>
        <a:p>
          <a:endParaRPr lang="id-ID"/>
        </a:p>
      </dgm:t>
    </dgm:pt>
    <dgm:pt modelId="{F712AE42-252B-4E89-93C9-4CDB60C22647}">
      <dgm:prSet phldrT="[Text]"/>
      <dgm:spPr/>
      <dgm:t>
        <a:bodyPr/>
        <a:lstStyle/>
        <a:p>
          <a:endParaRPr lang="id-ID" dirty="0"/>
        </a:p>
      </dgm:t>
    </dgm:pt>
    <dgm:pt modelId="{B3C74A30-2908-4595-8155-1DFBC87D223C}" type="parTrans" cxnId="{AC7D606F-E14C-4011-BE01-4F1E5623AFA3}">
      <dgm:prSet/>
      <dgm:spPr/>
      <dgm:t>
        <a:bodyPr/>
        <a:lstStyle/>
        <a:p>
          <a:endParaRPr lang="id-ID"/>
        </a:p>
      </dgm:t>
    </dgm:pt>
    <dgm:pt modelId="{BA12C08D-8869-43A7-AE35-1ABD3FBBA1D0}" type="sibTrans" cxnId="{AC7D606F-E14C-4011-BE01-4F1E5623AFA3}">
      <dgm:prSet/>
      <dgm:spPr/>
      <dgm:t>
        <a:bodyPr/>
        <a:lstStyle/>
        <a:p>
          <a:endParaRPr lang="id-ID"/>
        </a:p>
      </dgm:t>
    </dgm:pt>
    <dgm:pt modelId="{413C458A-6BBE-401D-82CA-D4E8E95E5B42}">
      <dgm:prSet phldrT="[Text]"/>
      <dgm:spPr/>
      <dgm:t>
        <a:bodyPr/>
        <a:lstStyle/>
        <a:p>
          <a:r>
            <a:rPr lang="id-ID" dirty="0" smtClean="0"/>
            <a:t>Operator yang fleksibel dilatih untuk kustomisasi jika diperlukan</a:t>
          </a:r>
          <a:endParaRPr lang="id-ID" dirty="0"/>
        </a:p>
      </dgm:t>
    </dgm:pt>
    <dgm:pt modelId="{7DB30790-A5A0-4E38-B7A3-A096B0D015FD}" type="parTrans" cxnId="{74A9023F-0BE4-4AF3-8801-E2582B5D421C}">
      <dgm:prSet/>
      <dgm:spPr/>
      <dgm:t>
        <a:bodyPr/>
        <a:lstStyle/>
        <a:p>
          <a:endParaRPr lang="id-ID"/>
        </a:p>
      </dgm:t>
    </dgm:pt>
    <dgm:pt modelId="{63CBC59A-D6B5-4658-BE5C-5C87393EF320}" type="sibTrans" cxnId="{74A9023F-0BE4-4AF3-8801-E2582B5D421C}">
      <dgm:prSet/>
      <dgm:spPr/>
      <dgm:t>
        <a:bodyPr/>
        <a:lstStyle/>
        <a:p>
          <a:endParaRPr lang="id-ID"/>
        </a:p>
      </dgm:t>
    </dgm:pt>
    <dgm:pt modelId="{184AD749-75B1-4598-B799-8928476101CC}">
      <dgm:prSet phldrT="[Text]"/>
      <dgm:spPr/>
      <dgm:t>
        <a:bodyPr/>
        <a:lstStyle/>
        <a:p>
          <a:endParaRPr lang="id-ID" dirty="0"/>
        </a:p>
      </dgm:t>
    </dgm:pt>
    <dgm:pt modelId="{796F616E-613B-4691-8A12-344201FFDEFD}" type="parTrans" cxnId="{275F1E6D-3551-49BD-9847-73929A8F7A47}">
      <dgm:prSet/>
      <dgm:spPr/>
      <dgm:t>
        <a:bodyPr/>
        <a:lstStyle/>
        <a:p>
          <a:endParaRPr lang="id-ID"/>
        </a:p>
      </dgm:t>
    </dgm:pt>
    <dgm:pt modelId="{24CE7529-0F56-4D64-B230-A02F3AC20CE4}" type="sibTrans" cxnId="{275F1E6D-3551-49BD-9847-73929A8F7A47}">
      <dgm:prSet/>
      <dgm:spPr/>
      <dgm:t>
        <a:bodyPr/>
        <a:lstStyle/>
        <a:p>
          <a:endParaRPr lang="id-ID"/>
        </a:p>
      </dgm:t>
    </dgm:pt>
    <dgm:pt modelId="{1CE07159-AAC7-4A3D-ACF1-4652E45E9D10}">
      <dgm:prSet phldrT="[Text]"/>
      <dgm:spPr/>
      <dgm:t>
        <a:bodyPr/>
        <a:lstStyle/>
        <a:p>
          <a:endParaRPr lang="id-ID" dirty="0"/>
        </a:p>
      </dgm:t>
    </dgm:pt>
    <dgm:pt modelId="{2D95184D-C66C-437E-A0CF-B0D812082C91}" type="parTrans" cxnId="{418EAB14-B1FB-48A2-AFBF-3027CB22BD43}">
      <dgm:prSet/>
      <dgm:spPr/>
      <dgm:t>
        <a:bodyPr/>
        <a:lstStyle/>
        <a:p>
          <a:endParaRPr lang="id-ID"/>
        </a:p>
      </dgm:t>
    </dgm:pt>
    <dgm:pt modelId="{A1A5306F-F763-4BB7-BECB-2B99C9F10926}" type="sibTrans" cxnId="{418EAB14-B1FB-48A2-AFBF-3027CB22BD43}">
      <dgm:prSet/>
      <dgm:spPr/>
      <dgm:t>
        <a:bodyPr/>
        <a:lstStyle/>
        <a:p>
          <a:endParaRPr lang="id-ID"/>
        </a:p>
      </dgm:t>
    </dgm:pt>
    <dgm:pt modelId="{5C6EFBBA-D464-4B9F-8004-AF4C89A74E02}">
      <dgm:prSet phldrT="[Text]"/>
      <dgm:spPr/>
      <dgm:t>
        <a:bodyPr/>
        <a:lstStyle/>
        <a:p>
          <a:endParaRPr lang="id-ID" dirty="0"/>
        </a:p>
      </dgm:t>
    </dgm:pt>
    <dgm:pt modelId="{EA68ACB2-5916-459A-8DD3-BF6CA9DDDC9B}" type="parTrans" cxnId="{13E11AF9-1399-4A2E-9E59-1EC3A66BE125}">
      <dgm:prSet/>
      <dgm:spPr/>
    </dgm:pt>
    <dgm:pt modelId="{E9FA664D-8447-4E3B-936E-BFD55C9B786C}" type="sibTrans" cxnId="{13E11AF9-1399-4A2E-9E59-1EC3A66BE125}">
      <dgm:prSet/>
      <dgm:spPr/>
    </dgm:pt>
    <dgm:pt modelId="{E3FECC45-DE05-4816-A753-90AD1C891CBE}" type="pres">
      <dgm:prSet presAssocID="{9042F70E-9EC6-4C43-B6A6-F5A3E2624EFC}" presName="Name0" presStyleCnt="0">
        <dgm:presLayoutVars>
          <dgm:dir/>
          <dgm:animLvl val="lvl"/>
          <dgm:resizeHandles val="exact"/>
        </dgm:presLayoutVars>
      </dgm:prSet>
      <dgm:spPr/>
      <dgm:t>
        <a:bodyPr/>
        <a:lstStyle/>
        <a:p>
          <a:endParaRPr lang="id-ID"/>
        </a:p>
      </dgm:t>
    </dgm:pt>
    <dgm:pt modelId="{E57406C0-288B-4B90-81AF-128A149F8B76}" type="pres">
      <dgm:prSet presAssocID="{379CF8F3-218C-4567-87C4-96A1332387E8}" presName="composite" presStyleCnt="0"/>
      <dgm:spPr/>
    </dgm:pt>
    <dgm:pt modelId="{82B67430-CBB7-44F7-A2AF-64B33F2FF656}" type="pres">
      <dgm:prSet presAssocID="{379CF8F3-218C-4567-87C4-96A1332387E8}" presName="parTx" presStyleLbl="alignNode1" presStyleIdx="0" presStyleCnt="4">
        <dgm:presLayoutVars>
          <dgm:chMax val="0"/>
          <dgm:chPref val="0"/>
          <dgm:bulletEnabled val="1"/>
        </dgm:presLayoutVars>
      </dgm:prSet>
      <dgm:spPr/>
      <dgm:t>
        <a:bodyPr/>
        <a:lstStyle/>
        <a:p>
          <a:endParaRPr lang="id-ID"/>
        </a:p>
      </dgm:t>
    </dgm:pt>
    <dgm:pt modelId="{8CEA9548-201A-43AB-BAE7-4E92C10DEDF1}" type="pres">
      <dgm:prSet presAssocID="{379CF8F3-218C-4567-87C4-96A1332387E8}" presName="desTx" presStyleLbl="alignAccFollowNode1" presStyleIdx="0" presStyleCnt="4">
        <dgm:presLayoutVars>
          <dgm:bulletEnabled val="1"/>
        </dgm:presLayoutVars>
      </dgm:prSet>
      <dgm:spPr/>
      <dgm:t>
        <a:bodyPr/>
        <a:lstStyle/>
        <a:p>
          <a:endParaRPr lang="id-ID"/>
        </a:p>
      </dgm:t>
    </dgm:pt>
    <dgm:pt modelId="{2B33EB33-D1F6-4E90-BA69-8C589BEC5799}" type="pres">
      <dgm:prSet presAssocID="{CA9333A4-6E0D-46C2-BD8D-A2980D9B207A}" presName="space" presStyleCnt="0"/>
      <dgm:spPr/>
    </dgm:pt>
    <dgm:pt modelId="{506BF364-06B0-4787-A837-66AB43D6536A}" type="pres">
      <dgm:prSet presAssocID="{395389B5-6A05-4D6B-8701-6F70394DD3FF}" presName="composite" presStyleCnt="0"/>
      <dgm:spPr/>
    </dgm:pt>
    <dgm:pt modelId="{7D995B74-1C98-48AE-88A4-416E74E8A1D3}" type="pres">
      <dgm:prSet presAssocID="{395389B5-6A05-4D6B-8701-6F70394DD3FF}" presName="parTx" presStyleLbl="alignNode1" presStyleIdx="1" presStyleCnt="4">
        <dgm:presLayoutVars>
          <dgm:chMax val="0"/>
          <dgm:chPref val="0"/>
          <dgm:bulletEnabled val="1"/>
        </dgm:presLayoutVars>
      </dgm:prSet>
      <dgm:spPr/>
      <dgm:t>
        <a:bodyPr/>
        <a:lstStyle/>
        <a:p>
          <a:endParaRPr lang="id-ID"/>
        </a:p>
      </dgm:t>
    </dgm:pt>
    <dgm:pt modelId="{51584E60-E0C8-431E-95E2-0FDE465A2A21}" type="pres">
      <dgm:prSet presAssocID="{395389B5-6A05-4D6B-8701-6F70394DD3FF}" presName="desTx" presStyleLbl="alignAccFollowNode1" presStyleIdx="1" presStyleCnt="4">
        <dgm:presLayoutVars>
          <dgm:bulletEnabled val="1"/>
        </dgm:presLayoutVars>
      </dgm:prSet>
      <dgm:spPr/>
      <dgm:t>
        <a:bodyPr/>
        <a:lstStyle/>
        <a:p>
          <a:endParaRPr lang="id-ID"/>
        </a:p>
      </dgm:t>
    </dgm:pt>
    <dgm:pt modelId="{2A2CC5B8-56B8-4C64-B08D-0EA5F2C9CC1D}" type="pres">
      <dgm:prSet presAssocID="{FAC4A48D-6575-4C88-A965-76FFCABFB435}" presName="space" presStyleCnt="0"/>
      <dgm:spPr/>
    </dgm:pt>
    <dgm:pt modelId="{17342DA9-8019-485E-8CE7-F69B7C542173}" type="pres">
      <dgm:prSet presAssocID="{4B5E7E55-0EA1-45CF-B322-9EA66DE58A56}" presName="composite" presStyleCnt="0"/>
      <dgm:spPr/>
    </dgm:pt>
    <dgm:pt modelId="{C5FABF0C-E1FF-4BF4-ACD3-6239C4A637A8}" type="pres">
      <dgm:prSet presAssocID="{4B5E7E55-0EA1-45CF-B322-9EA66DE58A56}" presName="parTx" presStyleLbl="alignNode1" presStyleIdx="2" presStyleCnt="4">
        <dgm:presLayoutVars>
          <dgm:chMax val="0"/>
          <dgm:chPref val="0"/>
          <dgm:bulletEnabled val="1"/>
        </dgm:presLayoutVars>
      </dgm:prSet>
      <dgm:spPr/>
      <dgm:t>
        <a:bodyPr/>
        <a:lstStyle/>
        <a:p>
          <a:endParaRPr lang="id-ID"/>
        </a:p>
      </dgm:t>
    </dgm:pt>
    <dgm:pt modelId="{9692D3F8-211C-400D-BB92-2539166E90A0}" type="pres">
      <dgm:prSet presAssocID="{4B5E7E55-0EA1-45CF-B322-9EA66DE58A56}" presName="desTx" presStyleLbl="alignAccFollowNode1" presStyleIdx="2" presStyleCnt="4">
        <dgm:presLayoutVars>
          <dgm:bulletEnabled val="1"/>
        </dgm:presLayoutVars>
      </dgm:prSet>
      <dgm:spPr/>
      <dgm:t>
        <a:bodyPr/>
        <a:lstStyle/>
        <a:p>
          <a:endParaRPr lang="id-ID"/>
        </a:p>
      </dgm:t>
    </dgm:pt>
    <dgm:pt modelId="{3216F4D8-CB7F-4EF7-8887-190567231E7A}" type="pres">
      <dgm:prSet presAssocID="{372BF1ED-3AF0-4C9D-B5EE-972570F49267}" presName="space" presStyleCnt="0"/>
      <dgm:spPr/>
    </dgm:pt>
    <dgm:pt modelId="{F555E500-D3F0-4CAD-95AD-DFCCB43143A7}" type="pres">
      <dgm:prSet presAssocID="{16674511-A117-4614-8715-7DA78472C3EF}" presName="composite" presStyleCnt="0"/>
      <dgm:spPr/>
    </dgm:pt>
    <dgm:pt modelId="{A224701D-2567-45AF-8E18-7A236D7F34D1}" type="pres">
      <dgm:prSet presAssocID="{16674511-A117-4614-8715-7DA78472C3EF}" presName="parTx" presStyleLbl="alignNode1" presStyleIdx="3" presStyleCnt="4">
        <dgm:presLayoutVars>
          <dgm:chMax val="0"/>
          <dgm:chPref val="0"/>
          <dgm:bulletEnabled val="1"/>
        </dgm:presLayoutVars>
      </dgm:prSet>
      <dgm:spPr/>
      <dgm:t>
        <a:bodyPr/>
        <a:lstStyle/>
        <a:p>
          <a:endParaRPr lang="id-ID"/>
        </a:p>
      </dgm:t>
    </dgm:pt>
    <dgm:pt modelId="{1AFE93C2-20ED-4906-AA2D-4078C970F30A}" type="pres">
      <dgm:prSet presAssocID="{16674511-A117-4614-8715-7DA78472C3EF}" presName="desTx" presStyleLbl="alignAccFollowNode1" presStyleIdx="3" presStyleCnt="4">
        <dgm:presLayoutVars>
          <dgm:bulletEnabled val="1"/>
        </dgm:presLayoutVars>
      </dgm:prSet>
      <dgm:spPr/>
      <dgm:t>
        <a:bodyPr/>
        <a:lstStyle/>
        <a:p>
          <a:endParaRPr lang="id-ID"/>
        </a:p>
      </dgm:t>
    </dgm:pt>
  </dgm:ptLst>
  <dgm:cxnLst>
    <dgm:cxn modelId="{12AA909C-DD86-4EDC-8C30-EC9820261A74}" srcId="{9042F70E-9EC6-4C43-B6A6-F5A3E2624EFC}" destId="{395389B5-6A05-4D6B-8701-6F70394DD3FF}" srcOrd="1" destOrd="0" parTransId="{02CB4551-4661-4C71-9FFD-93514D8F0C7E}" sibTransId="{FAC4A48D-6575-4C88-A965-76FFCABFB435}"/>
    <dgm:cxn modelId="{3FE183F9-175C-41E8-B3F3-314CDFEDA63C}" type="presOf" srcId="{184AD749-75B1-4598-B799-8928476101CC}" destId="{1AFE93C2-20ED-4906-AA2D-4078C970F30A}" srcOrd="0" destOrd="3" presId="urn:microsoft.com/office/officeart/2005/8/layout/hList1"/>
    <dgm:cxn modelId="{0AFFE35C-7A1D-466E-BC31-EE448CD8EC98}" type="presOf" srcId="{680FAD7E-93B5-4CE3-AA4A-7F0C591725BF}" destId="{51584E60-E0C8-431E-95E2-0FDE465A2A21}" srcOrd="0" destOrd="0" presId="urn:microsoft.com/office/officeart/2005/8/layout/hList1"/>
    <dgm:cxn modelId="{275F1E6D-3551-49BD-9847-73929A8F7A47}" srcId="{16674511-A117-4614-8715-7DA78472C3EF}" destId="{184AD749-75B1-4598-B799-8928476101CC}" srcOrd="3" destOrd="0" parTransId="{796F616E-613B-4691-8A12-344201FFDEFD}" sibTransId="{24CE7529-0F56-4D64-B230-A02F3AC20CE4}"/>
    <dgm:cxn modelId="{FA28B3A1-1019-4C0A-B7E6-D8EFC5255DB7}" type="presOf" srcId="{F712AE42-252B-4E89-93C9-4CDB60C22647}" destId="{9692D3F8-211C-400D-BB92-2539166E90A0}" srcOrd="0" destOrd="3" presId="urn:microsoft.com/office/officeart/2005/8/layout/hList1"/>
    <dgm:cxn modelId="{F867441F-56A4-4857-B6B9-C27B241244E1}" type="presOf" srcId="{477307D2-D0B3-4A6D-BFD7-6390F00CC414}" destId="{51584E60-E0C8-431E-95E2-0FDE465A2A21}" srcOrd="0" destOrd="4" presId="urn:microsoft.com/office/officeart/2005/8/layout/hList1"/>
    <dgm:cxn modelId="{1F3E39BE-8E11-4E6E-BC77-D74FC26FCBF3}" srcId="{395389B5-6A05-4D6B-8701-6F70394DD3FF}" destId="{CBE19D3E-47D5-4BA3-A7D7-818304349ED8}" srcOrd="1" destOrd="0" parTransId="{EEC4F2B1-8146-4090-BBBE-5130CFF4990E}" sibTransId="{44C3F55E-26DA-4723-AEFC-26C996F255C7}"/>
    <dgm:cxn modelId="{619A3031-9F30-4A60-AD0E-1C37FDBEA453}" type="presOf" srcId="{003EBC30-8247-4A50-BF5B-C42C361EDFB0}" destId="{8CEA9548-201A-43AB-BAE7-4E92C10DEDF1}" srcOrd="0" destOrd="3" presId="urn:microsoft.com/office/officeart/2005/8/layout/hList1"/>
    <dgm:cxn modelId="{3A743BB2-C62C-49AA-A28E-84D49AE7B69F}" srcId="{379CF8F3-218C-4567-87C4-96A1332387E8}" destId="{003EBC30-8247-4A50-BF5B-C42C361EDFB0}" srcOrd="3" destOrd="0" parTransId="{2EFC5028-C2AC-4C7B-9CFB-A3B10F4A3E97}" sibTransId="{7CBBE5E4-C63F-4E55-8332-F0BC606B89CD}"/>
    <dgm:cxn modelId="{418EAB14-B1FB-48A2-AFBF-3027CB22BD43}" srcId="{16674511-A117-4614-8715-7DA78472C3EF}" destId="{1CE07159-AAC7-4A3D-ACF1-4652E45E9D10}" srcOrd="4" destOrd="0" parTransId="{2D95184D-C66C-437E-A0CF-B0D812082C91}" sibTransId="{A1A5306F-F763-4BB7-BECB-2B99C9F10926}"/>
    <dgm:cxn modelId="{57CF200D-E49C-4917-9993-912735223893}" type="presOf" srcId="{03ED223C-C0E3-4E72-844B-5BB0BD9B957B}" destId="{51584E60-E0C8-431E-95E2-0FDE465A2A21}" srcOrd="0" destOrd="7" presId="urn:microsoft.com/office/officeart/2005/8/layout/hList1"/>
    <dgm:cxn modelId="{47C55C02-5462-4869-873C-2917F4604E5B}" srcId="{379CF8F3-218C-4567-87C4-96A1332387E8}" destId="{3E5592B4-E29F-4130-8F32-9CC7B0A4FE3A}" srcOrd="0" destOrd="0" parTransId="{08E4A0C6-0F61-418A-9E38-96DC0896EF84}" sibTransId="{64436AE5-E0D4-42B9-A328-69466C8F419D}"/>
    <dgm:cxn modelId="{3707A5F7-8C08-4743-8B63-9B8A089A2022}" srcId="{395389B5-6A05-4D6B-8701-6F70394DD3FF}" destId="{6F888F3D-3BA2-49E8-B0B6-9E22452F5429}" srcOrd="2" destOrd="0" parTransId="{6AFBAD83-5029-4FD3-BBE9-3708662F3320}" sibTransId="{07936E17-F83A-4608-9E0E-574CEC8728E4}"/>
    <dgm:cxn modelId="{E235DB31-77CF-4807-B5C6-20E9B79DEDB5}" type="presOf" srcId="{4B5E7E55-0EA1-45CF-B322-9EA66DE58A56}" destId="{C5FABF0C-E1FF-4BF4-ACD3-6239C4A637A8}" srcOrd="0" destOrd="0" presId="urn:microsoft.com/office/officeart/2005/8/layout/hList1"/>
    <dgm:cxn modelId="{1CA3317C-1B25-4741-BE6D-2A4BC3B8AFFE}" type="presOf" srcId="{379CF8F3-218C-4567-87C4-96A1332387E8}" destId="{82B67430-CBB7-44F7-A2AF-64B33F2FF656}" srcOrd="0" destOrd="0" presId="urn:microsoft.com/office/officeart/2005/8/layout/hList1"/>
    <dgm:cxn modelId="{0B9936DB-513A-44A7-8AA4-AD41FF64129D}" type="presOf" srcId="{409C9DD3-AB53-4D0B-B12A-61FC97024728}" destId="{1AFE93C2-20ED-4906-AA2D-4078C970F30A}" srcOrd="0" destOrd="1" presId="urn:microsoft.com/office/officeart/2005/8/layout/hList1"/>
    <dgm:cxn modelId="{1208070A-205B-4E52-8466-98FFDD2B7C8E}" type="presOf" srcId="{5C6EFBBA-D464-4B9F-8004-AF4C89A74E02}" destId="{51584E60-E0C8-431E-95E2-0FDE465A2A21}" srcOrd="0" destOrd="5" presId="urn:microsoft.com/office/officeart/2005/8/layout/hList1"/>
    <dgm:cxn modelId="{BA9FDF5D-5C14-44B2-93A3-9B79FA322591}" type="presOf" srcId="{E3AC6A59-B090-4EB8-8897-EA5F811B611D}" destId="{9692D3F8-211C-400D-BB92-2539166E90A0}" srcOrd="0" destOrd="0" presId="urn:microsoft.com/office/officeart/2005/8/layout/hList1"/>
    <dgm:cxn modelId="{4D142734-AACD-40C3-B7AE-6F89EEBC8616}" type="presOf" srcId="{61556BC9-BF0F-4E0B-AB62-9E477640C652}" destId="{8CEA9548-201A-43AB-BAE7-4E92C10DEDF1}" srcOrd="0" destOrd="2" presId="urn:microsoft.com/office/officeart/2005/8/layout/hList1"/>
    <dgm:cxn modelId="{AC7D606F-E14C-4011-BE01-4F1E5623AFA3}" srcId="{4B5E7E55-0EA1-45CF-B322-9EA66DE58A56}" destId="{F712AE42-252B-4E89-93C9-4CDB60C22647}" srcOrd="3" destOrd="0" parTransId="{B3C74A30-2908-4595-8155-1DFBC87D223C}" sibTransId="{BA12C08D-8869-43A7-AE35-1ABD3FBBA1D0}"/>
    <dgm:cxn modelId="{74A9023F-0BE4-4AF3-8801-E2582B5D421C}" srcId="{16674511-A117-4614-8715-7DA78472C3EF}" destId="{413C458A-6BBE-401D-82CA-D4E8E95E5B42}" srcOrd="5" destOrd="0" parTransId="{7DB30790-A5A0-4E38-B7A3-A096B0D015FD}" sibTransId="{63CBC59A-D6B5-4658-BE5C-5C87393EF320}"/>
    <dgm:cxn modelId="{FFA10C2E-F3BC-4ADD-8353-BBB191359ECC}" srcId="{395389B5-6A05-4D6B-8701-6F70394DD3FF}" destId="{03ED223C-C0E3-4E72-844B-5BB0BD9B957B}" srcOrd="7" destOrd="0" parTransId="{7C754F58-1D92-4619-B564-0E60635DFDB6}" sibTransId="{44E3DBC2-44F9-4735-ACEA-42EF191F4D24}"/>
    <dgm:cxn modelId="{3EB32E4C-AB88-4319-AB4D-C1C3E3348862}" type="presOf" srcId="{CBE19D3E-47D5-4BA3-A7D7-818304349ED8}" destId="{51584E60-E0C8-431E-95E2-0FDE465A2A21}" srcOrd="0" destOrd="1" presId="urn:microsoft.com/office/officeart/2005/8/layout/hList1"/>
    <dgm:cxn modelId="{B2E7CF3D-12FA-4E04-A05A-0BD3F3E02A9B}" type="presOf" srcId="{6F888F3D-3BA2-49E8-B0B6-9E22452F5429}" destId="{51584E60-E0C8-431E-95E2-0FDE465A2A21}" srcOrd="0" destOrd="2" presId="urn:microsoft.com/office/officeart/2005/8/layout/hList1"/>
    <dgm:cxn modelId="{86E46C69-7220-42A6-B209-9D4379EBBAA4}" srcId="{395389B5-6A05-4D6B-8701-6F70394DD3FF}" destId="{680FAD7E-93B5-4CE3-AA4A-7F0C591725BF}" srcOrd="0" destOrd="0" parTransId="{D33A482F-F8B5-43AD-84B3-0106EEACE865}" sibTransId="{EED02BAD-0A3D-4FA6-9E24-6944EB3424F1}"/>
    <dgm:cxn modelId="{1E263CD1-CF5A-405F-A061-2277FEDE5A23}" type="presOf" srcId="{413C458A-6BBE-401D-82CA-D4E8E95E5B42}" destId="{1AFE93C2-20ED-4906-AA2D-4078C970F30A}" srcOrd="0" destOrd="5" presId="urn:microsoft.com/office/officeart/2005/8/layout/hList1"/>
    <dgm:cxn modelId="{62E4D904-298E-4FC2-8A85-42A0216FD085}" type="presOf" srcId="{44DB088B-90B8-4B84-A7D0-DCEAA4CC8155}" destId="{9692D3F8-211C-400D-BB92-2539166E90A0}" srcOrd="0" destOrd="1" presId="urn:microsoft.com/office/officeart/2005/8/layout/hList1"/>
    <dgm:cxn modelId="{33ACAC21-7825-4533-AE22-831B325EED60}" type="presOf" srcId="{3CBCF39C-0252-488D-B7D1-1B44BFB01FE9}" destId="{8CEA9548-201A-43AB-BAE7-4E92C10DEDF1}" srcOrd="0" destOrd="4" presId="urn:microsoft.com/office/officeart/2005/8/layout/hList1"/>
    <dgm:cxn modelId="{480E7A75-C391-4E09-9085-23E40C317296}" type="presOf" srcId="{371EB606-CCDE-4578-824E-40CF794E6D6B}" destId="{1AFE93C2-20ED-4906-AA2D-4078C970F30A}" srcOrd="0" destOrd="2" presId="urn:microsoft.com/office/officeart/2005/8/layout/hList1"/>
    <dgm:cxn modelId="{435BCE57-37BA-47BF-AA65-6419303E1F53}" srcId="{4B5E7E55-0EA1-45CF-B322-9EA66DE58A56}" destId="{D345C0A7-4784-4DE9-A97C-1FB739D40BCA}" srcOrd="4" destOrd="0" parTransId="{B6F69D58-4458-41D8-BB37-D7866E2C5150}" sibTransId="{BB569FEE-7378-43FE-817D-EAE6C2C5D5E2}"/>
    <dgm:cxn modelId="{C83EA8E7-896C-4A61-9D19-4A23EF6CB54F}" type="presOf" srcId="{C226161A-94CE-4D20-BB44-0CA34D8829EC}" destId="{9692D3F8-211C-400D-BB92-2539166E90A0}" srcOrd="0" destOrd="2" presId="urn:microsoft.com/office/officeart/2005/8/layout/hList1"/>
    <dgm:cxn modelId="{F3C026FF-C4EF-4B01-83A4-E3F88B98CA6D}" type="presOf" srcId="{0CBF0A51-F163-4E87-AE00-B08B5770DC22}" destId="{51584E60-E0C8-431E-95E2-0FDE465A2A21}" srcOrd="0" destOrd="3" presId="urn:microsoft.com/office/officeart/2005/8/layout/hList1"/>
    <dgm:cxn modelId="{39EEFB63-0D50-44B4-BD36-E7542CFDF9EC}" srcId="{9042F70E-9EC6-4C43-B6A6-F5A3E2624EFC}" destId="{379CF8F3-218C-4567-87C4-96A1332387E8}" srcOrd="0" destOrd="0" parTransId="{F4B7C472-D439-40DA-B3DC-D53A810ECE3E}" sibTransId="{CA9333A4-6E0D-46C2-BD8D-A2980D9B207A}"/>
    <dgm:cxn modelId="{A86B36F4-648A-4522-BFD3-9C8A8AF9236B}" srcId="{395389B5-6A05-4D6B-8701-6F70394DD3FF}" destId="{EC750741-B85D-4CA2-AD71-9834E77A1059}" srcOrd="6" destOrd="0" parTransId="{68331585-A49C-4DAC-83BE-00B8F0EE571C}" sibTransId="{47D92157-0121-498B-9739-1F97CF78A3CA}"/>
    <dgm:cxn modelId="{2BA96A7D-D9B6-4724-A43D-5F822475CC46}" srcId="{4B5E7E55-0EA1-45CF-B322-9EA66DE58A56}" destId="{C226161A-94CE-4D20-BB44-0CA34D8829EC}" srcOrd="2" destOrd="0" parTransId="{FA2C0976-8A6C-49F9-BB50-0AF559D564B3}" sibTransId="{3299BC64-9EA6-48E4-BF4E-50681D293E36}"/>
    <dgm:cxn modelId="{FFF2FC84-EF2E-4443-89E3-34F738FC467D}" type="presOf" srcId="{395389B5-6A05-4D6B-8701-6F70394DD3FF}" destId="{7D995B74-1C98-48AE-88A4-416E74E8A1D3}" srcOrd="0" destOrd="0" presId="urn:microsoft.com/office/officeart/2005/8/layout/hList1"/>
    <dgm:cxn modelId="{F11ECBF3-FEB1-4556-BAC9-CAC78A3944E9}" srcId="{379CF8F3-218C-4567-87C4-96A1332387E8}" destId="{61556BC9-BF0F-4E0B-AB62-9E477640C652}" srcOrd="2" destOrd="0" parTransId="{B8426BFA-5AAD-445C-B623-2DD035C124B8}" sibTransId="{2B80CC7E-C042-4261-88C4-32E4957629E0}"/>
    <dgm:cxn modelId="{BF46253E-2942-4150-84D7-49E0F063E3B4}" type="presOf" srcId="{9042F70E-9EC6-4C43-B6A6-F5A3E2624EFC}" destId="{E3FECC45-DE05-4816-A753-90AD1C891CBE}" srcOrd="0" destOrd="0" presId="urn:microsoft.com/office/officeart/2005/8/layout/hList1"/>
    <dgm:cxn modelId="{3096D746-2990-48A8-8649-936652A3187D}" srcId="{16674511-A117-4614-8715-7DA78472C3EF}" destId="{371EB606-CCDE-4578-824E-40CF794E6D6B}" srcOrd="2" destOrd="0" parTransId="{48BD9281-F0C9-402A-BA3D-92005076BB30}" sibTransId="{2317B2E1-F106-413D-AA2A-A7418E969FDF}"/>
    <dgm:cxn modelId="{13E11AF9-1399-4A2E-9E59-1EC3A66BE125}" srcId="{395389B5-6A05-4D6B-8701-6F70394DD3FF}" destId="{5C6EFBBA-D464-4B9F-8004-AF4C89A74E02}" srcOrd="5" destOrd="0" parTransId="{EA68ACB2-5916-459A-8DD3-BF6CA9DDDC9B}" sibTransId="{E9FA664D-8447-4E3B-936E-BFD55C9B786C}"/>
    <dgm:cxn modelId="{20F4EA76-AEF2-424D-BBF8-808E72E526F8}" srcId="{379CF8F3-218C-4567-87C4-96A1332387E8}" destId="{49DA15DD-E7B0-43CC-892C-19725B8A0904}" srcOrd="1" destOrd="0" parTransId="{301B1DB5-69D5-44BD-9766-46CE2B4CBA21}" sibTransId="{7C32999D-584A-434A-BADD-A68E2EF07D42}"/>
    <dgm:cxn modelId="{982DA251-29C4-4955-BA98-13ABC8743554}" type="presOf" srcId="{EC750741-B85D-4CA2-AD71-9834E77A1059}" destId="{51584E60-E0C8-431E-95E2-0FDE465A2A21}" srcOrd="0" destOrd="6" presId="urn:microsoft.com/office/officeart/2005/8/layout/hList1"/>
    <dgm:cxn modelId="{E5FB53D8-D27C-4112-AB6A-28DD7FE12CBC}" srcId="{4B5E7E55-0EA1-45CF-B322-9EA66DE58A56}" destId="{44DB088B-90B8-4B84-A7D0-DCEAA4CC8155}" srcOrd="1" destOrd="0" parTransId="{68A75833-8791-4283-85D8-176F7DACEE0C}" sibTransId="{6DB4CA72-7E9D-48CA-AA50-639168EF16CD}"/>
    <dgm:cxn modelId="{64AC7867-4DCF-498F-9099-0B3724F16DAC}" srcId="{9042F70E-9EC6-4C43-B6A6-F5A3E2624EFC}" destId="{4B5E7E55-0EA1-45CF-B322-9EA66DE58A56}" srcOrd="2" destOrd="0" parTransId="{1D3D2CDA-904F-4970-9CD4-A087D5122554}" sibTransId="{372BF1ED-3AF0-4C9D-B5EE-972570F49267}"/>
    <dgm:cxn modelId="{479FEFA0-6A55-45B7-AC9D-72352063C8EB}" srcId="{16674511-A117-4614-8715-7DA78472C3EF}" destId="{409C9DD3-AB53-4D0B-B12A-61FC97024728}" srcOrd="1" destOrd="0" parTransId="{24AC4744-B7CE-4CA6-86DC-0036DA2B9717}" sibTransId="{A4F85448-37A0-4A1A-89FA-F3C31CE0E15A}"/>
    <dgm:cxn modelId="{594F8756-BCCA-42B4-9BEB-2201E030F06D}" srcId="{395389B5-6A05-4D6B-8701-6F70394DD3FF}" destId="{0CBF0A51-F163-4E87-AE00-B08B5770DC22}" srcOrd="3" destOrd="0" parTransId="{71C262B3-031F-48BF-86A0-645F1F863146}" sibTransId="{34D706B6-C6EC-4DCF-8A23-2245EAEF004C}"/>
    <dgm:cxn modelId="{B613C596-F99C-464E-A872-94986DCFD976}" type="presOf" srcId="{16674511-A117-4614-8715-7DA78472C3EF}" destId="{A224701D-2567-45AF-8E18-7A236D7F34D1}" srcOrd="0" destOrd="0" presId="urn:microsoft.com/office/officeart/2005/8/layout/hList1"/>
    <dgm:cxn modelId="{719A858B-810A-40EC-AF15-BA75FA527351}" type="presOf" srcId="{D345C0A7-4784-4DE9-A97C-1FB739D40BCA}" destId="{9692D3F8-211C-400D-BB92-2539166E90A0}" srcOrd="0" destOrd="4" presId="urn:microsoft.com/office/officeart/2005/8/layout/hList1"/>
    <dgm:cxn modelId="{B1771F6E-80B4-46C5-A7BA-E56C879F6EE6}" type="presOf" srcId="{49DA15DD-E7B0-43CC-892C-19725B8A0904}" destId="{8CEA9548-201A-43AB-BAE7-4E92C10DEDF1}" srcOrd="0" destOrd="1" presId="urn:microsoft.com/office/officeart/2005/8/layout/hList1"/>
    <dgm:cxn modelId="{BB028122-F6C6-4392-807A-D956D592F45A}" type="presOf" srcId="{3E5592B4-E29F-4130-8F32-9CC7B0A4FE3A}" destId="{8CEA9548-201A-43AB-BAE7-4E92C10DEDF1}" srcOrd="0" destOrd="0" presId="urn:microsoft.com/office/officeart/2005/8/layout/hList1"/>
    <dgm:cxn modelId="{1B75B5C3-8F4D-4C87-87FE-691956A1C380}" srcId="{395389B5-6A05-4D6B-8701-6F70394DD3FF}" destId="{477307D2-D0B3-4A6D-BFD7-6390F00CC414}" srcOrd="4" destOrd="0" parTransId="{BE22A944-2594-4E89-9789-6675218D0B81}" sibTransId="{439DDC6C-CA89-45E7-B638-7FB86E5F4214}"/>
    <dgm:cxn modelId="{259E5109-F5B5-42AE-98AC-74137819811F}" srcId="{16674511-A117-4614-8715-7DA78472C3EF}" destId="{904B5545-5125-4AE8-87A9-0191C29DF531}" srcOrd="0" destOrd="0" parTransId="{A71F2E94-EC54-439A-9B08-ADE08B51656D}" sibTransId="{82D534BB-89F7-49D9-835C-94FDBF17CF7D}"/>
    <dgm:cxn modelId="{81F4001D-3870-4B21-88ED-BA2ABB328E8E}" srcId="{379CF8F3-218C-4567-87C4-96A1332387E8}" destId="{3CBCF39C-0252-488D-B7D1-1B44BFB01FE9}" srcOrd="4" destOrd="0" parTransId="{E9C9161E-EF28-4988-9733-FB2AB48885EA}" sibTransId="{49A2BD3F-56D4-44B8-9188-881FF99127CE}"/>
    <dgm:cxn modelId="{07307628-EC18-4B2C-BB83-9E30F9FF97B0}" srcId="{9042F70E-9EC6-4C43-B6A6-F5A3E2624EFC}" destId="{16674511-A117-4614-8715-7DA78472C3EF}" srcOrd="3" destOrd="0" parTransId="{8915C79C-6034-4BEB-890B-8C4EDA7F5AB5}" sibTransId="{EAA6B13A-A801-4DF0-9F9B-DD28ED4F8FBC}"/>
    <dgm:cxn modelId="{C701C15E-CE6A-4FA4-AF88-D62425928C49}" type="presOf" srcId="{1CE07159-AAC7-4A3D-ACF1-4652E45E9D10}" destId="{1AFE93C2-20ED-4906-AA2D-4078C970F30A}" srcOrd="0" destOrd="4" presId="urn:microsoft.com/office/officeart/2005/8/layout/hList1"/>
    <dgm:cxn modelId="{4E415FD8-3CC9-43AC-8D56-624AEFEB361D}" srcId="{4B5E7E55-0EA1-45CF-B322-9EA66DE58A56}" destId="{E3AC6A59-B090-4EB8-8897-EA5F811B611D}" srcOrd="0" destOrd="0" parTransId="{623E5CEA-2A18-47E7-8872-7C68E8445045}" sibTransId="{95FE72AE-787E-4BFC-B211-BBDD017CEFE0}"/>
    <dgm:cxn modelId="{0BBB7DA2-3B1C-4B1B-ADC8-F91463B64AD8}" type="presOf" srcId="{904B5545-5125-4AE8-87A9-0191C29DF531}" destId="{1AFE93C2-20ED-4906-AA2D-4078C970F30A}" srcOrd="0" destOrd="0" presId="urn:microsoft.com/office/officeart/2005/8/layout/hList1"/>
    <dgm:cxn modelId="{1353ECF0-71CD-47BA-8A93-5AF6DE91418C}" type="presParOf" srcId="{E3FECC45-DE05-4816-A753-90AD1C891CBE}" destId="{E57406C0-288B-4B90-81AF-128A149F8B76}" srcOrd="0" destOrd="0" presId="urn:microsoft.com/office/officeart/2005/8/layout/hList1"/>
    <dgm:cxn modelId="{C9D2693F-4E10-4AC0-A531-67DFB07FF735}" type="presParOf" srcId="{E57406C0-288B-4B90-81AF-128A149F8B76}" destId="{82B67430-CBB7-44F7-A2AF-64B33F2FF656}" srcOrd="0" destOrd="0" presId="urn:microsoft.com/office/officeart/2005/8/layout/hList1"/>
    <dgm:cxn modelId="{469C01C0-2905-470A-818A-B0A4A1C2E1EF}" type="presParOf" srcId="{E57406C0-288B-4B90-81AF-128A149F8B76}" destId="{8CEA9548-201A-43AB-BAE7-4E92C10DEDF1}" srcOrd="1" destOrd="0" presId="urn:microsoft.com/office/officeart/2005/8/layout/hList1"/>
    <dgm:cxn modelId="{A9D3D15F-9696-4FC7-8806-94C8F3FE70BC}" type="presParOf" srcId="{E3FECC45-DE05-4816-A753-90AD1C891CBE}" destId="{2B33EB33-D1F6-4E90-BA69-8C589BEC5799}" srcOrd="1" destOrd="0" presId="urn:microsoft.com/office/officeart/2005/8/layout/hList1"/>
    <dgm:cxn modelId="{ADF4A85D-1E64-4DA5-8C4C-49D398408D60}" type="presParOf" srcId="{E3FECC45-DE05-4816-A753-90AD1C891CBE}" destId="{506BF364-06B0-4787-A837-66AB43D6536A}" srcOrd="2" destOrd="0" presId="urn:microsoft.com/office/officeart/2005/8/layout/hList1"/>
    <dgm:cxn modelId="{5F7B0A14-4A5F-4D95-BB27-10B6FD98D2A5}" type="presParOf" srcId="{506BF364-06B0-4787-A837-66AB43D6536A}" destId="{7D995B74-1C98-48AE-88A4-416E74E8A1D3}" srcOrd="0" destOrd="0" presId="urn:microsoft.com/office/officeart/2005/8/layout/hList1"/>
    <dgm:cxn modelId="{B9586F6A-E0F9-40F1-A695-C21D2E7770FE}" type="presParOf" srcId="{506BF364-06B0-4787-A837-66AB43D6536A}" destId="{51584E60-E0C8-431E-95E2-0FDE465A2A21}" srcOrd="1" destOrd="0" presId="urn:microsoft.com/office/officeart/2005/8/layout/hList1"/>
    <dgm:cxn modelId="{FAC39CAD-6997-4D35-8633-6C20199D04CB}" type="presParOf" srcId="{E3FECC45-DE05-4816-A753-90AD1C891CBE}" destId="{2A2CC5B8-56B8-4C64-B08D-0EA5F2C9CC1D}" srcOrd="3" destOrd="0" presId="urn:microsoft.com/office/officeart/2005/8/layout/hList1"/>
    <dgm:cxn modelId="{1DE13894-A60C-4338-B28D-0349FC85D7DA}" type="presParOf" srcId="{E3FECC45-DE05-4816-A753-90AD1C891CBE}" destId="{17342DA9-8019-485E-8CE7-F69B7C542173}" srcOrd="4" destOrd="0" presId="urn:microsoft.com/office/officeart/2005/8/layout/hList1"/>
    <dgm:cxn modelId="{410A9873-6527-4E13-875A-C0BD75E16021}" type="presParOf" srcId="{17342DA9-8019-485E-8CE7-F69B7C542173}" destId="{C5FABF0C-E1FF-4BF4-ACD3-6239C4A637A8}" srcOrd="0" destOrd="0" presId="urn:microsoft.com/office/officeart/2005/8/layout/hList1"/>
    <dgm:cxn modelId="{4A4166C7-F573-455C-801B-42D568A1D8AB}" type="presParOf" srcId="{17342DA9-8019-485E-8CE7-F69B7C542173}" destId="{9692D3F8-211C-400D-BB92-2539166E90A0}" srcOrd="1" destOrd="0" presId="urn:microsoft.com/office/officeart/2005/8/layout/hList1"/>
    <dgm:cxn modelId="{B8A6A7EB-111F-4AF5-A75F-FE2C036977B8}" type="presParOf" srcId="{E3FECC45-DE05-4816-A753-90AD1C891CBE}" destId="{3216F4D8-CB7F-4EF7-8887-190567231E7A}" srcOrd="5" destOrd="0" presId="urn:microsoft.com/office/officeart/2005/8/layout/hList1"/>
    <dgm:cxn modelId="{1923495C-CA17-49CF-81A7-DE319D43EC8C}" type="presParOf" srcId="{E3FECC45-DE05-4816-A753-90AD1C891CBE}" destId="{F555E500-D3F0-4CAD-95AD-DFCCB43143A7}" srcOrd="6" destOrd="0" presId="urn:microsoft.com/office/officeart/2005/8/layout/hList1"/>
    <dgm:cxn modelId="{E1DEECDE-90AE-4D51-8A25-C1B64BF1F736}" type="presParOf" srcId="{F555E500-D3F0-4CAD-95AD-DFCCB43143A7}" destId="{A224701D-2567-45AF-8E18-7A236D7F34D1}" srcOrd="0" destOrd="0" presId="urn:microsoft.com/office/officeart/2005/8/layout/hList1"/>
    <dgm:cxn modelId="{D2BBACC7-A76B-468B-9EDB-063AA387F273}" type="presParOf" srcId="{F555E500-D3F0-4CAD-95AD-DFCCB43143A7}" destId="{1AFE93C2-20ED-4906-AA2D-4078C970F3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42F70E-9EC6-4C43-B6A6-F5A3E2624EF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id-ID"/>
        </a:p>
      </dgm:t>
    </dgm:pt>
    <dgm:pt modelId="{379CF8F3-218C-4567-87C4-96A1332387E8}">
      <dgm:prSet phldrT="[Text]"/>
      <dgm:spPr/>
      <dgm:t>
        <a:bodyPr/>
        <a:lstStyle/>
        <a:p>
          <a:r>
            <a:rPr lang="id-ID" dirty="0" smtClean="0"/>
            <a:t>Fokus pada proses</a:t>
          </a:r>
          <a:endParaRPr lang="id-ID" dirty="0"/>
        </a:p>
      </dgm:t>
    </dgm:pt>
    <dgm:pt modelId="{F4B7C472-D439-40DA-B3DC-D53A810ECE3E}" type="parTrans" cxnId="{39EEFB63-0D50-44B4-BD36-E7542CFDF9EC}">
      <dgm:prSet/>
      <dgm:spPr/>
      <dgm:t>
        <a:bodyPr/>
        <a:lstStyle/>
        <a:p>
          <a:endParaRPr lang="id-ID"/>
        </a:p>
      </dgm:t>
    </dgm:pt>
    <dgm:pt modelId="{CA9333A4-6E0D-46C2-BD8D-A2980D9B207A}" type="sibTrans" cxnId="{39EEFB63-0D50-44B4-BD36-E7542CFDF9EC}">
      <dgm:prSet/>
      <dgm:spPr/>
      <dgm:t>
        <a:bodyPr/>
        <a:lstStyle/>
        <a:p>
          <a:endParaRPr lang="id-ID"/>
        </a:p>
      </dgm:t>
    </dgm:pt>
    <dgm:pt modelId="{61556BC9-BF0F-4E0B-AB62-9E477640C652}">
      <dgm:prSet phldrT="[Text]"/>
      <dgm:spPr/>
      <dgm:t>
        <a:bodyPr/>
        <a:lstStyle/>
        <a:p>
          <a:r>
            <a:rPr lang="id-ID" dirty="0" smtClean="0"/>
            <a:t>Persediaan bahan baku relatif tinggi dibandingkan </a:t>
          </a:r>
          <a:r>
            <a:rPr lang="id-ID" i="1" dirty="0" smtClean="0"/>
            <a:t>output</a:t>
          </a:r>
          <a:endParaRPr lang="id-ID" i="1" dirty="0"/>
        </a:p>
      </dgm:t>
    </dgm:pt>
    <dgm:pt modelId="{B8426BFA-5AAD-445C-B623-2DD035C124B8}" type="parTrans" cxnId="{F11ECBF3-FEB1-4556-BAC9-CAC78A3944E9}">
      <dgm:prSet/>
      <dgm:spPr/>
      <dgm:t>
        <a:bodyPr/>
        <a:lstStyle/>
        <a:p>
          <a:endParaRPr lang="id-ID"/>
        </a:p>
      </dgm:t>
    </dgm:pt>
    <dgm:pt modelId="{2B80CC7E-C042-4261-88C4-32E4957629E0}" type="sibTrans" cxnId="{F11ECBF3-FEB1-4556-BAC9-CAC78A3944E9}">
      <dgm:prSet/>
      <dgm:spPr/>
      <dgm:t>
        <a:bodyPr/>
        <a:lstStyle/>
        <a:p>
          <a:endParaRPr lang="id-ID"/>
        </a:p>
      </dgm:t>
    </dgm:pt>
    <dgm:pt modelId="{395389B5-6A05-4D6B-8701-6F70394DD3FF}">
      <dgm:prSet phldrT="[Text]"/>
      <dgm:spPr/>
      <dgm:t>
        <a:bodyPr/>
        <a:lstStyle/>
        <a:p>
          <a:r>
            <a:rPr lang="id-ID" dirty="0" smtClean="0"/>
            <a:t>Fokus berulang</a:t>
          </a:r>
          <a:endParaRPr lang="id-ID" dirty="0"/>
        </a:p>
      </dgm:t>
    </dgm:pt>
    <dgm:pt modelId="{02CB4551-4661-4C71-9FFD-93514D8F0C7E}" type="parTrans" cxnId="{12AA909C-DD86-4EDC-8C30-EC9820261A74}">
      <dgm:prSet/>
      <dgm:spPr/>
      <dgm:t>
        <a:bodyPr/>
        <a:lstStyle/>
        <a:p>
          <a:endParaRPr lang="id-ID"/>
        </a:p>
      </dgm:t>
    </dgm:pt>
    <dgm:pt modelId="{FAC4A48D-6575-4C88-A965-76FFCABFB435}" type="sibTrans" cxnId="{12AA909C-DD86-4EDC-8C30-EC9820261A74}">
      <dgm:prSet/>
      <dgm:spPr/>
      <dgm:t>
        <a:bodyPr/>
        <a:lstStyle/>
        <a:p>
          <a:endParaRPr lang="id-ID"/>
        </a:p>
      </dgm:t>
    </dgm:pt>
    <dgm:pt modelId="{680FAD7E-93B5-4CE3-AA4A-7F0C591725BF}">
      <dgm:prSet phldrT="[Text]"/>
      <dgm:spPr/>
      <dgm:t>
        <a:bodyPr/>
        <a:lstStyle/>
        <a:p>
          <a:r>
            <a:rPr lang="id-ID" dirty="0" smtClean="0"/>
            <a:t>Operasi yang berulang mengurangi pelatihan dan perubahan dalam panduan kerja</a:t>
          </a:r>
          <a:endParaRPr lang="id-ID" dirty="0"/>
        </a:p>
      </dgm:t>
    </dgm:pt>
    <dgm:pt modelId="{D33A482F-F8B5-43AD-84B3-0106EEACE865}" type="parTrans" cxnId="{86E46C69-7220-42A6-B209-9D4379EBBAA4}">
      <dgm:prSet/>
      <dgm:spPr/>
      <dgm:t>
        <a:bodyPr/>
        <a:lstStyle/>
        <a:p>
          <a:endParaRPr lang="id-ID"/>
        </a:p>
      </dgm:t>
    </dgm:pt>
    <dgm:pt modelId="{EED02BAD-0A3D-4FA6-9E24-6944EB3424F1}" type="sibTrans" cxnId="{86E46C69-7220-42A6-B209-9D4379EBBAA4}">
      <dgm:prSet/>
      <dgm:spPr/>
      <dgm:t>
        <a:bodyPr/>
        <a:lstStyle/>
        <a:p>
          <a:endParaRPr lang="id-ID"/>
        </a:p>
      </dgm:t>
    </dgm:pt>
    <dgm:pt modelId="{4B5E7E55-0EA1-45CF-B322-9EA66DE58A56}">
      <dgm:prSet phldrT="[Text]"/>
      <dgm:spPr/>
      <dgm:t>
        <a:bodyPr/>
        <a:lstStyle/>
        <a:p>
          <a:r>
            <a:rPr lang="id-ID" dirty="0" smtClean="0"/>
            <a:t>Fokus pada produk</a:t>
          </a:r>
          <a:endParaRPr lang="id-ID" dirty="0"/>
        </a:p>
      </dgm:t>
    </dgm:pt>
    <dgm:pt modelId="{1D3D2CDA-904F-4970-9CD4-A087D5122554}" type="parTrans" cxnId="{64AC7867-4DCF-498F-9099-0B3724F16DAC}">
      <dgm:prSet/>
      <dgm:spPr/>
      <dgm:t>
        <a:bodyPr/>
        <a:lstStyle/>
        <a:p>
          <a:endParaRPr lang="id-ID"/>
        </a:p>
      </dgm:t>
    </dgm:pt>
    <dgm:pt modelId="{372BF1ED-3AF0-4C9D-B5EE-972570F49267}" type="sibTrans" cxnId="{64AC7867-4DCF-498F-9099-0B3724F16DAC}">
      <dgm:prSet/>
      <dgm:spPr/>
      <dgm:t>
        <a:bodyPr/>
        <a:lstStyle/>
        <a:p>
          <a:endParaRPr lang="id-ID"/>
        </a:p>
      </dgm:t>
    </dgm:pt>
    <dgm:pt modelId="{E3AC6A59-B090-4EB8-8897-EA5F811B611D}">
      <dgm:prSet phldrT="[Text]"/>
      <dgm:spPr/>
      <dgm:t>
        <a:bodyPr/>
        <a:lstStyle/>
        <a:p>
          <a:r>
            <a:rPr lang="id-ID" dirty="0" smtClean="0"/>
            <a:t>Pesanan kerja dan panduan kerja sedikit, karena terstandarisasi</a:t>
          </a:r>
          <a:endParaRPr lang="id-ID" dirty="0"/>
        </a:p>
      </dgm:t>
    </dgm:pt>
    <dgm:pt modelId="{623E5CEA-2A18-47E7-8872-7C68E8445045}" type="parTrans" cxnId="{4E415FD8-3CC9-43AC-8D56-624AEFEB361D}">
      <dgm:prSet/>
      <dgm:spPr/>
      <dgm:t>
        <a:bodyPr/>
        <a:lstStyle/>
        <a:p>
          <a:endParaRPr lang="id-ID"/>
        </a:p>
      </dgm:t>
    </dgm:pt>
    <dgm:pt modelId="{95FE72AE-787E-4BFC-B211-BBDD017CEFE0}" type="sibTrans" cxnId="{4E415FD8-3CC9-43AC-8D56-624AEFEB361D}">
      <dgm:prSet/>
      <dgm:spPr/>
      <dgm:t>
        <a:bodyPr/>
        <a:lstStyle/>
        <a:p>
          <a:endParaRPr lang="id-ID"/>
        </a:p>
      </dgm:t>
    </dgm:pt>
    <dgm:pt modelId="{16674511-A117-4614-8715-7DA78472C3EF}">
      <dgm:prSet phldrT="[Text]"/>
      <dgm:spPr/>
      <dgm:t>
        <a:bodyPr/>
        <a:lstStyle/>
        <a:p>
          <a:r>
            <a:rPr lang="id-ID" dirty="0" smtClean="0"/>
            <a:t>Mass customization</a:t>
          </a:r>
          <a:endParaRPr lang="id-ID" dirty="0"/>
        </a:p>
      </dgm:t>
    </dgm:pt>
    <dgm:pt modelId="{8915C79C-6034-4BEB-890B-8C4EDA7F5AB5}" type="parTrans" cxnId="{07307628-EC18-4B2C-BB83-9E30F9FF97B0}">
      <dgm:prSet/>
      <dgm:spPr/>
      <dgm:t>
        <a:bodyPr/>
        <a:lstStyle/>
        <a:p>
          <a:endParaRPr lang="id-ID"/>
        </a:p>
      </dgm:t>
    </dgm:pt>
    <dgm:pt modelId="{EAA6B13A-A801-4DF0-9F9B-DD28ED4F8FBC}" type="sibTrans" cxnId="{07307628-EC18-4B2C-BB83-9E30F9FF97B0}">
      <dgm:prSet/>
      <dgm:spPr/>
      <dgm:t>
        <a:bodyPr/>
        <a:lstStyle/>
        <a:p>
          <a:endParaRPr lang="id-ID"/>
        </a:p>
      </dgm:t>
    </dgm:pt>
    <dgm:pt modelId="{3E5592B4-E29F-4130-8F32-9CC7B0A4FE3A}">
      <dgm:prSet phldrT="[Text]"/>
      <dgm:spPr/>
      <dgm:t>
        <a:bodyPr/>
        <a:lstStyle/>
        <a:p>
          <a:r>
            <a:rPr lang="id-ID" dirty="0" smtClean="0"/>
            <a:t>Terdapat banyak panduang kerja, karena setiap pekerjaan berubah</a:t>
          </a:r>
          <a:endParaRPr lang="id-ID" dirty="0"/>
        </a:p>
      </dgm:t>
    </dgm:pt>
    <dgm:pt modelId="{08E4A0C6-0F61-418A-9E38-96DC0896EF84}" type="parTrans" cxnId="{47C55C02-5462-4869-873C-2917F4604E5B}">
      <dgm:prSet/>
      <dgm:spPr/>
      <dgm:t>
        <a:bodyPr/>
        <a:lstStyle/>
        <a:p>
          <a:endParaRPr lang="id-ID"/>
        </a:p>
      </dgm:t>
    </dgm:pt>
    <dgm:pt modelId="{64436AE5-E0D4-42B9-A328-69466C8F419D}" type="sibTrans" cxnId="{47C55C02-5462-4869-873C-2917F4604E5B}">
      <dgm:prSet/>
      <dgm:spPr/>
      <dgm:t>
        <a:bodyPr/>
        <a:lstStyle/>
        <a:p>
          <a:endParaRPr lang="id-ID"/>
        </a:p>
      </dgm:t>
    </dgm:pt>
    <dgm:pt modelId="{C226161A-94CE-4D20-BB44-0CA34D8829EC}">
      <dgm:prSet phldrT="[Text]"/>
      <dgm:spPr/>
      <dgm:t>
        <a:bodyPr/>
        <a:lstStyle/>
        <a:p>
          <a:r>
            <a:rPr lang="id-ID" dirty="0" smtClean="0"/>
            <a:t>Persediaan bahan baku relatif rendah dibandingkan nilai produk</a:t>
          </a:r>
          <a:endParaRPr lang="id-ID" dirty="0"/>
        </a:p>
      </dgm:t>
    </dgm:pt>
    <dgm:pt modelId="{FA2C0976-8A6C-49F9-BB50-0AF559D564B3}" type="parTrans" cxnId="{2BA96A7D-D9B6-4724-A43D-5F822475CC46}">
      <dgm:prSet/>
      <dgm:spPr/>
      <dgm:t>
        <a:bodyPr/>
        <a:lstStyle/>
        <a:p>
          <a:endParaRPr lang="id-ID"/>
        </a:p>
      </dgm:t>
    </dgm:pt>
    <dgm:pt modelId="{3299BC64-9EA6-48E4-BF4E-50681D293E36}" type="sibTrans" cxnId="{2BA96A7D-D9B6-4724-A43D-5F822475CC46}">
      <dgm:prSet/>
      <dgm:spPr/>
      <dgm:t>
        <a:bodyPr/>
        <a:lstStyle/>
        <a:p>
          <a:endParaRPr lang="id-ID"/>
        </a:p>
      </dgm:t>
    </dgm:pt>
    <dgm:pt modelId="{904B5545-5125-4AE8-87A9-0191C29DF531}">
      <dgm:prSet phldrT="[Text]"/>
      <dgm:spPr/>
      <dgm:t>
        <a:bodyPr/>
        <a:lstStyle/>
        <a:p>
          <a:r>
            <a:rPr lang="id-ID" dirty="0" smtClean="0"/>
            <a:t>Pesanan khusus membutuhkan banyak panduan kerja</a:t>
          </a:r>
          <a:endParaRPr lang="id-ID" dirty="0"/>
        </a:p>
      </dgm:t>
    </dgm:pt>
    <dgm:pt modelId="{A71F2E94-EC54-439A-9B08-ADE08B51656D}" type="parTrans" cxnId="{259E5109-F5B5-42AE-98AC-74137819811F}">
      <dgm:prSet/>
      <dgm:spPr/>
      <dgm:t>
        <a:bodyPr/>
        <a:lstStyle/>
        <a:p>
          <a:endParaRPr lang="id-ID"/>
        </a:p>
      </dgm:t>
    </dgm:pt>
    <dgm:pt modelId="{82D534BB-89F7-49D9-835C-94FDBF17CF7D}" type="sibTrans" cxnId="{259E5109-F5B5-42AE-98AC-74137819811F}">
      <dgm:prSet/>
      <dgm:spPr/>
      <dgm:t>
        <a:bodyPr/>
        <a:lstStyle/>
        <a:p>
          <a:endParaRPr lang="id-ID"/>
        </a:p>
      </dgm:t>
    </dgm:pt>
    <dgm:pt modelId="{49DA15DD-E7B0-43CC-892C-19725B8A0904}">
      <dgm:prSet phldrT="[Text]"/>
      <dgm:spPr/>
      <dgm:t>
        <a:bodyPr/>
        <a:lstStyle/>
        <a:p>
          <a:endParaRPr lang="id-ID" dirty="0"/>
        </a:p>
      </dgm:t>
    </dgm:pt>
    <dgm:pt modelId="{301B1DB5-69D5-44BD-9766-46CE2B4CBA21}" type="parTrans" cxnId="{20F4EA76-AEF2-424D-BBF8-808E72E526F8}">
      <dgm:prSet/>
      <dgm:spPr/>
      <dgm:t>
        <a:bodyPr/>
        <a:lstStyle/>
        <a:p>
          <a:endParaRPr lang="id-ID"/>
        </a:p>
      </dgm:t>
    </dgm:pt>
    <dgm:pt modelId="{7C32999D-584A-434A-BADD-A68E2EF07D42}" type="sibTrans" cxnId="{20F4EA76-AEF2-424D-BBF8-808E72E526F8}">
      <dgm:prSet/>
      <dgm:spPr/>
      <dgm:t>
        <a:bodyPr/>
        <a:lstStyle/>
        <a:p>
          <a:endParaRPr lang="id-ID"/>
        </a:p>
      </dgm:t>
    </dgm:pt>
    <dgm:pt modelId="{CBE19D3E-47D5-4BA3-A7D7-818304349ED8}">
      <dgm:prSet phldrT="[Text]"/>
      <dgm:spPr/>
      <dgm:t>
        <a:bodyPr/>
        <a:lstStyle/>
        <a:p>
          <a:r>
            <a:rPr lang="id-ID" dirty="0" smtClean="0"/>
            <a:t>Diterapkan teknik persediaan JIT</a:t>
          </a:r>
          <a:endParaRPr lang="id-ID" dirty="0"/>
        </a:p>
      </dgm:t>
    </dgm:pt>
    <dgm:pt modelId="{EEC4F2B1-8146-4090-BBBE-5130CFF4990E}" type="parTrans" cxnId="{1F3E39BE-8E11-4E6E-BC77-D74FC26FCBF3}">
      <dgm:prSet/>
      <dgm:spPr/>
      <dgm:t>
        <a:bodyPr/>
        <a:lstStyle/>
        <a:p>
          <a:endParaRPr lang="id-ID"/>
        </a:p>
      </dgm:t>
    </dgm:pt>
    <dgm:pt modelId="{44C3F55E-26DA-4723-AEFC-26C996F255C7}" type="sibTrans" cxnId="{1F3E39BE-8E11-4E6E-BC77-D74FC26FCBF3}">
      <dgm:prSet/>
      <dgm:spPr/>
      <dgm:t>
        <a:bodyPr/>
        <a:lstStyle/>
        <a:p>
          <a:endParaRPr lang="id-ID"/>
        </a:p>
      </dgm:t>
    </dgm:pt>
    <dgm:pt modelId="{6F888F3D-3BA2-49E8-B0B6-9E22452F5429}">
      <dgm:prSet phldrT="[Text]"/>
      <dgm:spPr/>
      <dgm:t>
        <a:bodyPr/>
        <a:lstStyle/>
        <a:p>
          <a:endParaRPr lang="id-ID" dirty="0"/>
        </a:p>
      </dgm:t>
    </dgm:pt>
    <dgm:pt modelId="{6AFBAD83-5029-4FD3-BBE9-3708662F3320}" type="parTrans" cxnId="{3707A5F7-8C08-4743-8B63-9B8A089A2022}">
      <dgm:prSet/>
      <dgm:spPr/>
      <dgm:t>
        <a:bodyPr/>
        <a:lstStyle/>
        <a:p>
          <a:endParaRPr lang="id-ID"/>
        </a:p>
      </dgm:t>
    </dgm:pt>
    <dgm:pt modelId="{07936E17-F83A-4608-9E0E-574CEC8728E4}" type="sibTrans" cxnId="{3707A5F7-8C08-4743-8B63-9B8A089A2022}">
      <dgm:prSet/>
      <dgm:spPr/>
      <dgm:t>
        <a:bodyPr/>
        <a:lstStyle/>
        <a:p>
          <a:endParaRPr lang="id-ID"/>
        </a:p>
      </dgm:t>
    </dgm:pt>
    <dgm:pt modelId="{371EB606-CCDE-4578-824E-40CF794E6D6B}">
      <dgm:prSet phldrT="[Text]"/>
      <dgm:spPr/>
      <dgm:t>
        <a:bodyPr/>
        <a:lstStyle/>
        <a:p>
          <a:r>
            <a:rPr lang="id-ID" dirty="0" smtClean="0"/>
            <a:t>Persediaan bahan baku relatif rendah dibandingkan nilai produk</a:t>
          </a:r>
          <a:endParaRPr lang="id-ID" dirty="0"/>
        </a:p>
      </dgm:t>
    </dgm:pt>
    <dgm:pt modelId="{48BD9281-F0C9-402A-BA3D-92005076BB30}" type="parTrans" cxnId="{3096D746-2990-48A8-8649-936652A3187D}">
      <dgm:prSet/>
      <dgm:spPr/>
      <dgm:t>
        <a:bodyPr/>
        <a:lstStyle/>
        <a:p>
          <a:endParaRPr lang="id-ID"/>
        </a:p>
      </dgm:t>
    </dgm:pt>
    <dgm:pt modelId="{2317B2E1-F106-413D-AA2A-A7418E969FDF}" type="sibTrans" cxnId="{3096D746-2990-48A8-8649-936652A3187D}">
      <dgm:prSet/>
      <dgm:spPr/>
      <dgm:t>
        <a:bodyPr/>
        <a:lstStyle/>
        <a:p>
          <a:endParaRPr lang="id-ID"/>
        </a:p>
      </dgm:t>
    </dgm:pt>
    <dgm:pt modelId="{409C9DD3-AB53-4D0B-B12A-61FC97024728}">
      <dgm:prSet phldrT="[Text]"/>
      <dgm:spPr/>
      <dgm:t>
        <a:bodyPr/>
        <a:lstStyle/>
        <a:p>
          <a:endParaRPr lang="id-ID" dirty="0"/>
        </a:p>
      </dgm:t>
    </dgm:pt>
    <dgm:pt modelId="{24AC4744-B7CE-4CA6-86DC-0036DA2B9717}" type="parTrans" cxnId="{479FEFA0-6A55-45B7-AC9D-72352063C8EB}">
      <dgm:prSet/>
      <dgm:spPr/>
      <dgm:t>
        <a:bodyPr/>
        <a:lstStyle/>
        <a:p>
          <a:endParaRPr lang="id-ID"/>
        </a:p>
      </dgm:t>
    </dgm:pt>
    <dgm:pt modelId="{A4F85448-37A0-4A1A-89FA-F3C31CE0E15A}" type="sibTrans" cxnId="{479FEFA0-6A55-45B7-AC9D-72352063C8EB}">
      <dgm:prSet/>
      <dgm:spPr/>
      <dgm:t>
        <a:bodyPr/>
        <a:lstStyle/>
        <a:p>
          <a:endParaRPr lang="id-ID"/>
        </a:p>
      </dgm:t>
    </dgm:pt>
    <dgm:pt modelId="{3CBCF39C-0252-488D-B7D1-1B44BFB01FE9}">
      <dgm:prSet phldrT="[Text]"/>
      <dgm:spPr/>
      <dgm:t>
        <a:bodyPr/>
        <a:lstStyle/>
        <a:p>
          <a:r>
            <a:rPr lang="id-ID" dirty="0" smtClean="0"/>
            <a:t>Barang setengah jadi tinggi dibandingkan dengan </a:t>
          </a:r>
          <a:r>
            <a:rPr lang="id-ID" i="1" dirty="0" smtClean="0"/>
            <a:t>output</a:t>
          </a:r>
          <a:endParaRPr lang="id-ID" dirty="0"/>
        </a:p>
      </dgm:t>
    </dgm:pt>
    <dgm:pt modelId="{E9C9161E-EF28-4988-9733-FB2AB48885EA}" type="parTrans" cxnId="{81F4001D-3870-4B21-88ED-BA2ABB328E8E}">
      <dgm:prSet/>
      <dgm:spPr/>
      <dgm:t>
        <a:bodyPr/>
        <a:lstStyle/>
        <a:p>
          <a:endParaRPr lang="id-ID"/>
        </a:p>
      </dgm:t>
    </dgm:pt>
    <dgm:pt modelId="{49A2BD3F-56D4-44B8-9188-881FF99127CE}" type="sibTrans" cxnId="{81F4001D-3870-4B21-88ED-BA2ABB328E8E}">
      <dgm:prSet/>
      <dgm:spPr/>
      <dgm:t>
        <a:bodyPr/>
        <a:lstStyle/>
        <a:p>
          <a:endParaRPr lang="id-ID"/>
        </a:p>
      </dgm:t>
    </dgm:pt>
    <dgm:pt modelId="{003EBC30-8247-4A50-BF5B-C42C361EDFB0}">
      <dgm:prSet phldrT="[Text]"/>
      <dgm:spPr/>
      <dgm:t>
        <a:bodyPr/>
        <a:lstStyle/>
        <a:p>
          <a:endParaRPr lang="id-ID" dirty="0"/>
        </a:p>
      </dgm:t>
    </dgm:pt>
    <dgm:pt modelId="{2EFC5028-C2AC-4C7B-9CFB-A3B10F4A3E97}" type="parTrans" cxnId="{3A743BB2-C62C-49AA-A28E-84D49AE7B69F}">
      <dgm:prSet/>
      <dgm:spPr/>
      <dgm:t>
        <a:bodyPr/>
        <a:lstStyle/>
        <a:p>
          <a:endParaRPr lang="id-ID"/>
        </a:p>
      </dgm:t>
    </dgm:pt>
    <dgm:pt modelId="{7CBBE5E4-C63F-4E55-8332-F0BC606B89CD}" type="sibTrans" cxnId="{3A743BB2-C62C-49AA-A28E-84D49AE7B69F}">
      <dgm:prSet/>
      <dgm:spPr/>
      <dgm:t>
        <a:bodyPr/>
        <a:lstStyle/>
        <a:p>
          <a:endParaRPr lang="id-ID"/>
        </a:p>
      </dgm:t>
    </dgm:pt>
    <dgm:pt modelId="{D345C0A7-4784-4DE9-A97C-1FB739D40BCA}">
      <dgm:prSet phldrT="[Text]"/>
      <dgm:spPr/>
      <dgm:t>
        <a:bodyPr/>
        <a:lstStyle/>
        <a:p>
          <a:r>
            <a:rPr lang="id-ID" dirty="0" smtClean="0"/>
            <a:t>Barang setengah jadi rendah dibandingkan dengan </a:t>
          </a:r>
          <a:r>
            <a:rPr lang="id-ID" i="1" dirty="0" smtClean="0"/>
            <a:t>output</a:t>
          </a:r>
          <a:endParaRPr lang="id-ID" dirty="0"/>
        </a:p>
      </dgm:t>
    </dgm:pt>
    <dgm:pt modelId="{B6F69D58-4458-41D8-BB37-D7866E2C5150}" type="parTrans" cxnId="{435BCE57-37BA-47BF-AA65-6419303E1F53}">
      <dgm:prSet/>
      <dgm:spPr/>
      <dgm:t>
        <a:bodyPr/>
        <a:lstStyle/>
        <a:p>
          <a:endParaRPr lang="id-ID"/>
        </a:p>
      </dgm:t>
    </dgm:pt>
    <dgm:pt modelId="{BB569FEE-7378-43FE-817D-EAE6C2C5D5E2}" type="sibTrans" cxnId="{435BCE57-37BA-47BF-AA65-6419303E1F53}">
      <dgm:prSet/>
      <dgm:spPr/>
      <dgm:t>
        <a:bodyPr/>
        <a:lstStyle/>
        <a:p>
          <a:endParaRPr lang="id-ID"/>
        </a:p>
      </dgm:t>
    </dgm:pt>
    <dgm:pt modelId="{F712AE42-252B-4E89-93C9-4CDB60C22647}">
      <dgm:prSet phldrT="[Text]"/>
      <dgm:spPr/>
      <dgm:t>
        <a:bodyPr/>
        <a:lstStyle/>
        <a:p>
          <a:endParaRPr lang="id-ID" dirty="0"/>
        </a:p>
      </dgm:t>
    </dgm:pt>
    <dgm:pt modelId="{B3C74A30-2908-4595-8155-1DFBC87D223C}" type="parTrans" cxnId="{AC7D606F-E14C-4011-BE01-4F1E5623AFA3}">
      <dgm:prSet/>
      <dgm:spPr/>
      <dgm:t>
        <a:bodyPr/>
        <a:lstStyle/>
        <a:p>
          <a:endParaRPr lang="id-ID"/>
        </a:p>
      </dgm:t>
    </dgm:pt>
    <dgm:pt modelId="{BA12C08D-8869-43A7-AE35-1ABD3FBBA1D0}" type="sibTrans" cxnId="{AC7D606F-E14C-4011-BE01-4F1E5623AFA3}">
      <dgm:prSet/>
      <dgm:spPr/>
      <dgm:t>
        <a:bodyPr/>
        <a:lstStyle/>
        <a:p>
          <a:endParaRPr lang="id-ID"/>
        </a:p>
      </dgm:t>
    </dgm:pt>
    <dgm:pt modelId="{413C458A-6BBE-401D-82CA-D4E8E95E5B42}">
      <dgm:prSet phldrT="[Text]"/>
      <dgm:spPr/>
      <dgm:t>
        <a:bodyPr/>
        <a:lstStyle/>
        <a:p>
          <a:r>
            <a:rPr lang="id-ID" dirty="0" smtClean="0"/>
            <a:t>Barang setengah jadi  diturunkan dengan penetapan JIT</a:t>
          </a:r>
          <a:endParaRPr lang="id-ID" dirty="0"/>
        </a:p>
      </dgm:t>
    </dgm:pt>
    <dgm:pt modelId="{7DB30790-A5A0-4E38-B7A3-A096B0D015FD}" type="parTrans" cxnId="{74A9023F-0BE4-4AF3-8801-E2582B5D421C}">
      <dgm:prSet/>
      <dgm:spPr/>
      <dgm:t>
        <a:bodyPr/>
        <a:lstStyle/>
        <a:p>
          <a:endParaRPr lang="id-ID"/>
        </a:p>
      </dgm:t>
    </dgm:pt>
    <dgm:pt modelId="{63CBC59A-D6B5-4658-BE5C-5C87393EF320}" type="sibTrans" cxnId="{74A9023F-0BE4-4AF3-8801-E2582B5D421C}">
      <dgm:prSet/>
      <dgm:spPr/>
      <dgm:t>
        <a:bodyPr/>
        <a:lstStyle/>
        <a:p>
          <a:endParaRPr lang="id-ID"/>
        </a:p>
      </dgm:t>
    </dgm:pt>
    <dgm:pt modelId="{184AD749-75B1-4598-B799-8928476101CC}">
      <dgm:prSet phldrT="[Text]"/>
      <dgm:spPr/>
      <dgm:t>
        <a:bodyPr/>
        <a:lstStyle/>
        <a:p>
          <a:endParaRPr lang="id-ID" dirty="0"/>
        </a:p>
      </dgm:t>
    </dgm:pt>
    <dgm:pt modelId="{796F616E-613B-4691-8A12-344201FFDEFD}" type="parTrans" cxnId="{275F1E6D-3551-49BD-9847-73929A8F7A47}">
      <dgm:prSet/>
      <dgm:spPr/>
      <dgm:t>
        <a:bodyPr/>
        <a:lstStyle/>
        <a:p>
          <a:endParaRPr lang="id-ID"/>
        </a:p>
      </dgm:t>
    </dgm:pt>
    <dgm:pt modelId="{24CE7529-0F56-4D64-B230-A02F3AC20CE4}" type="sibTrans" cxnId="{275F1E6D-3551-49BD-9847-73929A8F7A47}">
      <dgm:prSet/>
      <dgm:spPr/>
      <dgm:t>
        <a:bodyPr/>
        <a:lstStyle/>
        <a:p>
          <a:endParaRPr lang="id-ID"/>
        </a:p>
      </dgm:t>
    </dgm:pt>
    <dgm:pt modelId="{B058AAB0-23FC-446F-9EFE-AFC45AB9D2EE}">
      <dgm:prSet phldrT="[Text]"/>
      <dgm:spPr/>
      <dgm:t>
        <a:bodyPr/>
        <a:lstStyle/>
        <a:p>
          <a:endParaRPr lang="id-ID" dirty="0"/>
        </a:p>
      </dgm:t>
    </dgm:pt>
    <dgm:pt modelId="{1DCC4F9A-FE90-4C9B-91B6-088190E6FD50}" type="parTrans" cxnId="{9A8AFA00-A9CA-4E53-90E5-E0628F2AC459}">
      <dgm:prSet/>
      <dgm:spPr/>
      <dgm:t>
        <a:bodyPr/>
        <a:lstStyle/>
        <a:p>
          <a:endParaRPr lang="id-ID"/>
        </a:p>
      </dgm:t>
    </dgm:pt>
    <dgm:pt modelId="{97B84E46-4E02-431E-ACF5-7BA76E59D289}" type="sibTrans" cxnId="{9A8AFA00-A9CA-4E53-90E5-E0628F2AC459}">
      <dgm:prSet/>
      <dgm:spPr/>
      <dgm:t>
        <a:bodyPr/>
        <a:lstStyle/>
        <a:p>
          <a:endParaRPr lang="id-ID"/>
        </a:p>
      </dgm:t>
    </dgm:pt>
    <dgm:pt modelId="{3FF43136-C4C8-4137-B62E-21042596BD2C}">
      <dgm:prSet phldrT="[Text]"/>
      <dgm:spPr/>
      <dgm:t>
        <a:bodyPr/>
        <a:lstStyle/>
        <a:p>
          <a:r>
            <a:rPr lang="id-ID" dirty="0" smtClean="0"/>
            <a:t>Diterapkan teknik JIT</a:t>
          </a:r>
          <a:endParaRPr lang="id-ID" dirty="0"/>
        </a:p>
      </dgm:t>
    </dgm:pt>
    <dgm:pt modelId="{6C381EAC-B71B-41C9-B964-58118D96465E}" type="parTrans" cxnId="{180F8D1F-E513-45D9-A235-258E3D1DB184}">
      <dgm:prSet/>
      <dgm:spPr/>
      <dgm:t>
        <a:bodyPr/>
        <a:lstStyle/>
        <a:p>
          <a:endParaRPr lang="id-ID"/>
        </a:p>
      </dgm:t>
    </dgm:pt>
    <dgm:pt modelId="{0FFFBA8D-0306-4651-A7B7-E18A1B7924B3}" type="sibTrans" cxnId="{180F8D1F-E513-45D9-A235-258E3D1DB184}">
      <dgm:prSet/>
      <dgm:spPr/>
      <dgm:t>
        <a:bodyPr/>
        <a:lstStyle/>
        <a:p>
          <a:endParaRPr lang="id-ID"/>
        </a:p>
      </dgm:t>
    </dgm:pt>
    <dgm:pt modelId="{7EACCA57-92A7-4259-BED1-35E643E73765}">
      <dgm:prSet phldrT="[Text]"/>
      <dgm:spPr/>
      <dgm:t>
        <a:bodyPr/>
        <a:lstStyle/>
        <a:p>
          <a:endParaRPr lang="id-ID" dirty="0"/>
        </a:p>
      </dgm:t>
    </dgm:pt>
    <dgm:pt modelId="{5B431909-B290-4A7F-9C63-330ED7EECA7B}" type="parTrans" cxnId="{75F56F9A-DC4A-4A05-A565-749EE333008B}">
      <dgm:prSet/>
      <dgm:spPr/>
      <dgm:t>
        <a:bodyPr/>
        <a:lstStyle/>
        <a:p>
          <a:endParaRPr lang="id-ID"/>
        </a:p>
      </dgm:t>
    </dgm:pt>
    <dgm:pt modelId="{5C0ABADA-6D7C-4980-9CBA-736518217012}" type="sibTrans" cxnId="{75F56F9A-DC4A-4A05-A565-749EE333008B}">
      <dgm:prSet/>
      <dgm:spPr/>
      <dgm:t>
        <a:bodyPr/>
        <a:lstStyle/>
        <a:p>
          <a:endParaRPr lang="id-ID"/>
        </a:p>
      </dgm:t>
    </dgm:pt>
    <dgm:pt modelId="{E69B255D-DC32-4122-8311-32C199E16968}">
      <dgm:prSet phldrT="[Text]"/>
      <dgm:spPr/>
      <dgm:t>
        <a:bodyPr/>
        <a:lstStyle/>
        <a:p>
          <a:endParaRPr lang="id-ID" dirty="0"/>
        </a:p>
      </dgm:t>
    </dgm:pt>
    <dgm:pt modelId="{A7816BAA-D519-4C3D-A1A5-C887A6E396EB}" type="parTrans" cxnId="{80E5BD0A-D021-492C-AB61-6877192BB8D2}">
      <dgm:prSet/>
      <dgm:spPr/>
      <dgm:t>
        <a:bodyPr/>
        <a:lstStyle/>
        <a:p>
          <a:endParaRPr lang="id-ID"/>
        </a:p>
      </dgm:t>
    </dgm:pt>
    <dgm:pt modelId="{8FA5CB60-7635-4AF7-B454-93748AC68C92}" type="sibTrans" cxnId="{80E5BD0A-D021-492C-AB61-6877192BB8D2}">
      <dgm:prSet/>
      <dgm:spPr/>
      <dgm:t>
        <a:bodyPr/>
        <a:lstStyle/>
        <a:p>
          <a:endParaRPr lang="id-ID"/>
        </a:p>
      </dgm:t>
    </dgm:pt>
    <dgm:pt modelId="{A2F82988-33E3-42D2-8C07-A3F318E1BBF2}">
      <dgm:prSet phldrT="[Text]"/>
      <dgm:spPr/>
      <dgm:t>
        <a:bodyPr/>
        <a:lstStyle/>
        <a:p>
          <a:endParaRPr lang="id-ID" dirty="0"/>
        </a:p>
      </dgm:t>
    </dgm:pt>
    <dgm:pt modelId="{36BF99E8-7AF5-45A1-B468-6F8AFC7571BD}" type="parTrans" cxnId="{10071309-5853-47E9-9B40-933398D78D26}">
      <dgm:prSet/>
      <dgm:spPr/>
      <dgm:t>
        <a:bodyPr/>
        <a:lstStyle/>
        <a:p>
          <a:endParaRPr lang="id-ID"/>
        </a:p>
      </dgm:t>
    </dgm:pt>
    <dgm:pt modelId="{F86BC5EC-A3B9-4131-93B5-8662F50BE769}" type="sibTrans" cxnId="{10071309-5853-47E9-9B40-933398D78D26}">
      <dgm:prSet/>
      <dgm:spPr/>
      <dgm:t>
        <a:bodyPr/>
        <a:lstStyle/>
        <a:p>
          <a:endParaRPr lang="id-ID"/>
        </a:p>
      </dgm:t>
    </dgm:pt>
    <dgm:pt modelId="{B0717562-23C2-4D18-B88A-F07F3B6C3212}">
      <dgm:prSet phldrT="[Text]"/>
      <dgm:spPr/>
      <dgm:t>
        <a:bodyPr/>
        <a:lstStyle/>
        <a:p>
          <a:endParaRPr lang="id-ID" dirty="0"/>
        </a:p>
      </dgm:t>
    </dgm:pt>
    <dgm:pt modelId="{1C75D18B-1ED5-4841-8390-A870C51698D5}" type="parTrans" cxnId="{5F1DB2AD-E901-4BBF-BEFA-C64C3D8946E8}">
      <dgm:prSet/>
      <dgm:spPr/>
      <dgm:t>
        <a:bodyPr/>
        <a:lstStyle/>
        <a:p>
          <a:endParaRPr lang="id-ID"/>
        </a:p>
      </dgm:t>
    </dgm:pt>
    <dgm:pt modelId="{7FC12968-1D23-453A-A8DB-8C83ECD632DF}" type="sibTrans" cxnId="{5F1DB2AD-E901-4BBF-BEFA-C64C3D8946E8}">
      <dgm:prSet/>
      <dgm:spPr/>
      <dgm:t>
        <a:bodyPr/>
        <a:lstStyle/>
        <a:p>
          <a:endParaRPr lang="id-ID"/>
        </a:p>
      </dgm:t>
    </dgm:pt>
    <dgm:pt modelId="{3C34A75B-198E-4489-839D-4DBCD3C4FB22}">
      <dgm:prSet phldrT="[Text]"/>
      <dgm:spPr/>
      <dgm:t>
        <a:bodyPr/>
        <a:lstStyle/>
        <a:p>
          <a:endParaRPr lang="id-ID" dirty="0"/>
        </a:p>
      </dgm:t>
    </dgm:pt>
    <dgm:pt modelId="{6454D680-65C9-4DBB-A303-5FA3B9F0867A}" type="parTrans" cxnId="{DCCA047F-E690-4F50-AF25-5F869F42B69B}">
      <dgm:prSet/>
      <dgm:spPr/>
      <dgm:t>
        <a:bodyPr/>
        <a:lstStyle/>
        <a:p>
          <a:endParaRPr lang="id-ID"/>
        </a:p>
      </dgm:t>
    </dgm:pt>
    <dgm:pt modelId="{5D500A88-5582-48E9-AFBA-A00C80128A3F}" type="sibTrans" cxnId="{DCCA047F-E690-4F50-AF25-5F869F42B69B}">
      <dgm:prSet/>
      <dgm:spPr/>
      <dgm:t>
        <a:bodyPr/>
        <a:lstStyle/>
        <a:p>
          <a:endParaRPr lang="id-ID"/>
        </a:p>
      </dgm:t>
    </dgm:pt>
    <dgm:pt modelId="{6BB9C4D9-17C5-4F73-8790-11A966C04BBB}">
      <dgm:prSet phldrT="[Text]"/>
      <dgm:spPr/>
      <dgm:t>
        <a:bodyPr/>
        <a:lstStyle/>
        <a:p>
          <a:endParaRPr lang="id-ID" dirty="0"/>
        </a:p>
      </dgm:t>
    </dgm:pt>
    <dgm:pt modelId="{ED0B1C8E-00A4-40EB-A6F6-DD15EEEDD338}" type="parTrans" cxnId="{DD8F12D5-D2EB-4BA1-A664-C8321C978B2C}">
      <dgm:prSet/>
      <dgm:spPr/>
      <dgm:t>
        <a:bodyPr/>
        <a:lstStyle/>
        <a:p>
          <a:endParaRPr lang="id-ID"/>
        </a:p>
      </dgm:t>
    </dgm:pt>
    <dgm:pt modelId="{A2AFA6FF-DE2F-4831-B583-88113FB2A05A}" type="sibTrans" cxnId="{DD8F12D5-D2EB-4BA1-A664-C8321C978B2C}">
      <dgm:prSet/>
      <dgm:spPr/>
      <dgm:t>
        <a:bodyPr/>
        <a:lstStyle/>
        <a:p>
          <a:endParaRPr lang="id-ID"/>
        </a:p>
      </dgm:t>
    </dgm:pt>
    <dgm:pt modelId="{1BD17565-7643-42D3-B49F-24BDC95F58FF}">
      <dgm:prSet phldrT="[Text]"/>
      <dgm:spPr/>
      <dgm:t>
        <a:bodyPr/>
        <a:lstStyle/>
        <a:p>
          <a:endParaRPr lang="id-ID" dirty="0"/>
        </a:p>
      </dgm:t>
    </dgm:pt>
    <dgm:pt modelId="{C27ED65E-72D6-4A48-B0CC-99662628DCF5}" type="parTrans" cxnId="{AB9AB30A-B066-44FB-89F5-B381B6457546}">
      <dgm:prSet/>
      <dgm:spPr/>
      <dgm:t>
        <a:bodyPr/>
        <a:lstStyle/>
        <a:p>
          <a:endParaRPr lang="id-ID"/>
        </a:p>
      </dgm:t>
    </dgm:pt>
    <dgm:pt modelId="{DB053228-DDB9-4A98-A3F1-53142A926AC1}" type="sibTrans" cxnId="{AB9AB30A-B066-44FB-89F5-B381B6457546}">
      <dgm:prSet/>
      <dgm:spPr/>
      <dgm:t>
        <a:bodyPr/>
        <a:lstStyle/>
        <a:p>
          <a:endParaRPr lang="id-ID"/>
        </a:p>
      </dgm:t>
    </dgm:pt>
    <dgm:pt modelId="{3E60FB7D-6345-4D1A-B80F-DBE168E6DF8F}">
      <dgm:prSet phldrT="[Text]"/>
      <dgm:spPr/>
      <dgm:t>
        <a:bodyPr/>
        <a:lstStyle/>
        <a:p>
          <a:endParaRPr lang="id-ID" dirty="0"/>
        </a:p>
      </dgm:t>
    </dgm:pt>
    <dgm:pt modelId="{64BFA9FF-60BE-43FE-99F4-623601DC832F}" type="parTrans" cxnId="{68F86483-C728-48DD-A97A-DAA15927928D}">
      <dgm:prSet/>
      <dgm:spPr/>
      <dgm:t>
        <a:bodyPr/>
        <a:lstStyle/>
        <a:p>
          <a:endParaRPr lang="id-ID"/>
        </a:p>
      </dgm:t>
    </dgm:pt>
    <dgm:pt modelId="{35319B63-4F46-4720-A283-59BD8A335588}" type="sibTrans" cxnId="{68F86483-C728-48DD-A97A-DAA15927928D}">
      <dgm:prSet/>
      <dgm:spPr/>
      <dgm:t>
        <a:bodyPr/>
        <a:lstStyle/>
        <a:p>
          <a:endParaRPr lang="id-ID"/>
        </a:p>
      </dgm:t>
    </dgm:pt>
    <dgm:pt modelId="{E3FECC45-DE05-4816-A753-90AD1C891CBE}" type="pres">
      <dgm:prSet presAssocID="{9042F70E-9EC6-4C43-B6A6-F5A3E2624EFC}" presName="Name0" presStyleCnt="0">
        <dgm:presLayoutVars>
          <dgm:dir/>
          <dgm:animLvl val="lvl"/>
          <dgm:resizeHandles val="exact"/>
        </dgm:presLayoutVars>
      </dgm:prSet>
      <dgm:spPr/>
      <dgm:t>
        <a:bodyPr/>
        <a:lstStyle/>
        <a:p>
          <a:endParaRPr lang="id-ID"/>
        </a:p>
      </dgm:t>
    </dgm:pt>
    <dgm:pt modelId="{E57406C0-288B-4B90-81AF-128A149F8B76}" type="pres">
      <dgm:prSet presAssocID="{379CF8F3-218C-4567-87C4-96A1332387E8}" presName="composite" presStyleCnt="0"/>
      <dgm:spPr/>
    </dgm:pt>
    <dgm:pt modelId="{82B67430-CBB7-44F7-A2AF-64B33F2FF656}" type="pres">
      <dgm:prSet presAssocID="{379CF8F3-218C-4567-87C4-96A1332387E8}" presName="parTx" presStyleLbl="alignNode1" presStyleIdx="0" presStyleCnt="4">
        <dgm:presLayoutVars>
          <dgm:chMax val="0"/>
          <dgm:chPref val="0"/>
          <dgm:bulletEnabled val="1"/>
        </dgm:presLayoutVars>
      </dgm:prSet>
      <dgm:spPr/>
      <dgm:t>
        <a:bodyPr/>
        <a:lstStyle/>
        <a:p>
          <a:endParaRPr lang="id-ID"/>
        </a:p>
      </dgm:t>
    </dgm:pt>
    <dgm:pt modelId="{8CEA9548-201A-43AB-BAE7-4E92C10DEDF1}" type="pres">
      <dgm:prSet presAssocID="{379CF8F3-218C-4567-87C4-96A1332387E8}" presName="desTx" presStyleLbl="alignAccFollowNode1" presStyleIdx="0" presStyleCnt="4">
        <dgm:presLayoutVars>
          <dgm:bulletEnabled val="1"/>
        </dgm:presLayoutVars>
      </dgm:prSet>
      <dgm:spPr/>
      <dgm:t>
        <a:bodyPr/>
        <a:lstStyle/>
        <a:p>
          <a:endParaRPr lang="id-ID"/>
        </a:p>
      </dgm:t>
    </dgm:pt>
    <dgm:pt modelId="{2B33EB33-D1F6-4E90-BA69-8C589BEC5799}" type="pres">
      <dgm:prSet presAssocID="{CA9333A4-6E0D-46C2-BD8D-A2980D9B207A}" presName="space" presStyleCnt="0"/>
      <dgm:spPr/>
    </dgm:pt>
    <dgm:pt modelId="{506BF364-06B0-4787-A837-66AB43D6536A}" type="pres">
      <dgm:prSet presAssocID="{395389B5-6A05-4D6B-8701-6F70394DD3FF}" presName="composite" presStyleCnt="0"/>
      <dgm:spPr/>
    </dgm:pt>
    <dgm:pt modelId="{7D995B74-1C98-48AE-88A4-416E74E8A1D3}" type="pres">
      <dgm:prSet presAssocID="{395389B5-6A05-4D6B-8701-6F70394DD3FF}" presName="parTx" presStyleLbl="alignNode1" presStyleIdx="1" presStyleCnt="4">
        <dgm:presLayoutVars>
          <dgm:chMax val="0"/>
          <dgm:chPref val="0"/>
          <dgm:bulletEnabled val="1"/>
        </dgm:presLayoutVars>
      </dgm:prSet>
      <dgm:spPr/>
      <dgm:t>
        <a:bodyPr/>
        <a:lstStyle/>
        <a:p>
          <a:endParaRPr lang="id-ID"/>
        </a:p>
      </dgm:t>
    </dgm:pt>
    <dgm:pt modelId="{51584E60-E0C8-431E-95E2-0FDE465A2A21}" type="pres">
      <dgm:prSet presAssocID="{395389B5-6A05-4D6B-8701-6F70394DD3FF}" presName="desTx" presStyleLbl="alignAccFollowNode1" presStyleIdx="1" presStyleCnt="4">
        <dgm:presLayoutVars>
          <dgm:bulletEnabled val="1"/>
        </dgm:presLayoutVars>
      </dgm:prSet>
      <dgm:spPr/>
      <dgm:t>
        <a:bodyPr/>
        <a:lstStyle/>
        <a:p>
          <a:endParaRPr lang="id-ID"/>
        </a:p>
      </dgm:t>
    </dgm:pt>
    <dgm:pt modelId="{2A2CC5B8-56B8-4C64-B08D-0EA5F2C9CC1D}" type="pres">
      <dgm:prSet presAssocID="{FAC4A48D-6575-4C88-A965-76FFCABFB435}" presName="space" presStyleCnt="0"/>
      <dgm:spPr/>
    </dgm:pt>
    <dgm:pt modelId="{17342DA9-8019-485E-8CE7-F69B7C542173}" type="pres">
      <dgm:prSet presAssocID="{4B5E7E55-0EA1-45CF-B322-9EA66DE58A56}" presName="composite" presStyleCnt="0"/>
      <dgm:spPr/>
    </dgm:pt>
    <dgm:pt modelId="{C5FABF0C-E1FF-4BF4-ACD3-6239C4A637A8}" type="pres">
      <dgm:prSet presAssocID="{4B5E7E55-0EA1-45CF-B322-9EA66DE58A56}" presName="parTx" presStyleLbl="alignNode1" presStyleIdx="2" presStyleCnt="4">
        <dgm:presLayoutVars>
          <dgm:chMax val="0"/>
          <dgm:chPref val="0"/>
          <dgm:bulletEnabled val="1"/>
        </dgm:presLayoutVars>
      </dgm:prSet>
      <dgm:spPr/>
      <dgm:t>
        <a:bodyPr/>
        <a:lstStyle/>
        <a:p>
          <a:endParaRPr lang="id-ID"/>
        </a:p>
      </dgm:t>
    </dgm:pt>
    <dgm:pt modelId="{9692D3F8-211C-400D-BB92-2539166E90A0}" type="pres">
      <dgm:prSet presAssocID="{4B5E7E55-0EA1-45CF-B322-9EA66DE58A56}" presName="desTx" presStyleLbl="alignAccFollowNode1" presStyleIdx="2" presStyleCnt="4">
        <dgm:presLayoutVars>
          <dgm:bulletEnabled val="1"/>
        </dgm:presLayoutVars>
      </dgm:prSet>
      <dgm:spPr/>
      <dgm:t>
        <a:bodyPr/>
        <a:lstStyle/>
        <a:p>
          <a:endParaRPr lang="id-ID"/>
        </a:p>
      </dgm:t>
    </dgm:pt>
    <dgm:pt modelId="{3216F4D8-CB7F-4EF7-8887-190567231E7A}" type="pres">
      <dgm:prSet presAssocID="{372BF1ED-3AF0-4C9D-B5EE-972570F49267}" presName="space" presStyleCnt="0"/>
      <dgm:spPr/>
    </dgm:pt>
    <dgm:pt modelId="{F555E500-D3F0-4CAD-95AD-DFCCB43143A7}" type="pres">
      <dgm:prSet presAssocID="{16674511-A117-4614-8715-7DA78472C3EF}" presName="composite" presStyleCnt="0"/>
      <dgm:spPr/>
    </dgm:pt>
    <dgm:pt modelId="{A224701D-2567-45AF-8E18-7A236D7F34D1}" type="pres">
      <dgm:prSet presAssocID="{16674511-A117-4614-8715-7DA78472C3EF}" presName="parTx" presStyleLbl="alignNode1" presStyleIdx="3" presStyleCnt="4">
        <dgm:presLayoutVars>
          <dgm:chMax val="0"/>
          <dgm:chPref val="0"/>
          <dgm:bulletEnabled val="1"/>
        </dgm:presLayoutVars>
      </dgm:prSet>
      <dgm:spPr/>
      <dgm:t>
        <a:bodyPr/>
        <a:lstStyle/>
        <a:p>
          <a:endParaRPr lang="id-ID"/>
        </a:p>
      </dgm:t>
    </dgm:pt>
    <dgm:pt modelId="{1AFE93C2-20ED-4906-AA2D-4078C970F30A}" type="pres">
      <dgm:prSet presAssocID="{16674511-A117-4614-8715-7DA78472C3EF}" presName="desTx" presStyleLbl="alignAccFollowNode1" presStyleIdx="3" presStyleCnt="4">
        <dgm:presLayoutVars>
          <dgm:bulletEnabled val="1"/>
        </dgm:presLayoutVars>
      </dgm:prSet>
      <dgm:spPr/>
      <dgm:t>
        <a:bodyPr/>
        <a:lstStyle/>
        <a:p>
          <a:endParaRPr lang="id-ID"/>
        </a:p>
      </dgm:t>
    </dgm:pt>
  </dgm:ptLst>
  <dgm:cxnLst>
    <dgm:cxn modelId="{12AA909C-DD86-4EDC-8C30-EC9820261A74}" srcId="{9042F70E-9EC6-4C43-B6A6-F5A3E2624EFC}" destId="{395389B5-6A05-4D6B-8701-6F70394DD3FF}" srcOrd="1" destOrd="0" parTransId="{02CB4551-4661-4C71-9FFD-93514D8F0C7E}" sibTransId="{FAC4A48D-6575-4C88-A965-76FFCABFB435}"/>
    <dgm:cxn modelId="{275F1E6D-3551-49BD-9847-73929A8F7A47}" srcId="{16674511-A117-4614-8715-7DA78472C3EF}" destId="{184AD749-75B1-4598-B799-8928476101CC}" srcOrd="5" destOrd="0" parTransId="{796F616E-613B-4691-8A12-344201FFDEFD}" sibTransId="{24CE7529-0F56-4D64-B230-A02F3AC20CE4}"/>
    <dgm:cxn modelId="{F595497F-BF29-4814-AE6A-EE29BF33F620}" type="presOf" srcId="{395389B5-6A05-4D6B-8701-6F70394DD3FF}" destId="{7D995B74-1C98-48AE-88A4-416E74E8A1D3}" srcOrd="0" destOrd="0" presId="urn:microsoft.com/office/officeart/2005/8/layout/hList1"/>
    <dgm:cxn modelId="{1F3E39BE-8E11-4E6E-BC77-D74FC26FCBF3}" srcId="{395389B5-6A05-4D6B-8701-6F70394DD3FF}" destId="{CBE19D3E-47D5-4BA3-A7D7-818304349ED8}" srcOrd="6" destOrd="0" parTransId="{EEC4F2B1-8146-4090-BBBE-5130CFF4990E}" sibTransId="{44C3F55E-26DA-4723-AEFC-26C996F255C7}"/>
    <dgm:cxn modelId="{84130391-1C7C-44A8-88F9-9223A831D8BC}" type="presOf" srcId="{184AD749-75B1-4598-B799-8928476101CC}" destId="{1AFE93C2-20ED-4906-AA2D-4078C970F30A}" srcOrd="0" destOrd="5" presId="urn:microsoft.com/office/officeart/2005/8/layout/hList1"/>
    <dgm:cxn modelId="{3A743BB2-C62C-49AA-A28E-84D49AE7B69F}" srcId="{379CF8F3-218C-4567-87C4-96A1332387E8}" destId="{003EBC30-8247-4A50-BF5B-C42C361EDFB0}" srcOrd="4" destOrd="0" parTransId="{2EFC5028-C2AC-4C7B-9CFB-A3B10F4A3E97}" sibTransId="{7CBBE5E4-C63F-4E55-8332-F0BC606B89CD}"/>
    <dgm:cxn modelId="{47C55C02-5462-4869-873C-2917F4604E5B}" srcId="{379CF8F3-218C-4567-87C4-96A1332387E8}" destId="{3E5592B4-E29F-4130-8F32-9CC7B0A4FE3A}" srcOrd="0" destOrd="0" parTransId="{08E4A0C6-0F61-418A-9E38-96DC0896EF84}" sibTransId="{64436AE5-E0D4-42B9-A328-69466C8F419D}"/>
    <dgm:cxn modelId="{3707A5F7-8C08-4743-8B63-9B8A089A2022}" srcId="{395389B5-6A05-4D6B-8701-6F70394DD3FF}" destId="{6F888F3D-3BA2-49E8-B0B6-9E22452F5429}" srcOrd="7" destOrd="0" parTransId="{6AFBAD83-5029-4FD3-BBE9-3708662F3320}" sibTransId="{07936E17-F83A-4608-9E0E-574CEC8728E4}"/>
    <dgm:cxn modelId="{F40D2423-1795-460F-9889-555D5C98CA9E}" type="presOf" srcId="{F712AE42-252B-4E89-93C9-4CDB60C22647}" destId="{9692D3F8-211C-400D-BB92-2539166E90A0}" srcOrd="0" destOrd="4" presId="urn:microsoft.com/office/officeart/2005/8/layout/hList1"/>
    <dgm:cxn modelId="{3B0F5659-38EC-45D6-B936-EAFC72657D97}" type="presOf" srcId="{C226161A-94CE-4D20-BB44-0CA34D8829EC}" destId="{9692D3F8-211C-400D-BB92-2539166E90A0}" srcOrd="0" destOrd="3" presId="urn:microsoft.com/office/officeart/2005/8/layout/hList1"/>
    <dgm:cxn modelId="{353393C7-1999-4DB1-8E00-4520BB59319C}" type="presOf" srcId="{413C458A-6BBE-401D-82CA-D4E8E95E5B42}" destId="{1AFE93C2-20ED-4906-AA2D-4078C970F30A}" srcOrd="0" destOrd="6" presId="urn:microsoft.com/office/officeart/2005/8/layout/hList1"/>
    <dgm:cxn modelId="{FEA7C298-371B-4F3A-8FA3-BF59517A1AC0}" type="presOf" srcId="{E3AC6A59-B090-4EB8-8897-EA5F811B611D}" destId="{9692D3F8-211C-400D-BB92-2539166E90A0}" srcOrd="0" destOrd="0" presId="urn:microsoft.com/office/officeart/2005/8/layout/hList1"/>
    <dgm:cxn modelId="{E2466FB2-A5C2-47DC-96C4-54A2FEBFCDAF}" type="presOf" srcId="{379CF8F3-218C-4567-87C4-96A1332387E8}" destId="{82B67430-CBB7-44F7-A2AF-64B33F2FF656}" srcOrd="0" destOrd="0" presId="urn:microsoft.com/office/officeart/2005/8/layout/hList1"/>
    <dgm:cxn modelId="{75F56F9A-DC4A-4A05-A565-749EE333008B}" srcId="{395389B5-6A05-4D6B-8701-6F70394DD3FF}" destId="{7EACCA57-92A7-4259-BED1-35E643E73765}" srcOrd="1" destOrd="0" parTransId="{5B431909-B290-4A7F-9C63-330ED7EECA7B}" sibTransId="{5C0ABADA-6D7C-4980-9CBA-736518217012}"/>
    <dgm:cxn modelId="{AC7D606F-E14C-4011-BE01-4F1E5623AFA3}" srcId="{4B5E7E55-0EA1-45CF-B322-9EA66DE58A56}" destId="{F712AE42-252B-4E89-93C9-4CDB60C22647}" srcOrd="4" destOrd="0" parTransId="{B3C74A30-2908-4595-8155-1DFBC87D223C}" sibTransId="{BA12C08D-8869-43A7-AE35-1ABD3FBBA1D0}"/>
    <dgm:cxn modelId="{74A9023F-0BE4-4AF3-8801-E2582B5D421C}" srcId="{16674511-A117-4614-8715-7DA78472C3EF}" destId="{413C458A-6BBE-401D-82CA-D4E8E95E5B42}" srcOrd="6" destOrd="0" parTransId="{7DB30790-A5A0-4E38-B7A3-A096B0D015FD}" sibTransId="{63CBC59A-D6B5-4658-BE5C-5C87393EF320}"/>
    <dgm:cxn modelId="{80E5BD0A-D021-492C-AB61-6877192BB8D2}" srcId="{395389B5-6A05-4D6B-8701-6F70394DD3FF}" destId="{E69B255D-DC32-4122-8311-32C199E16968}" srcOrd="3" destOrd="0" parTransId="{A7816BAA-D519-4C3D-A1A5-C887A6E396EB}" sibTransId="{8FA5CB60-7635-4AF7-B454-93748AC68C92}"/>
    <dgm:cxn modelId="{0E4196D4-945A-4C18-AA9B-FB1962B86AC1}" type="presOf" srcId="{3CBCF39C-0252-488D-B7D1-1B44BFB01FE9}" destId="{8CEA9548-201A-43AB-BAE7-4E92C10DEDF1}" srcOrd="0" destOrd="5" presId="urn:microsoft.com/office/officeart/2005/8/layout/hList1"/>
    <dgm:cxn modelId="{B35299B6-45B6-41AA-8212-BE704845E268}" type="presOf" srcId="{6BB9C4D9-17C5-4F73-8790-11A966C04BBB}" destId="{9692D3F8-211C-400D-BB92-2539166E90A0}" srcOrd="0" destOrd="1" presId="urn:microsoft.com/office/officeart/2005/8/layout/hList1"/>
    <dgm:cxn modelId="{128B3532-62B7-4EB9-B574-4004FE2C4154}" type="presOf" srcId="{680FAD7E-93B5-4CE3-AA4A-7F0C591725BF}" destId="{51584E60-E0C8-431E-95E2-0FDE465A2A21}" srcOrd="0" destOrd="0" presId="urn:microsoft.com/office/officeart/2005/8/layout/hList1"/>
    <dgm:cxn modelId="{B8A476A8-7AB8-42C5-AB92-36AFF3798F51}" type="presOf" srcId="{1BD17565-7643-42D3-B49F-24BDC95F58FF}" destId="{1AFE93C2-20ED-4906-AA2D-4078C970F30A}" srcOrd="0" destOrd="1" presId="urn:microsoft.com/office/officeart/2005/8/layout/hList1"/>
    <dgm:cxn modelId="{86E46C69-7220-42A6-B209-9D4379EBBAA4}" srcId="{395389B5-6A05-4D6B-8701-6F70394DD3FF}" destId="{680FAD7E-93B5-4CE3-AA4A-7F0C591725BF}" srcOrd="0" destOrd="0" parTransId="{D33A482F-F8B5-43AD-84B3-0106EEACE865}" sibTransId="{EED02BAD-0A3D-4FA6-9E24-6944EB3424F1}"/>
    <dgm:cxn modelId="{F10F81F3-E8EF-43F7-AF4E-55422443EEF9}" type="presOf" srcId="{3FF43136-C4C8-4137-B62E-21042596BD2C}" destId="{51584E60-E0C8-431E-95E2-0FDE465A2A21}" srcOrd="0" destOrd="2" presId="urn:microsoft.com/office/officeart/2005/8/layout/hList1"/>
    <dgm:cxn modelId="{DCCA047F-E690-4F50-AF25-5F869F42B69B}" srcId="{4B5E7E55-0EA1-45CF-B322-9EA66DE58A56}" destId="{3C34A75B-198E-4489-839D-4DBCD3C4FB22}" srcOrd="2" destOrd="0" parTransId="{6454D680-65C9-4DBB-A303-5FA3B9F0867A}" sibTransId="{5D500A88-5582-48E9-AFBA-A00C80128A3F}"/>
    <dgm:cxn modelId="{FF196B97-7C5A-450A-BC61-7871CB98D653}" type="presOf" srcId="{9042F70E-9EC6-4C43-B6A6-F5A3E2624EFC}" destId="{E3FECC45-DE05-4816-A753-90AD1C891CBE}" srcOrd="0" destOrd="0" presId="urn:microsoft.com/office/officeart/2005/8/layout/hList1"/>
    <dgm:cxn modelId="{EE0BBAEB-C3BC-4F72-8A55-76C3E6B4FE12}" type="presOf" srcId="{3C34A75B-198E-4489-839D-4DBCD3C4FB22}" destId="{9692D3F8-211C-400D-BB92-2539166E90A0}" srcOrd="0" destOrd="2" presId="urn:microsoft.com/office/officeart/2005/8/layout/hList1"/>
    <dgm:cxn modelId="{DD8F12D5-D2EB-4BA1-A664-C8321C978B2C}" srcId="{4B5E7E55-0EA1-45CF-B322-9EA66DE58A56}" destId="{6BB9C4D9-17C5-4F73-8790-11A966C04BBB}" srcOrd="1" destOrd="0" parTransId="{ED0B1C8E-00A4-40EB-A6F6-DD15EEEDD338}" sibTransId="{A2AFA6FF-DE2F-4831-B583-88113FB2A05A}"/>
    <dgm:cxn modelId="{245E4634-E20B-48A1-9561-9D062E7C4A98}" type="presOf" srcId="{61556BC9-BF0F-4E0B-AB62-9E477640C652}" destId="{8CEA9548-201A-43AB-BAE7-4E92C10DEDF1}" srcOrd="0" destOrd="3" presId="urn:microsoft.com/office/officeart/2005/8/layout/hList1"/>
    <dgm:cxn modelId="{435BCE57-37BA-47BF-AA65-6419303E1F53}" srcId="{4B5E7E55-0EA1-45CF-B322-9EA66DE58A56}" destId="{D345C0A7-4784-4DE9-A97C-1FB739D40BCA}" srcOrd="5" destOrd="0" parTransId="{B6F69D58-4458-41D8-BB37-D7866E2C5150}" sibTransId="{BB569FEE-7378-43FE-817D-EAE6C2C5D5E2}"/>
    <dgm:cxn modelId="{856194A8-8F15-473C-BD8E-AA1F14A3B10E}" type="presOf" srcId="{B058AAB0-23FC-446F-9EFE-AFC45AB9D2EE}" destId="{8CEA9548-201A-43AB-BAE7-4E92C10DEDF1}" srcOrd="0" destOrd="1" presId="urn:microsoft.com/office/officeart/2005/8/layout/hList1"/>
    <dgm:cxn modelId="{AB9AB30A-B066-44FB-89F5-B381B6457546}" srcId="{16674511-A117-4614-8715-7DA78472C3EF}" destId="{1BD17565-7643-42D3-B49F-24BDC95F58FF}" srcOrd="1" destOrd="0" parTransId="{C27ED65E-72D6-4A48-B0CC-99662628DCF5}" sibTransId="{DB053228-DDB9-4A98-A3F1-53142A926AC1}"/>
    <dgm:cxn modelId="{10071309-5853-47E9-9B40-933398D78D26}" srcId="{395389B5-6A05-4D6B-8701-6F70394DD3FF}" destId="{A2F82988-33E3-42D2-8C07-A3F318E1BBF2}" srcOrd="4" destOrd="0" parTransId="{36BF99E8-7AF5-45A1-B468-6F8AFC7571BD}" sibTransId="{F86BC5EC-A3B9-4131-93B5-8662F50BE769}"/>
    <dgm:cxn modelId="{9A8AFA00-A9CA-4E53-90E5-E0628F2AC459}" srcId="{379CF8F3-218C-4567-87C4-96A1332387E8}" destId="{B058AAB0-23FC-446F-9EFE-AFC45AB9D2EE}" srcOrd="1" destOrd="0" parTransId="{1DCC4F9A-FE90-4C9B-91B6-088190E6FD50}" sibTransId="{97B84E46-4E02-431E-ACF5-7BA76E59D289}"/>
    <dgm:cxn modelId="{39EEFB63-0D50-44B4-BD36-E7542CFDF9EC}" srcId="{9042F70E-9EC6-4C43-B6A6-F5A3E2624EFC}" destId="{379CF8F3-218C-4567-87C4-96A1332387E8}" srcOrd="0" destOrd="0" parTransId="{F4B7C472-D439-40DA-B3DC-D53A810ECE3E}" sibTransId="{CA9333A4-6E0D-46C2-BD8D-A2980D9B207A}"/>
    <dgm:cxn modelId="{ECC661EC-4E12-4479-932B-87F31BC2382C}" type="presOf" srcId="{16674511-A117-4614-8715-7DA78472C3EF}" destId="{A224701D-2567-45AF-8E18-7A236D7F34D1}" srcOrd="0" destOrd="0" presId="urn:microsoft.com/office/officeart/2005/8/layout/hList1"/>
    <dgm:cxn modelId="{85CE5D1A-D524-44FF-BEA4-4D908B9BDD7E}" type="presOf" srcId="{371EB606-CCDE-4578-824E-40CF794E6D6B}" destId="{1AFE93C2-20ED-4906-AA2D-4078C970F30A}" srcOrd="0" destOrd="4" presId="urn:microsoft.com/office/officeart/2005/8/layout/hList1"/>
    <dgm:cxn modelId="{2BA96A7D-D9B6-4724-A43D-5F822475CC46}" srcId="{4B5E7E55-0EA1-45CF-B322-9EA66DE58A56}" destId="{C226161A-94CE-4D20-BB44-0CA34D8829EC}" srcOrd="3" destOrd="0" parTransId="{FA2C0976-8A6C-49F9-BB50-0AF559D564B3}" sibTransId="{3299BC64-9EA6-48E4-BF4E-50681D293E36}"/>
    <dgm:cxn modelId="{25B918DB-8A43-49A4-8E84-8ACB21F8851D}" type="presOf" srcId="{409C9DD3-AB53-4D0B-B12A-61FC97024728}" destId="{1AFE93C2-20ED-4906-AA2D-4078C970F30A}" srcOrd="0" destOrd="3" presId="urn:microsoft.com/office/officeart/2005/8/layout/hList1"/>
    <dgm:cxn modelId="{F11ECBF3-FEB1-4556-BAC9-CAC78A3944E9}" srcId="{379CF8F3-218C-4567-87C4-96A1332387E8}" destId="{61556BC9-BF0F-4E0B-AB62-9E477640C652}" srcOrd="3" destOrd="0" parTransId="{B8426BFA-5AAD-445C-B623-2DD035C124B8}" sibTransId="{2B80CC7E-C042-4261-88C4-32E4957629E0}"/>
    <dgm:cxn modelId="{5F1DB2AD-E901-4BBF-BEFA-C64C3D8946E8}" srcId="{395389B5-6A05-4D6B-8701-6F70394DD3FF}" destId="{B0717562-23C2-4D18-B88A-F07F3B6C3212}" srcOrd="5" destOrd="0" parTransId="{1C75D18B-1ED5-4841-8390-A870C51698D5}" sibTransId="{7FC12968-1D23-453A-A8DB-8C83ECD632DF}"/>
    <dgm:cxn modelId="{6E6C6A8E-462C-4344-B4AD-6E6B8378D0FA}" type="presOf" srcId="{4B5E7E55-0EA1-45CF-B322-9EA66DE58A56}" destId="{C5FABF0C-E1FF-4BF4-ACD3-6239C4A637A8}" srcOrd="0" destOrd="0" presId="urn:microsoft.com/office/officeart/2005/8/layout/hList1"/>
    <dgm:cxn modelId="{3096D746-2990-48A8-8649-936652A3187D}" srcId="{16674511-A117-4614-8715-7DA78472C3EF}" destId="{371EB606-CCDE-4578-824E-40CF794E6D6B}" srcOrd="4" destOrd="0" parTransId="{48BD9281-F0C9-402A-BA3D-92005076BB30}" sibTransId="{2317B2E1-F106-413D-AA2A-A7418E969FDF}"/>
    <dgm:cxn modelId="{BF034C5C-3E7B-4BC6-9AC7-04D0513E3D9F}" type="presOf" srcId="{904B5545-5125-4AE8-87A9-0191C29DF531}" destId="{1AFE93C2-20ED-4906-AA2D-4078C970F30A}" srcOrd="0" destOrd="0" presId="urn:microsoft.com/office/officeart/2005/8/layout/hList1"/>
    <dgm:cxn modelId="{20F4EA76-AEF2-424D-BBF8-808E72E526F8}" srcId="{379CF8F3-218C-4567-87C4-96A1332387E8}" destId="{49DA15DD-E7B0-43CC-892C-19725B8A0904}" srcOrd="2" destOrd="0" parTransId="{301B1DB5-69D5-44BD-9766-46CE2B4CBA21}" sibTransId="{7C32999D-584A-434A-BADD-A68E2EF07D42}"/>
    <dgm:cxn modelId="{E6C386BC-84E3-47E1-B49B-57EB378B74CA}" type="presOf" srcId="{3E5592B4-E29F-4130-8F32-9CC7B0A4FE3A}" destId="{8CEA9548-201A-43AB-BAE7-4E92C10DEDF1}" srcOrd="0" destOrd="0" presId="urn:microsoft.com/office/officeart/2005/8/layout/hList1"/>
    <dgm:cxn modelId="{E35F0EB8-F6AA-4BD4-9711-6313A0E5F01B}" type="presOf" srcId="{CBE19D3E-47D5-4BA3-A7D7-818304349ED8}" destId="{51584E60-E0C8-431E-95E2-0FDE465A2A21}" srcOrd="0" destOrd="6" presId="urn:microsoft.com/office/officeart/2005/8/layout/hList1"/>
    <dgm:cxn modelId="{68F86483-C728-48DD-A97A-DAA15927928D}" srcId="{16674511-A117-4614-8715-7DA78472C3EF}" destId="{3E60FB7D-6345-4D1A-B80F-DBE168E6DF8F}" srcOrd="2" destOrd="0" parTransId="{64BFA9FF-60BE-43FE-99F4-623601DC832F}" sibTransId="{35319B63-4F46-4720-A283-59BD8A335588}"/>
    <dgm:cxn modelId="{DAF3B857-2CCD-40A3-8F04-6F871FC55061}" type="presOf" srcId="{3E60FB7D-6345-4D1A-B80F-DBE168E6DF8F}" destId="{1AFE93C2-20ED-4906-AA2D-4078C970F30A}" srcOrd="0" destOrd="2" presId="urn:microsoft.com/office/officeart/2005/8/layout/hList1"/>
    <dgm:cxn modelId="{479FEFA0-6A55-45B7-AC9D-72352063C8EB}" srcId="{16674511-A117-4614-8715-7DA78472C3EF}" destId="{409C9DD3-AB53-4D0B-B12A-61FC97024728}" srcOrd="3" destOrd="0" parTransId="{24AC4744-B7CE-4CA6-86DC-0036DA2B9717}" sibTransId="{A4F85448-37A0-4A1A-89FA-F3C31CE0E15A}"/>
    <dgm:cxn modelId="{64AC7867-4DCF-498F-9099-0B3724F16DAC}" srcId="{9042F70E-9EC6-4C43-B6A6-F5A3E2624EFC}" destId="{4B5E7E55-0EA1-45CF-B322-9EA66DE58A56}" srcOrd="2" destOrd="0" parTransId="{1D3D2CDA-904F-4970-9CD4-A087D5122554}" sibTransId="{372BF1ED-3AF0-4C9D-B5EE-972570F49267}"/>
    <dgm:cxn modelId="{C13B49E0-5CB4-440A-9471-009EF172994C}" type="presOf" srcId="{A2F82988-33E3-42D2-8C07-A3F318E1BBF2}" destId="{51584E60-E0C8-431E-95E2-0FDE465A2A21}" srcOrd="0" destOrd="4" presId="urn:microsoft.com/office/officeart/2005/8/layout/hList1"/>
    <dgm:cxn modelId="{180F8D1F-E513-45D9-A235-258E3D1DB184}" srcId="{395389B5-6A05-4D6B-8701-6F70394DD3FF}" destId="{3FF43136-C4C8-4137-B62E-21042596BD2C}" srcOrd="2" destOrd="0" parTransId="{6C381EAC-B71B-41C9-B964-58118D96465E}" sibTransId="{0FFFBA8D-0306-4651-A7B7-E18A1B7924B3}"/>
    <dgm:cxn modelId="{A5177CE4-19FB-44BA-8F20-67718E78E206}" type="presOf" srcId="{003EBC30-8247-4A50-BF5B-C42C361EDFB0}" destId="{8CEA9548-201A-43AB-BAE7-4E92C10DEDF1}" srcOrd="0" destOrd="4" presId="urn:microsoft.com/office/officeart/2005/8/layout/hList1"/>
    <dgm:cxn modelId="{259E5109-F5B5-42AE-98AC-74137819811F}" srcId="{16674511-A117-4614-8715-7DA78472C3EF}" destId="{904B5545-5125-4AE8-87A9-0191C29DF531}" srcOrd="0" destOrd="0" parTransId="{A71F2E94-EC54-439A-9B08-ADE08B51656D}" sibTransId="{82D534BB-89F7-49D9-835C-94FDBF17CF7D}"/>
    <dgm:cxn modelId="{97FA29EC-B63F-40A6-ACFC-CB44667745E6}" type="presOf" srcId="{D345C0A7-4784-4DE9-A97C-1FB739D40BCA}" destId="{9692D3F8-211C-400D-BB92-2539166E90A0}" srcOrd="0" destOrd="5" presId="urn:microsoft.com/office/officeart/2005/8/layout/hList1"/>
    <dgm:cxn modelId="{81F4001D-3870-4B21-88ED-BA2ABB328E8E}" srcId="{379CF8F3-218C-4567-87C4-96A1332387E8}" destId="{3CBCF39C-0252-488D-B7D1-1B44BFB01FE9}" srcOrd="5" destOrd="0" parTransId="{E9C9161E-EF28-4988-9733-FB2AB48885EA}" sibTransId="{49A2BD3F-56D4-44B8-9188-881FF99127CE}"/>
    <dgm:cxn modelId="{07307628-EC18-4B2C-BB83-9E30F9FF97B0}" srcId="{9042F70E-9EC6-4C43-B6A6-F5A3E2624EFC}" destId="{16674511-A117-4614-8715-7DA78472C3EF}" srcOrd="3" destOrd="0" parTransId="{8915C79C-6034-4BEB-890B-8C4EDA7F5AB5}" sibTransId="{EAA6B13A-A801-4DF0-9F9B-DD28ED4F8FBC}"/>
    <dgm:cxn modelId="{9423D316-015D-47C1-947C-FC4323785A9B}" type="presOf" srcId="{6F888F3D-3BA2-49E8-B0B6-9E22452F5429}" destId="{51584E60-E0C8-431E-95E2-0FDE465A2A21}" srcOrd="0" destOrd="7" presId="urn:microsoft.com/office/officeart/2005/8/layout/hList1"/>
    <dgm:cxn modelId="{575CFA8A-42D6-4245-A7F2-57B6EE7A9F05}" type="presOf" srcId="{E69B255D-DC32-4122-8311-32C199E16968}" destId="{51584E60-E0C8-431E-95E2-0FDE465A2A21}" srcOrd="0" destOrd="3" presId="urn:microsoft.com/office/officeart/2005/8/layout/hList1"/>
    <dgm:cxn modelId="{C35B5D6F-9CAC-46B8-BE6D-190A370CDA46}" type="presOf" srcId="{7EACCA57-92A7-4259-BED1-35E643E73765}" destId="{51584E60-E0C8-431E-95E2-0FDE465A2A21}" srcOrd="0" destOrd="1" presId="urn:microsoft.com/office/officeart/2005/8/layout/hList1"/>
    <dgm:cxn modelId="{4E415FD8-3CC9-43AC-8D56-624AEFEB361D}" srcId="{4B5E7E55-0EA1-45CF-B322-9EA66DE58A56}" destId="{E3AC6A59-B090-4EB8-8897-EA5F811B611D}" srcOrd="0" destOrd="0" parTransId="{623E5CEA-2A18-47E7-8872-7C68E8445045}" sibTransId="{95FE72AE-787E-4BFC-B211-BBDD017CEFE0}"/>
    <dgm:cxn modelId="{D3A3B7E7-6CF9-41BE-852B-C6DB09C45361}" type="presOf" srcId="{49DA15DD-E7B0-43CC-892C-19725B8A0904}" destId="{8CEA9548-201A-43AB-BAE7-4E92C10DEDF1}" srcOrd="0" destOrd="2" presId="urn:microsoft.com/office/officeart/2005/8/layout/hList1"/>
    <dgm:cxn modelId="{CDD08DF0-202A-4077-AD7A-98777F63762C}" type="presOf" srcId="{B0717562-23C2-4D18-B88A-F07F3B6C3212}" destId="{51584E60-E0C8-431E-95E2-0FDE465A2A21}" srcOrd="0" destOrd="5" presId="urn:microsoft.com/office/officeart/2005/8/layout/hList1"/>
    <dgm:cxn modelId="{434F85A8-CC9A-4BCC-87A0-49F851ECC0D4}" type="presParOf" srcId="{E3FECC45-DE05-4816-A753-90AD1C891CBE}" destId="{E57406C0-288B-4B90-81AF-128A149F8B76}" srcOrd="0" destOrd="0" presId="urn:microsoft.com/office/officeart/2005/8/layout/hList1"/>
    <dgm:cxn modelId="{88FFB3D2-31AC-4237-87E2-7693B5F14856}" type="presParOf" srcId="{E57406C0-288B-4B90-81AF-128A149F8B76}" destId="{82B67430-CBB7-44F7-A2AF-64B33F2FF656}" srcOrd="0" destOrd="0" presId="urn:microsoft.com/office/officeart/2005/8/layout/hList1"/>
    <dgm:cxn modelId="{910773E3-4CBF-4054-8C5A-6FC1F873EDAE}" type="presParOf" srcId="{E57406C0-288B-4B90-81AF-128A149F8B76}" destId="{8CEA9548-201A-43AB-BAE7-4E92C10DEDF1}" srcOrd="1" destOrd="0" presId="urn:microsoft.com/office/officeart/2005/8/layout/hList1"/>
    <dgm:cxn modelId="{7862ADDD-41C8-49CD-98A4-272E9C968F93}" type="presParOf" srcId="{E3FECC45-DE05-4816-A753-90AD1C891CBE}" destId="{2B33EB33-D1F6-4E90-BA69-8C589BEC5799}" srcOrd="1" destOrd="0" presId="urn:microsoft.com/office/officeart/2005/8/layout/hList1"/>
    <dgm:cxn modelId="{CEBE6E40-6820-4620-8277-B229E28255EB}" type="presParOf" srcId="{E3FECC45-DE05-4816-A753-90AD1C891CBE}" destId="{506BF364-06B0-4787-A837-66AB43D6536A}" srcOrd="2" destOrd="0" presId="urn:microsoft.com/office/officeart/2005/8/layout/hList1"/>
    <dgm:cxn modelId="{992CC391-7DCB-4BFE-A292-25C19A1C34F6}" type="presParOf" srcId="{506BF364-06B0-4787-A837-66AB43D6536A}" destId="{7D995B74-1C98-48AE-88A4-416E74E8A1D3}" srcOrd="0" destOrd="0" presId="urn:microsoft.com/office/officeart/2005/8/layout/hList1"/>
    <dgm:cxn modelId="{F8BDFB7D-3171-4661-A3BE-FD5D7E8589E7}" type="presParOf" srcId="{506BF364-06B0-4787-A837-66AB43D6536A}" destId="{51584E60-E0C8-431E-95E2-0FDE465A2A21}" srcOrd="1" destOrd="0" presId="urn:microsoft.com/office/officeart/2005/8/layout/hList1"/>
    <dgm:cxn modelId="{E5F6D9C8-12F5-4CEC-B9FC-023294731D49}" type="presParOf" srcId="{E3FECC45-DE05-4816-A753-90AD1C891CBE}" destId="{2A2CC5B8-56B8-4C64-B08D-0EA5F2C9CC1D}" srcOrd="3" destOrd="0" presId="urn:microsoft.com/office/officeart/2005/8/layout/hList1"/>
    <dgm:cxn modelId="{7E399300-0727-4E0B-9CF1-A9496BD4A374}" type="presParOf" srcId="{E3FECC45-DE05-4816-A753-90AD1C891CBE}" destId="{17342DA9-8019-485E-8CE7-F69B7C542173}" srcOrd="4" destOrd="0" presId="urn:microsoft.com/office/officeart/2005/8/layout/hList1"/>
    <dgm:cxn modelId="{E0BFC886-9480-4016-B81A-E7B0BC60CC3A}" type="presParOf" srcId="{17342DA9-8019-485E-8CE7-F69B7C542173}" destId="{C5FABF0C-E1FF-4BF4-ACD3-6239C4A637A8}" srcOrd="0" destOrd="0" presId="urn:microsoft.com/office/officeart/2005/8/layout/hList1"/>
    <dgm:cxn modelId="{A249FE0C-9702-4F4C-AC9F-E9EFC9A8C706}" type="presParOf" srcId="{17342DA9-8019-485E-8CE7-F69B7C542173}" destId="{9692D3F8-211C-400D-BB92-2539166E90A0}" srcOrd="1" destOrd="0" presId="urn:microsoft.com/office/officeart/2005/8/layout/hList1"/>
    <dgm:cxn modelId="{0B0CE78C-8CC9-475B-A393-F4B27598A9C8}" type="presParOf" srcId="{E3FECC45-DE05-4816-A753-90AD1C891CBE}" destId="{3216F4D8-CB7F-4EF7-8887-190567231E7A}" srcOrd="5" destOrd="0" presId="urn:microsoft.com/office/officeart/2005/8/layout/hList1"/>
    <dgm:cxn modelId="{E216A2FF-99A5-4B09-BA1A-4C95BCD48922}" type="presParOf" srcId="{E3FECC45-DE05-4816-A753-90AD1C891CBE}" destId="{F555E500-D3F0-4CAD-95AD-DFCCB43143A7}" srcOrd="6" destOrd="0" presId="urn:microsoft.com/office/officeart/2005/8/layout/hList1"/>
    <dgm:cxn modelId="{42C8C4E4-E350-4FF0-907D-FBDF77F15734}" type="presParOf" srcId="{F555E500-D3F0-4CAD-95AD-DFCCB43143A7}" destId="{A224701D-2567-45AF-8E18-7A236D7F34D1}" srcOrd="0" destOrd="0" presId="urn:microsoft.com/office/officeart/2005/8/layout/hList1"/>
    <dgm:cxn modelId="{F2DAD555-8DA9-4502-853F-59DFBA3C28F8}" type="presParOf" srcId="{F555E500-D3F0-4CAD-95AD-DFCCB43143A7}" destId="{1AFE93C2-20ED-4906-AA2D-4078C970F3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42F70E-9EC6-4C43-B6A6-F5A3E2624EF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id-ID"/>
        </a:p>
      </dgm:t>
    </dgm:pt>
    <dgm:pt modelId="{379CF8F3-218C-4567-87C4-96A1332387E8}">
      <dgm:prSet phldrT="[Text]"/>
      <dgm:spPr/>
      <dgm:t>
        <a:bodyPr/>
        <a:lstStyle/>
        <a:p>
          <a:r>
            <a:rPr lang="id-ID" dirty="0" smtClean="0"/>
            <a:t>Fokus pada proses</a:t>
          </a:r>
          <a:endParaRPr lang="id-ID" dirty="0"/>
        </a:p>
      </dgm:t>
    </dgm:pt>
    <dgm:pt modelId="{F4B7C472-D439-40DA-B3DC-D53A810ECE3E}" type="parTrans" cxnId="{39EEFB63-0D50-44B4-BD36-E7542CFDF9EC}">
      <dgm:prSet/>
      <dgm:spPr/>
      <dgm:t>
        <a:bodyPr/>
        <a:lstStyle/>
        <a:p>
          <a:endParaRPr lang="id-ID"/>
        </a:p>
      </dgm:t>
    </dgm:pt>
    <dgm:pt modelId="{CA9333A4-6E0D-46C2-BD8D-A2980D9B207A}" type="sibTrans" cxnId="{39EEFB63-0D50-44B4-BD36-E7542CFDF9EC}">
      <dgm:prSet/>
      <dgm:spPr/>
      <dgm:t>
        <a:bodyPr/>
        <a:lstStyle/>
        <a:p>
          <a:endParaRPr lang="id-ID"/>
        </a:p>
      </dgm:t>
    </dgm:pt>
    <dgm:pt modelId="{61556BC9-BF0F-4E0B-AB62-9E477640C652}">
      <dgm:prSet phldrT="[Text]"/>
      <dgm:spPr/>
      <dgm:t>
        <a:bodyPr/>
        <a:lstStyle/>
        <a:p>
          <a:r>
            <a:rPr lang="id-ID" dirty="0" smtClean="0"/>
            <a:t>Barang jadi biasanya diproduksi sesuai pesanan dan tidak disimpan</a:t>
          </a:r>
          <a:endParaRPr lang="id-ID" i="1" dirty="0"/>
        </a:p>
      </dgm:t>
    </dgm:pt>
    <dgm:pt modelId="{B8426BFA-5AAD-445C-B623-2DD035C124B8}" type="parTrans" cxnId="{F11ECBF3-FEB1-4556-BAC9-CAC78A3944E9}">
      <dgm:prSet/>
      <dgm:spPr/>
      <dgm:t>
        <a:bodyPr/>
        <a:lstStyle/>
        <a:p>
          <a:endParaRPr lang="id-ID"/>
        </a:p>
      </dgm:t>
    </dgm:pt>
    <dgm:pt modelId="{2B80CC7E-C042-4261-88C4-32E4957629E0}" type="sibTrans" cxnId="{F11ECBF3-FEB1-4556-BAC9-CAC78A3944E9}">
      <dgm:prSet/>
      <dgm:spPr/>
      <dgm:t>
        <a:bodyPr/>
        <a:lstStyle/>
        <a:p>
          <a:endParaRPr lang="id-ID"/>
        </a:p>
      </dgm:t>
    </dgm:pt>
    <dgm:pt modelId="{395389B5-6A05-4D6B-8701-6F70394DD3FF}">
      <dgm:prSet phldrT="[Text]"/>
      <dgm:spPr/>
      <dgm:t>
        <a:bodyPr/>
        <a:lstStyle/>
        <a:p>
          <a:r>
            <a:rPr lang="id-ID" dirty="0" smtClean="0"/>
            <a:t>Fokus berulang</a:t>
          </a:r>
          <a:endParaRPr lang="id-ID" dirty="0"/>
        </a:p>
      </dgm:t>
    </dgm:pt>
    <dgm:pt modelId="{02CB4551-4661-4C71-9FFD-93514D8F0C7E}" type="parTrans" cxnId="{12AA909C-DD86-4EDC-8C30-EC9820261A74}">
      <dgm:prSet/>
      <dgm:spPr/>
      <dgm:t>
        <a:bodyPr/>
        <a:lstStyle/>
        <a:p>
          <a:endParaRPr lang="id-ID"/>
        </a:p>
      </dgm:t>
    </dgm:pt>
    <dgm:pt modelId="{FAC4A48D-6575-4C88-A965-76FFCABFB435}" type="sibTrans" cxnId="{12AA909C-DD86-4EDC-8C30-EC9820261A74}">
      <dgm:prSet/>
      <dgm:spPr/>
      <dgm:t>
        <a:bodyPr/>
        <a:lstStyle/>
        <a:p>
          <a:endParaRPr lang="id-ID"/>
        </a:p>
      </dgm:t>
    </dgm:pt>
    <dgm:pt modelId="{680FAD7E-93B5-4CE3-AA4A-7F0C591725BF}">
      <dgm:prSet phldrT="[Text]"/>
      <dgm:spPr/>
      <dgm:t>
        <a:bodyPr/>
        <a:lstStyle/>
        <a:p>
          <a:r>
            <a:rPr lang="id-ID" dirty="0" smtClean="0"/>
            <a:t>Pergerakan unit diukur dalam satuan jam dan hari</a:t>
          </a:r>
          <a:endParaRPr lang="id-ID" dirty="0"/>
        </a:p>
      </dgm:t>
    </dgm:pt>
    <dgm:pt modelId="{D33A482F-F8B5-43AD-84B3-0106EEACE865}" type="parTrans" cxnId="{86E46C69-7220-42A6-B209-9D4379EBBAA4}">
      <dgm:prSet/>
      <dgm:spPr/>
      <dgm:t>
        <a:bodyPr/>
        <a:lstStyle/>
        <a:p>
          <a:endParaRPr lang="id-ID"/>
        </a:p>
      </dgm:t>
    </dgm:pt>
    <dgm:pt modelId="{EED02BAD-0A3D-4FA6-9E24-6944EB3424F1}" type="sibTrans" cxnId="{86E46C69-7220-42A6-B209-9D4379EBBAA4}">
      <dgm:prSet/>
      <dgm:spPr/>
      <dgm:t>
        <a:bodyPr/>
        <a:lstStyle/>
        <a:p>
          <a:endParaRPr lang="id-ID"/>
        </a:p>
      </dgm:t>
    </dgm:pt>
    <dgm:pt modelId="{4B5E7E55-0EA1-45CF-B322-9EA66DE58A56}">
      <dgm:prSet phldrT="[Text]"/>
      <dgm:spPr/>
      <dgm:t>
        <a:bodyPr/>
        <a:lstStyle/>
        <a:p>
          <a:r>
            <a:rPr lang="id-ID" dirty="0" smtClean="0"/>
            <a:t>Fokus pada produk</a:t>
          </a:r>
          <a:endParaRPr lang="id-ID" dirty="0"/>
        </a:p>
      </dgm:t>
    </dgm:pt>
    <dgm:pt modelId="{1D3D2CDA-904F-4970-9CD4-A087D5122554}" type="parTrans" cxnId="{64AC7867-4DCF-498F-9099-0B3724F16DAC}">
      <dgm:prSet/>
      <dgm:spPr/>
      <dgm:t>
        <a:bodyPr/>
        <a:lstStyle/>
        <a:p>
          <a:endParaRPr lang="id-ID"/>
        </a:p>
      </dgm:t>
    </dgm:pt>
    <dgm:pt modelId="{372BF1ED-3AF0-4C9D-B5EE-972570F49267}" type="sibTrans" cxnId="{64AC7867-4DCF-498F-9099-0B3724F16DAC}">
      <dgm:prSet/>
      <dgm:spPr/>
      <dgm:t>
        <a:bodyPr/>
        <a:lstStyle/>
        <a:p>
          <a:endParaRPr lang="id-ID"/>
        </a:p>
      </dgm:t>
    </dgm:pt>
    <dgm:pt modelId="{E3AC6A59-B090-4EB8-8897-EA5F811B611D}">
      <dgm:prSet phldrT="[Text]"/>
      <dgm:spPr/>
      <dgm:t>
        <a:bodyPr/>
        <a:lstStyle/>
        <a:p>
          <a:r>
            <a:rPr lang="id-ID" dirty="0" smtClean="0"/>
            <a:t>Ditandai dengan pergerakan unit yang cepat</a:t>
          </a:r>
          <a:endParaRPr lang="id-ID" dirty="0"/>
        </a:p>
      </dgm:t>
    </dgm:pt>
    <dgm:pt modelId="{623E5CEA-2A18-47E7-8872-7C68E8445045}" type="parTrans" cxnId="{4E415FD8-3CC9-43AC-8D56-624AEFEB361D}">
      <dgm:prSet/>
      <dgm:spPr/>
      <dgm:t>
        <a:bodyPr/>
        <a:lstStyle/>
        <a:p>
          <a:endParaRPr lang="id-ID"/>
        </a:p>
      </dgm:t>
    </dgm:pt>
    <dgm:pt modelId="{95FE72AE-787E-4BFC-B211-BBDD017CEFE0}" type="sibTrans" cxnId="{4E415FD8-3CC9-43AC-8D56-624AEFEB361D}">
      <dgm:prSet/>
      <dgm:spPr/>
      <dgm:t>
        <a:bodyPr/>
        <a:lstStyle/>
        <a:p>
          <a:endParaRPr lang="id-ID"/>
        </a:p>
      </dgm:t>
    </dgm:pt>
    <dgm:pt modelId="{16674511-A117-4614-8715-7DA78472C3EF}">
      <dgm:prSet phldrT="[Text]"/>
      <dgm:spPr/>
      <dgm:t>
        <a:bodyPr/>
        <a:lstStyle/>
        <a:p>
          <a:r>
            <a:rPr lang="id-ID" dirty="0" smtClean="0"/>
            <a:t>Mass customization</a:t>
          </a:r>
          <a:endParaRPr lang="id-ID" dirty="0"/>
        </a:p>
      </dgm:t>
    </dgm:pt>
    <dgm:pt modelId="{8915C79C-6034-4BEB-890B-8C4EDA7F5AB5}" type="parTrans" cxnId="{07307628-EC18-4B2C-BB83-9E30F9FF97B0}">
      <dgm:prSet/>
      <dgm:spPr/>
      <dgm:t>
        <a:bodyPr/>
        <a:lstStyle/>
        <a:p>
          <a:endParaRPr lang="id-ID"/>
        </a:p>
      </dgm:t>
    </dgm:pt>
    <dgm:pt modelId="{EAA6B13A-A801-4DF0-9F9B-DD28ED4F8FBC}" type="sibTrans" cxnId="{07307628-EC18-4B2C-BB83-9E30F9FF97B0}">
      <dgm:prSet/>
      <dgm:spPr/>
      <dgm:t>
        <a:bodyPr/>
        <a:lstStyle/>
        <a:p>
          <a:endParaRPr lang="id-ID"/>
        </a:p>
      </dgm:t>
    </dgm:pt>
    <dgm:pt modelId="{3E5592B4-E29F-4130-8F32-9CC7B0A4FE3A}">
      <dgm:prSet phldrT="[Text]"/>
      <dgm:spPr/>
      <dgm:t>
        <a:bodyPr/>
        <a:lstStyle/>
        <a:p>
          <a:r>
            <a:rPr lang="id-ID" dirty="0" smtClean="0"/>
            <a:t>Unit bergerak perlahan dalam pabrik</a:t>
          </a:r>
          <a:endParaRPr lang="id-ID" dirty="0"/>
        </a:p>
      </dgm:t>
    </dgm:pt>
    <dgm:pt modelId="{08E4A0C6-0F61-418A-9E38-96DC0896EF84}" type="parTrans" cxnId="{47C55C02-5462-4869-873C-2917F4604E5B}">
      <dgm:prSet/>
      <dgm:spPr/>
      <dgm:t>
        <a:bodyPr/>
        <a:lstStyle/>
        <a:p>
          <a:endParaRPr lang="id-ID"/>
        </a:p>
      </dgm:t>
    </dgm:pt>
    <dgm:pt modelId="{64436AE5-E0D4-42B9-A328-69466C8F419D}" type="sibTrans" cxnId="{47C55C02-5462-4869-873C-2917F4604E5B}">
      <dgm:prSet/>
      <dgm:spPr/>
      <dgm:t>
        <a:bodyPr/>
        <a:lstStyle/>
        <a:p>
          <a:endParaRPr lang="id-ID"/>
        </a:p>
      </dgm:t>
    </dgm:pt>
    <dgm:pt modelId="{C226161A-94CE-4D20-BB44-0CA34D8829EC}">
      <dgm:prSet phldrT="[Text]"/>
      <dgm:spPr/>
      <dgm:t>
        <a:bodyPr/>
        <a:lstStyle/>
        <a:p>
          <a:r>
            <a:rPr lang="id-ID" dirty="0" smtClean="0"/>
            <a:t>Barang jadi biasanya diproduksi sesuai dengan peramalan dan disimpan</a:t>
          </a:r>
          <a:endParaRPr lang="id-ID" dirty="0"/>
        </a:p>
      </dgm:t>
    </dgm:pt>
    <dgm:pt modelId="{FA2C0976-8A6C-49F9-BB50-0AF559D564B3}" type="parTrans" cxnId="{2BA96A7D-D9B6-4724-A43D-5F822475CC46}">
      <dgm:prSet/>
      <dgm:spPr/>
      <dgm:t>
        <a:bodyPr/>
        <a:lstStyle/>
        <a:p>
          <a:endParaRPr lang="id-ID"/>
        </a:p>
      </dgm:t>
    </dgm:pt>
    <dgm:pt modelId="{3299BC64-9EA6-48E4-BF4E-50681D293E36}" type="sibTrans" cxnId="{2BA96A7D-D9B6-4724-A43D-5F822475CC46}">
      <dgm:prSet/>
      <dgm:spPr/>
      <dgm:t>
        <a:bodyPr/>
        <a:lstStyle/>
        <a:p>
          <a:endParaRPr lang="id-ID"/>
        </a:p>
      </dgm:t>
    </dgm:pt>
    <dgm:pt modelId="{904B5545-5125-4AE8-87A9-0191C29DF531}">
      <dgm:prSet phldrT="[Text]"/>
      <dgm:spPr/>
      <dgm:t>
        <a:bodyPr/>
        <a:lstStyle/>
        <a:p>
          <a:r>
            <a:rPr lang="id-ID" dirty="0" smtClean="0"/>
            <a:t>Barang bergerak dengan cepat dalam fasilitas yang ada</a:t>
          </a:r>
          <a:endParaRPr lang="id-ID" dirty="0"/>
        </a:p>
      </dgm:t>
    </dgm:pt>
    <dgm:pt modelId="{A71F2E94-EC54-439A-9B08-ADE08B51656D}" type="parTrans" cxnId="{259E5109-F5B5-42AE-98AC-74137819811F}">
      <dgm:prSet/>
      <dgm:spPr/>
      <dgm:t>
        <a:bodyPr/>
        <a:lstStyle/>
        <a:p>
          <a:endParaRPr lang="id-ID"/>
        </a:p>
      </dgm:t>
    </dgm:pt>
    <dgm:pt modelId="{82D534BB-89F7-49D9-835C-94FDBF17CF7D}" type="sibTrans" cxnId="{259E5109-F5B5-42AE-98AC-74137819811F}">
      <dgm:prSet/>
      <dgm:spPr/>
      <dgm:t>
        <a:bodyPr/>
        <a:lstStyle/>
        <a:p>
          <a:endParaRPr lang="id-ID"/>
        </a:p>
      </dgm:t>
    </dgm:pt>
    <dgm:pt modelId="{49DA15DD-E7B0-43CC-892C-19725B8A0904}">
      <dgm:prSet phldrT="[Text]"/>
      <dgm:spPr/>
      <dgm:t>
        <a:bodyPr/>
        <a:lstStyle/>
        <a:p>
          <a:endParaRPr lang="id-ID" dirty="0"/>
        </a:p>
      </dgm:t>
    </dgm:pt>
    <dgm:pt modelId="{301B1DB5-69D5-44BD-9766-46CE2B4CBA21}" type="parTrans" cxnId="{20F4EA76-AEF2-424D-BBF8-808E72E526F8}">
      <dgm:prSet/>
      <dgm:spPr/>
      <dgm:t>
        <a:bodyPr/>
        <a:lstStyle/>
        <a:p>
          <a:endParaRPr lang="id-ID"/>
        </a:p>
      </dgm:t>
    </dgm:pt>
    <dgm:pt modelId="{7C32999D-584A-434A-BADD-A68E2EF07D42}" type="sibTrans" cxnId="{20F4EA76-AEF2-424D-BBF8-808E72E526F8}">
      <dgm:prSet/>
      <dgm:spPr/>
      <dgm:t>
        <a:bodyPr/>
        <a:lstStyle/>
        <a:p>
          <a:endParaRPr lang="id-ID"/>
        </a:p>
      </dgm:t>
    </dgm:pt>
    <dgm:pt modelId="{CBE19D3E-47D5-4BA3-A7D7-818304349ED8}">
      <dgm:prSet phldrT="[Text]"/>
      <dgm:spPr/>
      <dgm:t>
        <a:bodyPr/>
        <a:lstStyle/>
        <a:p>
          <a:r>
            <a:rPr lang="id-ID" dirty="0" smtClean="0"/>
            <a:t>Penjadualan didasarkan pada pengembangan beragam model dari modul-modul</a:t>
          </a:r>
          <a:endParaRPr lang="id-ID" dirty="0"/>
        </a:p>
      </dgm:t>
    </dgm:pt>
    <dgm:pt modelId="{EEC4F2B1-8146-4090-BBBE-5130CFF4990E}" type="parTrans" cxnId="{1F3E39BE-8E11-4E6E-BC77-D74FC26FCBF3}">
      <dgm:prSet/>
      <dgm:spPr/>
      <dgm:t>
        <a:bodyPr/>
        <a:lstStyle/>
        <a:p>
          <a:endParaRPr lang="id-ID"/>
        </a:p>
      </dgm:t>
    </dgm:pt>
    <dgm:pt modelId="{44C3F55E-26DA-4723-AEFC-26C996F255C7}" type="sibTrans" cxnId="{1F3E39BE-8E11-4E6E-BC77-D74FC26FCBF3}">
      <dgm:prSet/>
      <dgm:spPr/>
      <dgm:t>
        <a:bodyPr/>
        <a:lstStyle/>
        <a:p>
          <a:endParaRPr lang="id-ID"/>
        </a:p>
      </dgm:t>
    </dgm:pt>
    <dgm:pt modelId="{6F888F3D-3BA2-49E8-B0B6-9E22452F5429}">
      <dgm:prSet phldrT="[Text]"/>
      <dgm:spPr/>
      <dgm:t>
        <a:bodyPr/>
        <a:lstStyle/>
        <a:p>
          <a:endParaRPr lang="id-ID" dirty="0"/>
        </a:p>
      </dgm:t>
    </dgm:pt>
    <dgm:pt modelId="{6AFBAD83-5029-4FD3-BBE9-3708662F3320}" type="parTrans" cxnId="{3707A5F7-8C08-4743-8B63-9B8A089A2022}">
      <dgm:prSet/>
      <dgm:spPr/>
      <dgm:t>
        <a:bodyPr/>
        <a:lstStyle/>
        <a:p>
          <a:endParaRPr lang="id-ID"/>
        </a:p>
      </dgm:t>
    </dgm:pt>
    <dgm:pt modelId="{07936E17-F83A-4608-9E0E-574CEC8728E4}" type="sibTrans" cxnId="{3707A5F7-8C08-4743-8B63-9B8A089A2022}">
      <dgm:prSet/>
      <dgm:spPr/>
      <dgm:t>
        <a:bodyPr/>
        <a:lstStyle/>
        <a:p>
          <a:endParaRPr lang="id-ID"/>
        </a:p>
      </dgm:t>
    </dgm:pt>
    <dgm:pt modelId="{3CBCF39C-0252-488D-B7D1-1B44BFB01FE9}">
      <dgm:prSet phldrT="[Text]"/>
      <dgm:spPr/>
      <dgm:t>
        <a:bodyPr/>
        <a:lstStyle/>
        <a:p>
          <a:r>
            <a:rPr lang="id-ID" smtClean="0"/>
            <a:t>Penjadualan rumit, memperhatikan keseimbangan antara persediaan, kapasitas dan pelayanan pelanggan</a:t>
          </a:r>
          <a:endParaRPr lang="id-ID" dirty="0"/>
        </a:p>
      </dgm:t>
    </dgm:pt>
    <dgm:pt modelId="{E9C9161E-EF28-4988-9733-FB2AB48885EA}" type="parTrans" cxnId="{81F4001D-3870-4B21-88ED-BA2ABB328E8E}">
      <dgm:prSet/>
      <dgm:spPr/>
      <dgm:t>
        <a:bodyPr/>
        <a:lstStyle/>
        <a:p>
          <a:endParaRPr lang="id-ID"/>
        </a:p>
      </dgm:t>
    </dgm:pt>
    <dgm:pt modelId="{49A2BD3F-56D4-44B8-9188-881FF99127CE}" type="sibTrans" cxnId="{81F4001D-3870-4B21-88ED-BA2ABB328E8E}">
      <dgm:prSet/>
      <dgm:spPr/>
      <dgm:t>
        <a:bodyPr/>
        <a:lstStyle/>
        <a:p>
          <a:endParaRPr lang="id-ID"/>
        </a:p>
      </dgm:t>
    </dgm:pt>
    <dgm:pt modelId="{003EBC30-8247-4A50-BF5B-C42C361EDFB0}">
      <dgm:prSet phldrT="[Text]"/>
      <dgm:spPr/>
      <dgm:t>
        <a:bodyPr/>
        <a:lstStyle/>
        <a:p>
          <a:endParaRPr lang="id-ID" dirty="0"/>
        </a:p>
      </dgm:t>
    </dgm:pt>
    <dgm:pt modelId="{2EFC5028-C2AC-4C7B-9CFB-A3B10F4A3E97}" type="parTrans" cxnId="{3A743BB2-C62C-49AA-A28E-84D49AE7B69F}">
      <dgm:prSet/>
      <dgm:spPr/>
      <dgm:t>
        <a:bodyPr/>
        <a:lstStyle/>
        <a:p>
          <a:endParaRPr lang="id-ID"/>
        </a:p>
      </dgm:t>
    </dgm:pt>
    <dgm:pt modelId="{7CBBE5E4-C63F-4E55-8332-F0BC606B89CD}" type="sibTrans" cxnId="{3A743BB2-C62C-49AA-A28E-84D49AE7B69F}">
      <dgm:prSet/>
      <dgm:spPr/>
      <dgm:t>
        <a:bodyPr/>
        <a:lstStyle/>
        <a:p>
          <a:endParaRPr lang="id-ID"/>
        </a:p>
      </dgm:t>
    </dgm:pt>
    <dgm:pt modelId="{D345C0A7-4784-4DE9-A97C-1FB739D40BCA}">
      <dgm:prSet phldrT="[Text]"/>
      <dgm:spPr/>
      <dgm:t>
        <a:bodyPr/>
        <a:lstStyle/>
        <a:p>
          <a:r>
            <a:rPr lang="id-ID" dirty="0" smtClean="0"/>
            <a:t>Penjadualan biasanya sederhana</a:t>
          </a:r>
          <a:endParaRPr lang="id-ID" dirty="0"/>
        </a:p>
      </dgm:t>
    </dgm:pt>
    <dgm:pt modelId="{B6F69D58-4458-41D8-BB37-D7866E2C5150}" type="parTrans" cxnId="{435BCE57-37BA-47BF-AA65-6419303E1F53}">
      <dgm:prSet/>
      <dgm:spPr/>
      <dgm:t>
        <a:bodyPr/>
        <a:lstStyle/>
        <a:p>
          <a:endParaRPr lang="id-ID"/>
        </a:p>
      </dgm:t>
    </dgm:pt>
    <dgm:pt modelId="{BB569FEE-7378-43FE-817D-EAE6C2C5D5E2}" type="sibTrans" cxnId="{435BCE57-37BA-47BF-AA65-6419303E1F53}">
      <dgm:prSet/>
      <dgm:spPr/>
      <dgm:t>
        <a:bodyPr/>
        <a:lstStyle/>
        <a:p>
          <a:endParaRPr lang="id-ID"/>
        </a:p>
      </dgm:t>
    </dgm:pt>
    <dgm:pt modelId="{F712AE42-252B-4E89-93C9-4CDB60C22647}">
      <dgm:prSet phldrT="[Text]"/>
      <dgm:spPr/>
      <dgm:t>
        <a:bodyPr/>
        <a:lstStyle/>
        <a:p>
          <a:endParaRPr lang="id-ID" dirty="0"/>
        </a:p>
      </dgm:t>
    </dgm:pt>
    <dgm:pt modelId="{B3C74A30-2908-4595-8155-1DFBC87D223C}" type="parTrans" cxnId="{AC7D606F-E14C-4011-BE01-4F1E5623AFA3}">
      <dgm:prSet/>
      <dgm:spPr/>
      <dgm:t>
        <a:bodyPr/>
        <a:lstStyle/>
        <a:p>
          <a:endParaRPr lang="id-ID"/>
        </a:p>
      </dgm:t>
    </dgm:pt>
    <dgm:pt modelId="{BA12C08D-8869-43A7-AE35-1ABD3FBBA1D0}" type="sibTrans" cxnId="{AC7D606F-E14C-4011-BE01-4F1E5623AFA3}">
      <dgm:prSet/>
      <dgm:spPr/>
      <dgm:t>
        <a:bodyPr/>
        <a:lstStyle/>
        <a:p>
          <a:endParaRPr lang="id-ID"/>
        </a:p>
      </dgm:t>
    </dgm:pt>
    <dgm:pt modelId="{413C458A-6BBE-401D-82CA-D4E8E95E5B42}">
      <dgm:prSet phldrT="[Text]"/>
      <dgm:spPr/>
      <dgm:t>
        <a:bodyPr/>
        <a:lstStyle/>
        <a:p>
          <a:r>
            <a:rPr lang="id-ID" dirty="0" smtClean="0"/>
            <a:t>Penjadualan yang canggih dibutuhkan untuk mengatasi pesanan khusus</a:t>
          </a:r>
          <a:endParaRPr lang="id-ID" dirty="0"/>
        </a:p>
      </dgm:t>
    </dgm:pt>
    <dgm:pt modelId="{7DB30790-A5A0-4E38-B7A3-A096B0D015FD}" type="parTrans" cxnId="{74A9023F-0BE4-4AF3-8801-E2582B5D421C}">
      <dgm:prSet/>
      <dgm:spPr/>
      <dgm:t>
        <a:bodyPr/>
        <a:lstStyle/>
        <a:p>
          <a:endParaRPr lang="id-ID"/>
        </a:p>
      </dgm:t>
    </dgm:pt>
    <dgm:pt modelId="{63CBC59A-D6B5-4658-BE5C-5C87393EF320}" type="sibTrans" cxnId="{74A9023F-0BE4-4AF3-8801-E2582B5D421C}">
      <dgm:prSet/>
      <dgm:spPr/>
      <dgm:t>
        <a:bodyPr/>
        <a:lstStyle/>
        <a:p>
          <a:endParaRPr lang="id-ID"/>
        </a:p>
      </dgm:t>
    </dgm:pt>
    <dgm:pt modelId="{184AD749-75B1-4598-B799-8928476101CC}">
      <dgm:prSet phldrT="[Text]"/>
      <dgm:spPr/>
      <dgm:t>
        <a:bodyPr/>
        <a:lstStyle/>
        <a:p>
          <a:endParaRPr lang="id-ID" dirty="0"/>
        </a:p>
      </dgm:t>
    </dgm:pt>
    <dgm:pt modelId="{796F616E-613B-4691-8A12-344201FFDEFD}" type="parTrans" cxnId="{275F1E6D-3551-49BD-9847-73929A8F7A47}">
      <dgm:prSet/>
      <dgm:spPr/>
      <dgm:t>
        <a:bodyPr/>
        <a:lstStyle/>
        <a:p>
          <a:endParaRPr lang="id-ID"/>
        </a:p>
      </dgm:t>
    </dgm:pt>
    <dgm:pt modelId="{24CE7529-0F56-4D64-B230-A02F3AC20CE4}" type="sibTrans" cxnId="{275F1E6D-3551-49BD-9847-73929A8F7A47}">
      <dgm:prSet/>
      <dgm:spPr/>
      <dgm:t>
        <a:bodyPr/>
        <a:lstStyle/>
        <a:p>
          <a:endParaRPr lang="id-ID"/>
        </a:p>
      </dgm:t>
    </dgm:pt>
    <dgm:pt modelId="{B058AAB0-23FC-446F-9EFE-AFC45AB9D2EE}">
      <dgm:prSet phldrT="[Text]"/>
      <dgm:spPr/>
      <dgm:t>
        <a:bodyPr/>
        <a:lstStyle/>
        <a:p>
          <a:endParaRPr lang="id-ID" dirty="0"/>
        </a:p>
      </dgm:t>
    </dgm:pt>
    <dgm:pt modelId="{1DCC4F9A-FE90-4C9B-91B6-088190E6FD50}" type="parTrans" cxnId="{9A8AFA00-A9CA-4E53-90E5-E0628F2AC459}">
      <dgm:prSet/>
      <dgm:spPr/>
      <dgm:t>
        <a:bodyPr/>
        <a:lstStyle/>
        <a:p>
          <a:endParaRPr lang="id-ID"/>
        </a:p>
      </dgm:t>
    </dgm:pt>
    <dgm:pt modelId="{97B84E46-4E02-431E-ACF5-7BA76E59D289}" type="sibTrans" cxnId="{9A8AFA00-A9CA-4E53-90E5-E0628F2AC459}">
      <dgm:prSet/>
      <dgm:spPr/>
      <dgm:t>
        <a:bodyPr/>
        <a:lstStyle/>
        <a:p>
          <a:endParaRPr lang="id-ID"/>
        </a:p>
      </dgm:t>
    </dgm:pt>
    <dgm:pt modelId="{3FF43136-C4C8-4137-B62E-21042596BD2C}">
      <dgm:prSet phldrT="[Text]"/>
      <dgm:spPr/>
      <dgm:t>
        <a:bodyPr/>
        <a:lstStyle/>
        <a:p>
          <a:r>
            <a:rPr lang="id-ID" dirty="0" smtClean="0"/>
            <a:t>Barang jadi diproduksi sesuai dengan peramalan berkala</a:t>
          </a:r>
          <a:endParaRPr lang="id-ID" dirty="0"/>
        </a:p>
      </dgm:t>
    </dgm:pt>
    <dgm:pt modelId="{6C381EAC-B71B-41C9-B964-58118D96465E}" type="parTrans" cxnId="{180F8D1F-E513-45D9-A235-258E3D1DB184}">
      <dgm:prSet/>
      <dgm:spPr/>
      <dgm:t>
        <a:bodyPr/>
        <a:lstStyle/>
        <a:p>
          <a:endParaRPr lang="id-ID"/>
        </a:p>
      </dgm:t>
    </dgm:pt>
    <dgm:pt modelId="{0FFFBA8D-0306-4651-A7B7-E18A1B7924B3}" type="sibTrans" cxnId="{180F8D1F-E513-45D9-A235-258E3D1DB184}">
      <dgm:prSet/>
      <dgm:spPr/>
      <dgm:t>
        <a:bodyPr/>
        <a:lstStyle/>
        <a:p>
          <a:endParaRPr lang="id-ID"/>
        </a:p>
      </dgm:t>
    </dgm:pt>
    <dgm:pt modelId="{7EACCA57-92A7-4259-BED1-35E643E73765}">
      <dgm:prSet phldrT="[Text]"/>
      <dgm:spPr/>
      <dgm:t>
        <a:bodyPr/>
        <a:lstStyle/>
        <a:p>
          <a:endParaRPr lang="id-ID" dirty="0"/>
        </a:p>
      </dgm:t>
    </dgm:pt>
    <dgm:pt modelId="{5B431909-B290-4A7F-9C63-330ED7EECA7B}" type="parTrans" cxnId="{75F56F9A-DC4A-4A05-A565-749EE333008B}">
      <dgm:prSet/>
      <dgm:spPr/>
      <dgm:t>
        <a:bodyPr/>
        <a:lstStyle/>
        <a:p>
          <a:endParaRPr lang="id-ID"/>
        </a:p>
      </dgm:t>
    </dgm:pt>
    <dgm:pt modelId="{5C0ABADA-6D7C-4980-9CBA-736518217012}" type="sibTrans" cxnId="{75F56F9A-DC4A-4A05-A565-749EE333008B}">
      <dgm:prSet/>
      <dgm:spPr/>
      <dgm:t>
        <a:bodyPr/>
        <a:lstStyle/>
        <a:p>
          <a:endParaRPr lang="id-ID"/>
        </a:p>
      </dgm:t>
    </dgm:pt>
    <dgm:pt modelId="{E69B255D-DC32-4122-8311-32C199E16968}">
      <dgm:prSet phldrT="[Text]"/>
      <dgm:spPr/>
      <dgm:t>
        <a:bodyPr/>
        <a:lstStyle/>
        <a:p>
          <a:endParaRPr lang="id-ID" dirty="0"/>
        </a:p>
      </dgm:t>
    </dgm:pt>
    <dgm:pt modelId="{A7816BAA-D519-4C3D-A1A5-C887A6E396EB}" type="parTrans" cxnId="{80E5BD0A-D021-492C-AB61-6877192BB8D2}">
      <dgm:prSet/>
      <dgm:spPr/>
      <dgm:t>
        <a:bodyPr/>
        <a:lstStyle/>
        <a:p>
          <a:endParaRPr lang="id-ID"/>
        </a:p>
      </dgm:t>
    </dgm:pt>
    <dgm:pt modelId="{8FA5CB60-7635-4AF7-B454-93748AC68C92}" type="sibTrans" cxnId="{80E5BD0A-D021-492C-AB61-6877192BB8D2}">
      <dgm:prSet/>
      <dgm:spPr/>
      <dgm:t>
        <a:bodyPr/>
        <a:lstStyle/>
        <a:p>
          <a:endParaRPr lang="id-ID"/>
        </a:p>
      </dgm:t>
    </dgm:pt>
    <dgm:pt modelId="{A2F82988-33E3-42D2-8C07-A3F318E1BBF2}">
      <dgm:prSet phldrT="[Text]"/>
      <dgm:spPr/>
      <dgm:t>
        <a:bodyPr/>
        <a:lstStyle/>
        <a:p>
          <a:endParaRPr lang="id-ID" dirty="0"/>
        </a:p>
      </dgm:t>
    </dgm:pt>
    <dgm:pt modelId="{36BF99E8-7AF5-45A1-B468-6F8AFC7571BD}" type="parTrans" cxnId="{10071309-5853-47E9-9B40-933398D78D26}">
      <dgm:prSet/>
      <dgm:spPr/>
      <dgm:t>
        <a:bodyPr/>
        <a:lstStyle/>
        <a:p>
          <a:endParaRPr lang="id-ID"/>
        </a:p>
      </dgm:t>
    </dgm:pt>
    <dgm:pt modelId="{F86BC5EC-A3B9-4131-93B5-8662F50BE769}" type="sibTrans" cxnId="{10071309-5853-47E9-9B40-933398D78D26}">
      <dgm:prSet/>
      <dgm:spPr/>
      <dgm:t>
        <a:bodyPr/>
        <a:lstStyle/>
        <a:p>
          <a:endParaRPr lang="id-ID"/>
        </a:p>
      </dgm:t>
    </dgm:pt>
    <dgm:pt modelId="{3C34A75B-198E-4489-839D-4DBCD3C4FB22}">
      <dgm:prSet phldrT="[Text]"/>
      <dgm:spPr/>
      <dgm:t>
        <a:bodyPr/>
        <a:lstStyle/>
        <a:p>
          <a:endParaRPr lang="id-ID" dirty="0"/>
        </a:p>
      </dgm:t>
    </dgm:pt>
    <dgm:pt modelId="{6454D680-65C9-4DBB-A303-5FA3B9F0867A}" type="parTrans" cxnId="{DCCA047F-E690-4F50-AF25-5F869F42B69B}">
      <dgm:prSet/>
      <dgm:spPr/>
      <dgm:t>
        <a:bodyPr/>
        <a:lstStyle/>
        <a:p>
          <a:endParaRPr lang="id-ID"/>
        </a:p>
      </dgm:t>
    </dgm:pt>
    <dgm:pt modelId="{5D500A88-5582-48E9-AFBA-A00C80128A3F}" type="sibTrans" cxnId="{DCCA047F-E690-4F50-AF25-5F869F42B69B}">
      <dgm:prSet/>
      <dgm:spPr/>
      <dgm:t>
        <a:bodyPr/>
        <a:lstStyle/>
        <a:p>
          <a:endParaRPr lang="id-ID"/>
        </a:p>
      </dgm:t>
    </dgm:pt>
    <dgm:pt modelId="{6BB9C4D9-17C5-4F73-8790-11A966C04BBB}">
      <dgm:prSet phldrT="[Text]"/>
      <dgm:spPr/>
      <dgm:t>
        <a:bodyPr/>
        <a:lstStyle/>
        <a:p>
          <a:endParaRPr lang="id-ID" dirty="0"/>
        </a:p>
      </dgm:t>
    </dgm:pt>
    <dgm:pt modelId="{ED0B1C8E-00A4-40EB-A6F6-DD15EEEDD338}" type="parTrans" cxnId="{DD8F12D5-D2EB-4BA1-A664-C8321C978B2C}">
      <dgm:prSet/>
      <dgm:spPr/>
      <dgm:t>
        <a:bodyPr/>
        <a:lstStyle/>
        <a:p>
          <a:endParaRPr lang="id-ID"/>
        </a:p>
      </dgm:t>
    </dgm:pt>
    <dgm:pt modelId="{A2AFA6FF-DE2F-4831-B583-88113FB2A05A}" type="sibTrans" cxnId="{DD8F12D5-D2EB-4BA1-A664-C8321C978B2C}">
      <dgm:prSet/>
      <dgm:spPr/>
      <dgm:t>
        <a:bodyPr/>
        <a:lstStyle/>
        <a:p>
          <a:endParaRPr lang="id-ID"/>
        </a:p>
      </dgm:t>
    </dgm:pt>
    <dgm:pt modelId="{1BD17565-7643-42D3-B49F-24BDC95F58FF}">
      <dgm:prSet phldrT="[Text]"/>
      <dgm:spPr/>
      <dgm:t>
        <a:bodyPr/>
        <a:lstStyle/>
        <a:p>
          <a:endParaRPr lang="id-ID" dirty="0"/>
        </a:p>
      </dgm:t>
    </dgm:pt>
    <dgm:pt modelId="{C27ED65E-72D6-4A48-B0CC-99662628DCF5}" type="parTrans" cxnId="{AB9AB30A-B066-44FB-89F5-B381B6457546}">
      <dgm:prSet/>
      <dgm:spPr/>
      <dgm:t>
        <a:bodyPr/>
        <a:lstStyle/>
        <a:p>
          <a:endParaRPr lang="id-ID"/>
        </a:p>
      </dgm:t>
    </dgm:pt>
    <dgm:pt modelId="{DB053228-DDB9-4A98-A3F1-53142A926AC1}" type="sibTrans" cxnId="{AB9AB30A-B066-44FB-89F5-B381B6457546}">
      <dgm:prSet/>
      <dgm:spPr/>
      <dgm:t>
        <a:bodyPr/>
        <a:lstStyle/>
        <a:p>
          <a:endParaRPr lang="id-ID"/>
        </a:p>
      </dgm:t>
    </dgm:pt>
    <dgm:pt modelId="{3E60FB7D-6345-4D1A-B80F-DBE168E6DF8F}">
      <dgm:prSet phldrT="[Text]"/>
      <dgm:spPr/>
      <dgm:t>
        <a:bodyPr/>
        <a:lstStyle/>
        <a:p>
          <a:r>
            <a:rPr lang="id-ID" dirty="0" smtClean="0"/>
            <a:t>Barang jadi diproduksi sesuai pesanan</a:t>
          </a:r>
          <a:endParaRPr lang="id-ID" dirty="0"/>
        </a:p>
      </dgm:t>
    </dgm:pt>
    <dgm:pt modelId="{64BFA9FF-60BE-43FE-99F4-623601DC832F}" type="parTrans" cxnId="{68F86483-C728-48DD-A97A-DAA15927928D}">
      <dgm:prSet/>
      <dgm:spPr/>
      <dgm:t>
        <a:bodyPr/>
        <a:lstStyle/>
        <a:p>
          <a:endParaRPr lang="id-ID"/>
        </a:p>
      </dgm:t>
    </dgm:pt>
    <dgm:pt modelId="{35319B63-4F46-4720-A283-59BD8A335588}" type="sibTrans" cxnId="{68F86483-C728-48DD-A97A-DAA15927928D}">
      <dgm:prSet/>
      <dgm:spPr/>
      <dgm:t>
        <a:bodyPr/>
        <a:lstStyle/>
        <a:p>
          <a:endParaRPr lang="id-ID"/>
        </a:p>
      </dgm:t>
    </dgm:pt>
    <dgm:pt modelId="{E491FF47-A77F-4865-8F3D-CCB47CA8C935}">
      <dgm:prSet phldrT="[Text]"/>
      <dgm:spPr/>
      <dgm:t>
        <a:bodyPr/>
        <a:lstStyle/>
        <a:p>
          <a:endParaRPr lang="id-ID" dirty="0"/>
        </a:p>
      </dgm:t>
    </dgm:pt>
    <dgm:pt modelId="{8896589A-CDDC-4F1F-B191-CA118915D6B7}" type="parTrans" cxnId="{4D0360F3-400C-4952-8BC5-27390D6EB5AA}">
      <dgm:prSet/>
      <dgm:spPr/>
      <dgm:t>
        <a:bodyPr/>
        <a:lstStyle/>
        <a:p>
          <a:endParaRPr lang="id-ID"/>
        </a:p>
      </dgm:t>
    </dgm:pt>
    <dgm:pt modelId="{DE6521DC-DB8F-499B-929D-A50D98CD85FC}" type="sibTrans" cxnId="{4D0360F3-400C-4952-8BC5-27390D6EB5AA}">
      <dgm:prSet/>
      <dgm:spPr/>
      <dgm:t>
        <a:bodyPr/>
        <a:lstStyle/>
        <a:p>
          <a:endParaRPr lang="id-ID"/>
        </a:p>
      </dgm:t>
    </dgm:pt>
    <dgm:pt modelId="{F60AF676-34BB-4B21-9853-03ED17DEDF88}">
      <dgm:prSet phldrT="[Text]"/>
      <dgm:spPr/>
      <dgm:t>
        <a:bodyPr/>
        <a:lstStyle/>
        <a:p>
          <a:endParaRPr lang="id-ID" dirty="0"/>
        </a:p>
      </dgm:t>
    </dgm:pt>
    <dgm:pt modelId="{9F5B6BDA-FC92-43CE-AE66-E7D07AD96CF0}" type="parTrans" cxnId="{B26ABD16-746E-4EB6-BC16-A2705EAF47C5}">
      <dgm:prSet/>
      <dgm:spPr/>
      <dgm:t>
        <a:bodyPr/>
        <a:lstStyle/>
        <a:p>
          <a:endParaRPr lang="id-ID"/>
        </a:p>
      </dgm:t>
    </dgm:pt>
    <dgm:pt modelId="{77AB23A8-6194-45F0-965B-04F4E39274D2}" type="sibTrans" cxnId="{B26ABD16-746E-4EB6-BC16-A2705EAF47C5}">
      <dgm:prSet/>
      <dgm:spPr/>
      <dgm:t>
        <a:bodyPr/>
        <a:lstStyle/>
        <a:p>
          <a:endParaRPr lang="id-ID"/>
        </a:p>
      </dgm:t>
    </dgm:pt>
    <dgm:pt modelId="{E3FECC45-DE05-4816-A753-90AD1C891CBE}" type="pres">
      <dgm:prSet presAssocID="{9042F70E-9EC6-4C43-B6A6-F5A3E2624EFC}" presName="Name0" presStyleCnt="0">
        <dgm:presLayoutVars>
          <dgm:dir/>
          <dgm:animLvl val="lvl"/>
          <dgm:resizeHandles val="exact"/>
        </dgm:presLayoutVars>
      </dgm:prSet>
      <dgm:spPr/>
      <dgm:t>
        <a:bodyPr/>
        <a:lstStyle/>
        <a:p>
          <a:endParaRPr lang="id-ID"/>
        </a:p>
      </dgm:t>
    </dgm:pt>
    <dgm:pt modelId="{E57406C0-288B-4B90-81AF-128A149F8B76}" type="pres">
      <dgm:prSet presAssocID="{379CF8F3-218C-4567-87C4-96A1332387E8}" presName="composite" presStyleCnt="0"/>
      <dgm:spPr/>
    </dgm:pt>
    <dgm:pt modelId="{82B67430-CBB7-44F7-A2AF-64B33F2FF656}" type="pres">
      <dgm:prSet presAssocID="{379CF8F3-218C-4567-87C4-96A1332387E8}" presName="parTx" presStyleLbl="alignNode1" presStyleIdx="0" presStyleCnt="4">
        <dgm:presLayoutVars>
          <dgm:chMax val="0"/>
          <dgm:chPref val="0"/>
          <dgm:bulletEnabled val="1"/>
        </dgm:presLayoutVars>
      </dgm:prSet>
      <dgm:spPr/>
      <dgm:t>
        <a:bodyPr/>
        <a:lstStyle/>
        <a:p>
          <a:endParaRPr lang="id-ID"/>
        </a:p>
      </dgm:t>
    </dgm:pt>
    <dgm:pt modelId="{8CEA9548-201A-43AB-BAE7-4E92C10DEDF1}" type="pres">
      <dgm:prSet presAssocID="{379CF8F3-218C-4567-87C4-96A1332387E8}" presName="desTx" presStyleLbl="alignAccFollowNode1" presStyleIdx="0" presStyleCnt="4">
        <dgm:presLayoutVars>
          <dgm:bulletEnabled val="1"/>
        </dgm:presLayoutVars>
      </dgm:prSet>
      <dgm:spPr/>
      <dgm:t>
        <a:bodyPr/>
        <a:lstStyle/>
        <a:p>
          <a:endParaRPr lang="id-ID"/>
        </a:p>
      </dgm:t>
    </dgm:pt>
    <dgm:pt modelId="{2B33EB33-D1F6-4E90-BA69-8C589BEC5799}" type="pres">
      <dgm:prSet presAssocID="{CA9333A4-6E0D-46C2-BD8D-A2980D9B207A}" presName="space" presStyleCnt="0"/>
      <dgm:spPr/>
    </dgm:pt>
    <dgm:pt modelId="{506BF364-06B0-4787-A837-66AB43D6536A}" type="pres">
      <dgm:prSet presAssocID="{395389B5-6A05-4D6B-8701-6F70394DD3FF}" presName="composite" presStyleCnt="0"/>
      <dgm:spPr/>
    </dgm:pt>
    <dgm:pt modelId="{7D995B74-1C98-48AE-88A4-416E74E8A1D3}" type="pres">
      <dgm:prSet presAssocID="{395389B5-6A05-4D6B-8701-6F70394DD3FF}" presName="parTx" presStyleLbl="alignNode1" presStyleIdx="1" presStyleCnt="4">
        <dgm:presLayoutVars>
          <dgm:chMax val="0"/>
          <dgm:chPref val="0"/>
          <dgm:bulletEnabled val="1"/>
        </dgm:presLayoutVars>
      </dgm:prSet>
      <dgm:spPr/>
      <dgm:t>
        <a:bodyPr/>
        <a:lstStyle/>
        <a:p>
          <a:endParaRPr lang="id-ID"/>
        </a:p>
      </dgm:t>
    </dgm:pt>
    <dgm:pt modelId="{51584E60-E0C8-431E-95E2-0FDE465A2A21}" type="pres">
      <dgm:prSet presAssocID="{395389B5-6A05-4D6B-8701-6F70394DD3FF}" presName="desTx" presStyleLbl="alignAccFollowNode1" presStyleIdx="1" presStyleCnt="4">
        <dgm:presLayoutVars>
          <dgm:bulletEnabled val="1"/>
        </dgm:presLayoutVars>
      </dgm:prSet>
      <dgm:spPr/>
      <dgm:t>
        <a:bodyPr/>
        <a:lstStyle/>
        <a:p>
          <a:endParaRPr lang="id-ID"/>
        </a:p>
      </dgm:t>
    </dgm:pt>
    <dgm:pt modelId="{2A2CC5B8-56B8-4C64-B08D-0EA5F2C9CC1D}" type="pres">
      <dgm:prSet presAssocID="{FAC4A48D-6575-4C88-A965-76FFCABFB435}" presName="space" presStyleCnt="0"/>
      <dgm:spPr/>
    </dgm:pt>
    <dgm:pt modelId="{17342DA9-8019-485E-8CE7-F69B7C542173}" type="pres">
      <dgm:prSet presAssocID="{4B5E7E55-0EA1-45CF-B322-9EA66DE58A56}" presName="composite" presStyleCnt="0"/>
      <dgm:spPr/>
    </dgm:pt>
    <dgm:pt modelId="{C5FABF0C-E1FF-4BF4-ACD3-6239C4A637A8}" type="pres">
      <dgm:prSet presAssocID="{4B5E7E55-0EA1-45CF-B322-9EA66DE58A56}" presName="parTx" presStyleLbl="alignNode1" presStyleIdx="2" presStyleCnt="4">
        <dgm:presLayoutVars>
          <dgm:chMax val="0"/>
          <dgm:chPref val="0"/>
          <dgm:bulletEnabled val="1"/>
        </dgm:presLayoutVars>
      </dgm:prSet>
      <dgm:spPr/>
      <dgm:t>
        <a:bodyPr/>
        <a:lstStyle/>
        <a:p>
          <a:endParaRPr lang="id-ID"/>
        </a:p>
      </dgm:t>
    </dgm:pt>
    <dgm:pt modelId="{9692D3F8-211C-400D-BB92-2539166E90A0}" type="pres">
      <dgm:prSet presAssocID="{4B5E7E55-0EA1-45CF-B322-9EA66DE58A56}" presName="desTx" presStyleLbl="alignAccFollowNode1" presStyleIdx="2" presStyleCnt="4">
        <dgm:presLayoutVars>
          <dgm:bulletEnabled val="1"/>
        </dgm:presLayoutVars>
      </dgm:prSet>
      <dgm:spPr/>
      <dgm:t>
        <a:bodyPr/>
        <a:lstStyle/>
        <a:p>
          <a:endParaRPr lang="id-ID"/>
        </a:p>
      </dgm:t>
    </dgm:pt>
    <dgm:pt modelId="{3216F4D8-CB7F-4EF7-8887-190567231E7A}" type="pres">
      <dgm:prSet presAssocID="{372BF1ED-3AF0-4C9D-B5EE-972570F49267}" presName="space" presStyleCnt="0"/>
      <dgm:spPr/>
    </dgm:pt>
    <dgm:pt modelId="{F555E500-D3F0-4CAD-95AD-DFCCB43143A7}" type="pres">
      <dgm:prSet presAssocID="{16674511-A117-4614-8715-7DA78472C3EF}" presName="composite" presStyleCnt="0"/>
      <dgm:spPr/>
    </dgm:pt>
    <dgm:pt modelId="{A224701D-2567-45AF-8E18-7A236D7F34D1}" type="pres">
      <dgm:prSet presAssocID="{16674511-A117-4614-8715-7DA78472C3EF}" presName="parTx" presStyleLbl="alignNode1" presStyleIdx="3" presStyleCnt="4">
        <dgm:presLayoutVars>
          <dgm:chMax val="0"/>
          <dgm:chPref val="0"/>
          <dgm:bulletEnabled val="1"/>
        </dgm:presLayoutVars>
      </dgm:prSet>
      <dgm:spPr/>
      <dgm:t>
        <a:bodyPr/>
        <a:lstStyle/>
        <a:p>
          <a:endParaRPr lang="id-ID"/>
        </a:p>
      </dgm:t>
    </dgm:pt>
    <dgm:pt modelId="{1AFE93C2-20ED-4906-AA2D-4078C970F30A}" type="pres">
      <dgm:prSet presAssocID="{16674511-A117-4614-8715-7DA78472C3EF}" presName="desTx" presStyleLbl="alignAccFollowNode1" presStyleIdx="3" presStyleCnt="4">
        <dgm:presLayoutVars>
          <dgm:bulletEnabled val="1"/>
        </dgm:presLayoutVars>
      </dgm:prSet>
      <dgm:spPr/>
      <dgm:t>
        <a:bodyPr/>
        <a:lstStyle/>
        <a:p>
          <a:endParaRPr lang="id-ID"/>
        </a:p>
      </dgm:t>
    </dgm:pt>
  </dgm:ptLst>
  <dgm:cxnLst>
    <dgm:cxn modelId="{8D233798-D6CD-40A8-AC3E-4145E36A678A}" type="presOf" srcId="{395389B5-6A05-4D6B-8701-6F70394DD3FF}" destId="{7D995B74-1C98-48AE-88A4-416E74E8A1D3}" srcOrd="0" destOrd="0" presId="urn:microsoft.com/office/officeart/2005/8/layout/hList1"/>
    <dgm:cxn modelId="{275F1E6D-3551-49BD-9847-73929A8F7A47}" srcId="{16674511-A117-4614-8715-7DA78472C3EF}" destId="{184AD749-75B1-4598-B799-8928476101CC}" srcOrd="3" destOrd="0" parTransId="{796F616E-613B-4691-8A12-344201FFDEFD}" sibTransId="{24CE7529-0F56-4D64-B230-A02F3AC20CE4}"/>
    <dgm:cxn modelId="{12AA909C-DD86-4EDC-8C30-EC9820261A74}" srcId="{9042F70E-9EC6-4C43-B6A6-F5A3E2624EFC}" destId="{395389B5-6A05-4D6B-8701-6F70394DD3FF}" srcOrd="1" destOrd="0" parTransId="{02CB4551-4661-4C71-9FFD-93514D8F0C7E}" sibTransId="{FAC4A48D-6575-4C88-A965-76FFCABFB435}"/>
    <dgm:cxn modelId="{2929B9AC-3ABE-430E-AF14-4635F4D096C0}" type="presOf" srcId="{CBE19D3E-47D5-4BA3-A7D7-818304349ED8}" destId="{51584E60-E0C8-431E-95E2-0FDE465A2A21}" srcOrd="0" destOrd="5" presId="urn:microsoft.com/office/officeart/2005/8/layout/hList1"/>
    <dgm:cxn modelId="{63BA7E30-ABE4-46FB-8BCB-6C2E899BC1C6}" type="presOf" srcId="{003EBC30-8247-4A50-BF5B-C42C361EDFB0}" destId="{8CEA9548-201A-43AB-BAE7-4E92C10DEDF1}" srcOrd="0" destOrd="4" presId="urn:microsoft.com/office/officeart/2005/8/layout/hList1"/>
    <dgm:cxn modelId="{1F3E39BE-8E11-4E6E-BC77-D74FC26FCBF3}" srcId="{395389B5-6A05-4D6B-8701-6F70394DD3FF}" destId="{CBE19D3E-47D5-4BA3-A7D7-818304349ED8}" srcOrd="5" destOrd="0" parTransId="{EEC4F2B1-8146-4090-BBBE-5130CFF4990E}" sibTransId="{44C3F55E-26DA-4723-AEFC-26C996F255C7}"/>
    <dgm:cxn modelId="{5A4997F3-E702-4564-8641-E2D004343B73}" type="presOf" srcId="{413C458A-6BBE-401D-82CA-D4E8E95E5B42}" destId="{1AFE93C2-20ED-4906-AA2D-4078C970F30A}" srcOrd="0" destOrd="6" presId="urn:microsoft.com/office/officeart/2005/8/layout/hList1"/>
    <dgm:cxn modelId="{3A743BB2-C62C-49AA-A28E-84D49AE7B69F}" srcId="{379CF8F3-218C-4567-87C4-96A1332387E8}" destId="{003EBC30-8247-4A50-BF5B-C42C361EDFB0}" srcOrd="4" destOrd="0" parTransId="{2EFC5028-C2AC-4C7B-9CFB-A3B10F4A3E97}" sibTransId="{7CBBE5E4-C63F-4E55-8332-F0BC606B89CD}"/>
    <dgm:cxn modelId="{C0EDD9BA-15CF-42F8-B511-A7678DAE45B4}" type="presOf" srcId="{3CBCF39C-0252-488D-B7D1-1B44BFB01FE9}" destId="{8CEA9548-201A-43AB-BAE7-4E92C10DEDF1}" srcOrd="0" destOrd="5" presId="urn:microsoft.com/office/officeart/2005/8/layout/hList1"/>
    <dgm:cxn modelId="{47C55C02-5462-4869-873C-2917F4604E5B}" srcId="{379CF8F3-218C-4567-87C4-96A1332387E8}" destId="{3E5592B4-E29F-4130-8F32-9CC7B0A4FE3A}" srcOrd="0" destOrd="0" parTransId="{08E4A0C6-0F61-418A-9E38-96DC0896EF84}" sibTransId="{64436AE5-E0D4-42B9-A328-69466C8F419D}"/>
    <dgm:cxn modelId="{4D0360F3-400C-4952-8BC5-27390D6EB5AA}" srcId="{16674511-A117-4614-8715-7DA78472C3EF}" destId="{E491FF47-A77F-4865-8F3D-CCB47CA8C935}" srcOrd="4" destOrd="0" parTransId="{8896589A-CDDC-4F1F-B191-CA118915D6B7}" sibTransId="{DE6521DC-DB8F-499B-929D-A50D98CD85FC}"/>
    <dgm:cxn modelId="{5B458B3D-82C8-433B-9661-8BA44372F0D5}" type="presOf" srcId="{904B5545-5125-4AE8-87A9-0191C29DF531}" destId="{1AFE93C2-20ED-4906-AA2D-4078C970F30A}" srcOrd="0" destOrd="0" presId="urn:microsoft.com/office/officeart/2005/8/layout/hList1"/>
    <dgm:cxn modelId="{11026961-16D4-4973-BB47-2F5F65166891}" type="presOf" srcId="{9042F70E-9EC6-4C43-B6A6-F5A3E2624EFC}" destId="{E3FECC45-DE05-4816-A753-90AD1C891CBE}" srcOrd="0" destOrd="0" presId="urn:microsoft.com/office/officeart/2005/8/layout/hList1"/>
    <dgm:cxn modelId="{3707A5F7-8C08-4743-8B63-9B8A089A2022}" srcId="{395389B5-6A05-4D6B-8701-6F70394DD3FF}" destId="{6F888F3D-3BA2-49E8-B0B6-9E22452F5429}" srcOrd="6" destOrd="0" parTransId="{6AFBAD83-5029-4FD3-BBE9-3708662F3320}" sibTransId="{07936E17-F83A-4608-9E0E-574CEC8728E4}"/>
    <dgm:cxn modelId="{B26ABD16-746E-4EB6-BC16-A2705EAF47C5}" srcId="{16674511-A117-4614-8715-7DA78472C3EF}" destId="{F60AF676-34BB-4B21-9853-03ED17DEDF88}" srcOrd="5" destOrd="0" parTransId="{9F5B6BDA-FC92-43CE-AE66-E7D07AD96CF0}" sibTransId="{77AB23A8-6194-45F0-965B-04F4E39274D2}"/>
    <dgm:cxn modelId="{C429F81C-BB2C-4F80-99D0-D24C1788EFA0}" type="presOf" srcId="{4B5E7E55-0EA1-45CF-B322-9EA66DE58A56}" destId="{C5FABF0C-E1FF-4BF4-ACD3-6239C4A637A8}" srcOrd="0" destOrd="0" presId="urn:microsoft.com/office/officeart/2005/8/layout/hList1"/>
    <dgm:cxn modelId="{75F56F9A-DC4A-4A05-A565-749EE333008B}" srcId="{395389B5-6A05-4D6B-8701-6F70394DD3FF}" destId="{7EACCA57-92A7-4259-BED1-35E643E73765}" srcOrd="1" destOrd="0" parTransId="{5B431909-B290-4A7F-9C63-330ED7EECA7B}" sibTransId="{5C0ABADA-6D7C-4980-9CBA-736518217012}"/>
    <dgm:cxn modelId="{AC7D606F-E14C-4011-BE01-4F1E5623AFA3}" srcId="{4B5E7E55-0EA1-45CF-B322-9EA66DE58A56}" destId="{F712AE42-252B-4E89-93C9-4CDB60C22647}" srcOrd="4" destOrd="0" parTransId="{B3C74A30-2908-4595-8155-1DFBC87D223C}" sibTransId="{BA12C08D-8869-43A7-AE35-1ABD3FBBA1D0}"/>
    <dgm:cxn modelId="{74A9023F-0BE4-4AF3-8801-E2582B5D421C}" srcId="{16674511-A117-4614-8715-7DA78472C3EF}" destId="{413C458A-6BBE-401D-82CA-D4E8E95E5B42}" srcOrd="6" destOrd="0" parTransId="{7DB30790-A5A0-4E38-B7A3-A096B0D015FD}" sibTransId="{63CBC59A-D6B5-4658-BE5C-5C87393EF320}"/>
    <dgm:cxn modelId="{80E5BD0A-D021-492C-AB61-6877192BB8D2}" srcId="{395389B5-6A05-4D6B-8701-6F70394DD3FF}" destId="{E69B255D-DC32-4122-8311-32C199E16968}" srcOrd="3" destOrd="0" parTransId="{A7816BAA-D519-4C3D-A1A5-C887A6E396EB}" sibTransId="{8FA5CB60-7635-4AF7-B454-93748AC68C92}"/>
    <dgm:cxn modelId="{C41BD2DE-E6F8-4304-A5BE-C5F7E9834016}" type="presOf" srcId="{680FAD7E-93B5-4CE3-AA4A-7F0C591725BF}" destId="{51584E60-E0C8-431E-95E2-0FDE465A2A21}" srcOrd="0" destOrd="0" presId="urn:microsoft.com/office/officeart/2005/8/layout/hList1"/>
    <dgm:cxn modelId="{16303FE9-0100-413F-BE59-BDC4F84442A2}" type="presOf" srcId="{F60AF676-34BB-4B21-9853-03ED17DEDF88}" destId="{1AFE93C2-20ED-4906-AA2D-4078C970F30A}" srcOrd="0" destOrd="5" presId="urn:microsoft.com/office/officeart/2005/8/layout/hList1"/>
    <dgm:cxn modelId="{86E46C69-7220-42A6-B209-9D4379EBBAA4}" srcId="{395389B5-6A05-4D6B-8701-6F70394DD3FF}" destId="{680FAD7E-93B5-4CE3-AA4A-7F0C591725BF}" srcOrd="0" destOrd="0" parTransId="{D33A482F-F8B5-43AD-84B3-0106EEACE865}" sibTransId="{EED02BAD-0A3D-4FA6-9E24-6944EB3424F1}"/>
    <dgm:cxn modelId="{49616B79-F8C6-4CFF-A9AA-F6235ED5E13F}" type="presOf" srcId="{E3AC6A59-B090-4EB8-8897-EA5F811B611D}" destId="{9692D3F8-211C-400D-BB92-2539166E90A0}" srcOrd="0" destOrd="0" presId="urn:microsoft.com/office/officeart/2005/8/layout/hList1"/>
    <dgm:cxn modelId="{227F23C7-F838-4F3C-BCB3-1FB238D0042B}" type="presOf" srcId="{7EACCA57-92A7-4259-BED1-35E643E73765}" destId="{51584E60-E0C8-431E-95E2-0FDE465A2A21}" srcOrd="0" destOrd="1" presId="urn:microsoft.com/office/officeart/2005/8/layout/hList1"/>
    <dgm:cxn modelId="{49D27DE7-D8F4-4057-B67D-B0E76B9A445F}" type="presOf" srcId="{F712AE42-252B-4E89-93C9-4CDB60C22647}" destId="{9692D3F8-211C-400D-BB92-2539166E90A0}" srcOrd="0" destOrd="4" presId="urn:microsoft.com/office/officeart/2005/8/layout/hList1"/>
    <dgm:cxn modelId="{DCCA047F-E690-4F50-AF25-5F869F42B69B}" srcId="{4B5E7E55-0EA1-45CF-B322-9EA66DE58A56}" destId="{3C34A75B-198E-4489-839D-4DBCD3C4FB22}" srcOrd="2" destOrd="0" parTransId="{6454D680-65C9-4DBB-A303-5FA3B9F0867A}" sibTransId="{5D500A88-5582-48E9-AFBA-A00C80128A3F}"/>
    <dgm:cxn modelId="{DD8F12D5-D2EB-4BA1-A664-C8321C978B2C}" srcId="{4B5E7E55-0EA1-45CF-B322-9EA66DE58A56}" destId="{6BB9C4D9-17C5-4F73-8790-11A966C04BBB}" srcOrd="1" destOrd="0" parTransId="{ED0B1C8E-00A4-40EB-A6F6-DD15EEEDD338}" sibTransId="{A2AFA6FF-DE2F-4831-B583-88113FB2A05A}"/>
    <dgm:cxn modelId="{435BCE57-37BA-47BF-AA65-6419303E1F53}" srcId="{4B5E7E55-0EA1-45CF-B322-9EA66DE58A56}" destId="{D345C0A7-4784-4DE9-A97C-1FB739D40BCA}" srcOrd="5" destOrd="0" parTransId="{B6F69D58-4458-41D8-BB37-D7866E2C5150}" sibTransId="{BB569FEE-7378-43FE-817D-EAE6C2C5D5E2}"/>
    <dgm:cxn modelId="{B636CDCD-5D61-4FDB-BA8B-7725F9496E96}" type="presOf" srcId="{16674511-A117-4614-8715-7DA78472C3EF}" destId="{A224701D-2567-45AF-8E18-7A236D7F34D1}" srcOrd="0" destOrd="0" presId="urn:microsoft.com/office/officeart/2005/8/layout/hList1"/>
    <dgm:cxn modelId="{30ADBB1B-B605-443D-9BCB-7043473B28D6}" type="presOf" srcId="{61556BC9-BF0F-4E0B-AB62-9E477640C652}" destId="{8CEA9548-201A-43AB-BAE7-4E92C10DEDF1}" srcOrd="0" destOrd="3" presId="urn:microsoft.com/office/officeart/2005/8/layout/hList1"/>
    <dgm:cxn modelId="{AB9AB30A-B066-44FB-89F5-B381B6457546}" srcId="{16674511-A117-4614-8715-7DA78472C3EF}" destId="{1BD17565-7643-42D3-B49F-24BDC95F58FF}" srcOrd="1" destOrd="0" parTransId="{C27ED65E-72D6-4A48-B0CC-99662628DCF5}" sibTransId="{DB053228-DDB9-4A98-A3F1-53142A926AC1}"/>
    <dgm:cxn modelId="{10071309-5853-47E9-9B40-933398D78D26}" srcId="{395389B5-6A05-4D6B-8701-6F70394DD3FF}" destId="{A2F82988-33E3-42D2-8C07-A3F318E1BBF2}" srcOrd="4" destOrd="0" parTransId="{36BF99E8-7AF5-45A1-B468-6F8AFC7571BD}" sibTransId="{F86BC5EC-A3B9-4131-93B5-8662F50BE769}"/>
    <dgm:cxn modelId="{1DB2EC31-2530-4BC2-889D-B924CC639B3D}" type="presOf" srcId="{6BB9C4D9-17C5-4F73-8790-11A966C04BBB}" destId="{9692D3F8-211C-400D-BB92-2539166E90A0}" srcOrd="0" destOrd="1" presId="urn:microsoft.com/office/officeart/2005/8/layout/hList1"/>
    <dgm:cxn modelId="{9A8AFA00-A9CA-4E53-90E5-E0628F2AC459}" srcId="{379CF8F3-218C-4567-87C4-96A1332387E8}" destId="{B058AAB0-23FC-446F-9EFE-AFC45AB9D2EE}" srcOrd="1" destOrd="0" parTransId="{1DCC4F9A-FE90-4C9B-91B6-088190E6FD50}" sibTransId="{97B84E46-4E02-431E-ACF5-7BA76E59D289}"/>
    <dgm:cxn modelId="{43A55CB4-CD54-4281-BA8D-8FEB509E037E}" type="presOf" srcId="{184AD749-75B1-4598-B799-8928476101CC}" destId="{1AFE93C2-20ED-4906-AA2D-4078C970F30A}" srcOrd="0" destOrd="3" presId="urn:microsoft.com/office/officeart/2005/8/layout/hList1"/>
    <dgm:cxn modelId="{BC109714-CB20-4BE0-B40C-0377CAB80E58}" type="presOf" srcId="{3C34A75B-198E-4489-839D-4DBCD3C4FB22}" destId="{9692D3F8-211C-400D-BB92-2539166E90A0}" srcOrd="0" destOrd="2" presId="urn:microsoft.com/office/officeart/2005/8/layout/hList1"/>
    <dgm:cxn modelId="{39EEFB63-0D50-44B4-BD36-E7542CFDF9EC}" srcId="{9042F70E-9EC6-4C43-B6A6-F5A3E2624EFC}" destId="{379CF8F3-218C-4567-87C4-96A1332387E8}" srcOrd="0" destOrd="0" parTransId="{F4B7C472-D439-40DA-B3DC-D53A810ECE3E}" sibTransId="{CA9333A4-6E0D-46C2-BD8D-A2980D9B207A}"/>
    <dgm:cxn modelId="{B34D9934-F679-4CB8-8F27-4AF4B7BF76C4}" type="presOf" srcId="{1BD17565-7643-42D3-B49F-24BDC95F58FF}" destId="{1AFE93C2-20ED-4906-AA2D-4078C970F30A}" srcOrd="0" destOrd="1" presId="urn:microsoft.com/office/officeart/2005/8/layout/hList1"/>
    <dgm:cxn modelId="{2BA96A7D-D9B6-4724-A43D-5F822475CC46}" srcId="{4B5E7E55-0EA1-45CF-B322-9EA66DE58A56}" destId="{C226161A-94CE-4D20-BB44-0CA34D8829EC}" srcOrd="3" destOrd="0" parTransId="{FA2C0976-8A6C-49F9-BB50-0AF559D564B3}" sibTransId="{3299BC64-9EA6-48E4-BF4E-50681D293E36}"/>
    <dgm:cxn modelId="{D18BACAA-EDDE-4796-8939-5DC73FD3B130}" type="presOf" srcId="{B058AAB0-23FC-446F-9EFE-AFC45AB9D2EE}" destId="{8CEA9548-201A-43AB-BAE7-4E92C10DEDF1}" srcOrd="0" destOrd="1" presId="urn:microsoft.com/office/officeart/2005/8/layout/hList1"/>
    <dgm:cxn modelId="{F11ECBF3-FEB1-4556-BAC9-CAC78A3944E9}" srcId="{379CF8F3-218C-4567-87C4-96A1332387E8}" destId="{61556BC9-BF0F-4E0B-AB62-9E477640C652}" srcOrd="3" destOrd="0" parTransId="{B8426BFA-5AAD-445C-B623-2DD035C124B8}" sibTransId="{2B80CC7E-C042-4261-88C4-32E4957629E0}"/>
    <dgm:cxn modelId="{F4A780CC-17C3-420C-9B19-5E06248C39E9}" type="presOf" srcId="{D345C0A7-4784-4DE9-A97C-1FB739D40BCA}" destId="{9692D3F8-211C-400D-BB92-2539166E90A0}" srcOrd="0" destOrd="5" presId="urn:microsoft.com/office/officeart/2005/8/layout/hList1"/>
    <dgm:cxn modelId="{0949F3E1-8889-4399-9DF6-D77C3A2229B0}" type="presOf" srcId="{6F888F3D-3BA2-49E8-B0B6-9E22452F5429}" destId="{51584E60-E0C8-431E-95E2-0FDE465A2A21}" srcOrd="0" destOrd="6" presId="urn:microsoft.com/office/officeart/2005/8/layout/hList1"/>
    <dgm:cxn modelId="{B8F1C2BC-51E7-475F-85F6-1F8E888F2F42}" type="presOf" srcId="{A2F82988-33E3-42D2-8C07-A3F318E1BBF2}" destId="{51584E60-E0C8-431E-95E2-0FDE465A2A21}" srcOrd="0" destOrd="4" presId="urn:microsoft.com/office/officeart/2005/8/layout/hList1"/>
    <dgm:cxn modelId="{20F4EA76-AEF2-424D-BBF8-808E72E526F8}" srcId="{379CF8F3-218C-4567-87C4-96A1332387E8}" destId="{49DA15DD-E7B0-43CC-892C-19725B8A0904}" srcOrd="2" destOrd="0" parTransId="{301B1DB5-69D5-44BD-9766-46CE2B4CBA21}" sibTransId="{7C32999D-584A-434A-BADD-A68E2EF07D42}"/>
    <dgm:cxn modelId="{8F66EB78-B9A6-4929-8BB7-922AED3C0003}" type="presOf" srcId="{3FF43136-C4C8-4137-B62E-21042596BD2C}" destId="{51584E60-E0C8-431E-95E2-0FDE465A2A21}" srcOrd="0" destOrd="2" presId="urn:microsoft.com/office/officeart/2005/8/layout/hList1"/>
    <dgm:cxn modelId="{8B180DC5-79B9-43B6-B77D-CDD29F754792}" type="presOf" srcId="{C226161A-94CE-4D20-BB44-0CA34D8829EC}" destId="{9692D3F8-211C-400D-BB92-2539166E90A0}" srcOrd="0" destOrd="3" presId="urn:microsoft.com/office/officeart/2005/8/layout/hList1"/>
    <dgm:cxn modelId="{68F86483-C728-48DD-A97A-DAA15927928D}" srcId="{16674511-A117-4614-8715-7DA78472C3EF}" destId="{3E60FB7D-6345-4D1A-B80F-DBE168E6DF8F}" srcOrd="2" destOrd="0" parTransId="{64BFA9FF-60BE-43FE-99F4-623601DC832F}" sibTransId="{35319B63-4F46-4720-A283-59BD8A335588}"/>
    <dgm:cxn modelId="{64AC7867-4DCF-498F-9099-0B3724F16DAC}" srcId="{9042F70E-9EC6-4C43-B6A6-F5A3E2624EFC}" destId="{4B5E7E55-0EA1-45CF-B322-9EA66DE58A56}" srcOrd="2" destOrd="0" parTransId="{1D3D2CDA-904F-4970-9CD4-A087D5122554}" sibTransId="{372BF1ED-3AF0-4C9D-B5EE-972570F49267}"/>
    <dgm:cxn modelId="{5FBC8DD6-69AE-4DDE-8185-65DA5259163F}" type="presOf" srcId="{379CF8F3-218C-4567-87C4-96A1332387E8}" destId="{82B67430-CBB7-44F7-A2AF-64B33F2FF656}" srcOrd="0" destOrd="0" presId="urn:microsoft.com/office/officeart/2005/8/layout/hList1"/>
    <dgm:cxn modelId="{C2071D17-4926-49DD-A8CB-D1C1B59F54BF}" type="presOf" srcId="{E69B255D-DC32-4122-8311-32C199E16968}" destId="{51584E60-E0C8-431E-95E2-0FDE465A2A21}" srcOrd="0" destOrd="3" presId="urn:microsoft.com/office/officeart/2005/8/layout/hList1"/>
    <dgm:cxn modelId="{180F8D1F-E513-45D9-A235-258E3D1DB184}" srcId="{395389B5-6A05-4D6B-8701-6F70394DD3FF}" destId="{3FF43136-C4C8-4137-B62E-21042596BD2C}" srcOrd="2" destOrd="0" parTransId="{6C381EAC-B71B-41C9-B964-58118D96465E}" sibTransId="{0FFFBA8D-0306-4651-A7B7-E18A1B7924B3}"/>
    <dgm:cxn modelId="{907D545D-DB98-4C6D-8E38-1EC614E10032}" type="presOf" srcId="{3E5592B4-E29F-4130-8F32-9CC7B0A4FE3A}" destId="{8CEA9548-201A-43AB-BAE7-4E92C10DEDF1}" srcOrd="0" destOrd="0" presId="urn:microsoft.com/office/officeart/2005/8/layout/hList1"/>
    <dgm:cxn modelId="{FD324166-F066-4EA9-8AEB-2EC0A3169382}" type="presOf" srcId="{E491FF47-A77F-4865-8F3D-CCB47CA8C935}" destId="{1AFE93C2-20ED-4906-AA2D-4078C970F30A}" srcOrd="0" destOrd="4" presId="urn:microsoft.com/office/officeart/2005/8/layout/hList1"/>
    <dgm:cxn modelId="{259E5109-F5B5-42AE-98AC-74137819811F}" srcId="{16674511-A117-4614-8715-7DA78472C3EF}" destId="{904B5545-5125-4AE8-87A9-0191C29DF531}" srcOrd="0" destOrd="0" parTransId="{A71F2E94-EC54-439A-9B08-ADE08B51656D}" sibTransId="{82D534BB-89F7-49D9-835C-94FDBF17CF7D}"/>
    <dgm:cxn modelId="{81F4001D-3870-4B21-88ED-BA2ABB328E8E}" srcId="{379CF8F3-218C-4567-87C4-96A1332387E8}" destId="{3CBCF39C-0252-488D-B7D1-1B44BFB01FE9}" srcOrd="5" destOrd="0" parTransId="{E9C9161E-EF28-4988-9733-FB2AB48885EA}" sibTransId="{49A2BD3F-56D4-44B8-9188-881FF99127CE}"/>
    <dgm:cxn modelId="{07307628-EC18-4B2C-BB83-9E30F9FF97B0}" srcId="{9042F70E-9EC6-4C43-B6A6-F5A3E2624EFC}" destId="{16674511-A117-4614-8715-7DA78472C3EF}" srcOrd="3" destOrd="0" parTransId="{8915C79C-6034-4BEB-890B-8C4EDA7F5AB5}" sibTransId="{EAA6B13A-A801-4DF0-9F9B-DD28ED4F8FBC}"/>
    <dgm:cxn modelId="{8C80DB11-25A6-42FF-9927-9337603C73B6}" type="presOf" srcId="{49DA15DD-E7B0-43CC-892C-19725B8A0904}" destId="{8CEA9548-201A-43AB-BAE7-4E92C10DEDF1}" srcOrd="0" destOrd="2" presId="urn:microsoft.com/office/officeart/2005/8/layout/hList1"/>
    <dgm:cxn modelId="{4E415FD8-3CC9-43AC-8D56-624AEFEB361D}" srcId="{4B5E7E55-0EA1-45CF-B322-9EA66DE58A56}" destId="{E3AC6A59-B090-4EB8-8897-EA5F811B611D}" srcOrd="0" destOrd="0" parTransId="{623E5CEA-2A18-47E7-8872-7C68E8445045}" sibTransId="{95FE72AE-787E-4BFC-B211-BBDD017CEFE0}"/>
    <dgm:cxn modelId="{FF6E76FC-FB48-4400-B14B-2D8972FA2300}" type="presOf" srcId="{3E60FB7D-6345-4D1A-B80F-DBE168E6DF8F}" destId="{1AFE93C2-20ED-4906-AA2D-4078C970F30A}" srcOrd="0" destOrd="2" presId="urn:microsoft.com/office/officeart/2005/8/layout/hList1"/>
    <dgm:cxn modelId="{FA153D75-47CB-45CB-A807-E87BBDD8FF41}" type="presParOf" srcId="{E3FECC45-DE05-4816-A753-90AD1C891CBE}" destId="{E57406C0-288B-4B90-81AF-128A149F8B76}" srcOrd="0" destOrd="0" presId="urn:microsoft.com/office/officeart/2005/8/layout/hList1"/>
    <dgm:cxn modelId="{93EFCB98-7EA4-47B6-AC49-6D5199ED0386}" type="presParOf" srcId="{E57406C0-288B-4B90-81AF-128A149F8B76}" destId="{82B67430-CBB7-44F7-A2AF-64B33F2FF656}" srcOrd="0" destOrd="0" presId="urn:microsoft.com/office/officeart/2005/8/layout/hList1"/>
    <dgm:cxn modelId="{961B22B8-4D5C-43B1-A9EB-29977F7FCB34}" type="presParOf" srcId="{E57406C0-288B-4B90-81AF-128A149F8B76}" destId="{8CEA9548-201A-43AB-BAE7-4E92C10DEDF1}" srcOrd="1" destOrd="0" presId="urn:microsoft.com/office/officeart/2005/8/layout/hList1"/>
    <dgm:cxn modelId="{6116CC55-B936-4ADE-89E7-638696AE98E0}" type="presParOf" srcId="{E3FECC45-DE05-4816-A753-90AD1C891CBE}" destId="{2B33EB33-D1F6-4E90-BA69-8C589BEC5799}" srcOrd="1" destOrd="0" presId="urn:microsoft.com/office/officeart/2005/8/layout/hList1"/>
    <dgm:cxn modelId="{B6B76F00-9409-47DD-AB32-1CAE26066117}" type="presParOf" srcId="{E3FECC45-DE05-4816-A753-90AD1C891CBE}" destId="{506BF364-06B0-4787-A837-66AB43D6536A}" srcOrd="2" destOrd="0" presId="urn:microsoft.com/office/officeart/2005/8/layout/hList1"/>
    <dgm:cxn modelId="{9BDB0D46-7D8A-47D0-9319-8655A8206B8F}" type="presParOf" srcId="{506BF364-06B0-4787-A837-66AB43D6536A}" destId="{7D995B74-1C98-48AE-88A4-416E74E8A1D3}" srcOrd="0" destOrd="0" presId="urn:microsoft.com/office/officeart/2005/8/layout/hList1"/>
    <dgm:cxn modelId="{CF723F23-0107-43EA-8821-AEFF3801A36E}" type="presParOf" srcId="{506BF364-06B0-4787-A837-66AB43D6536A}" destId="{51584E60-E0C8-431E-95E2-0FDE465A2A21}" srcOrd="1" destOrd="0" presId="urn:microsoft.com/office/officeart/2005/8/layout/hList1"/>
    <dgm:cxn modelId="{5186381D-E175-4FE4-8211-D978CD5DF708}" type="presParOf" srcId="{E3FECC45-DE05-4816-A753-90AD1C891CBE}" destId="{2A2CC5B8-56B8-4C64-B08D-0EA5F2C9CC1D}" srcOrd="3" destOrd="0" presId="urn:microsoft.com/office/officeart/2005/8/layout/hList1"/>
    <dgm:cxn modelId="{09B94792-2546-4E12-A737-790E1B3EAB94}" type="presParOf" srcId="{E3FECC45-DE05-4816-A753-90AD1C891CBE}" destId="{17342DA9-8019-485E-8CE7-F69B7C542173}" srcOrd="4" destOrd="0" presId="urn:microsoft.com/office/officeart/2005/8/layout/hList1"/>
    <dgm:cxn modelId="{2EF559C4-8B8C-4707-86CC-EB24DE6CDFBB}" type="presParOf" srcId="{17342DA9-8019-485E-8CE7-F69B7C542173}" destId="{C5FABF0C-E1FF-4BF4-ACD3-6239C4A637A8}" srcOrd="0" destOrd="0" presId="urn:microsoft.com/office/officeart/2005/8/layout/hList1"/>
    <dgm:cxn modelId="{9AEE7476-C5B5-491B-AE79-FFF82163CC68}" type="presParOf" srcId="{17342DA9-8019-485E-8CE7-F69B7C542173}" destId="{9692D3F8-211C-400D-BB92-2539166E90A0}" srcOrd="1" destOrd="0" presId="urn:microsoft.com/office/officeart/2005/8/layout/hList1"/>
    <dgm:cxn modelId="{03D316EC-83DE-4FDD-851F-AC42FA133E41}" type="presParOf" srcId="{E3FECC45-DE05-4816-A753-90AD1C891CBE}" destId="{3216F4D8-CB7F-4EF7-8887-190567231E7A}" srcOrd="5" destOrd="0" presId="urn:microsoft.com/office/officeart/2005/8/layout/hList1"/>
    <dgm:cxn modelId="{871AD52E-B591-4AE8-9869-8702F3AF4145}" type="presParOf" srcId="{E3FECC45-DE05-4816-A753-90AD1C891CBE}" destId="{F555E500-D3F0-4CAD-95AD-DFCCB43143A7}" srcOrd="6" destOrd="0" presId="urn:microsoft.com/office/officeart/2005/8/layout/hList1"/>
    <dgm:cxn modelId="{A73D0AA7-8621-4DBF-97B3-B210AC4F081A}" type="presParOf" srcId="{F555E500-D3F0-4CAD-95AD-DFCCB43143A7}" destId="{A224701D-2567-45AF-8E18-7A236D7F34D1}" srcOrd="0" destOrd="0" presId="urn:microsoft.com/office/officeart/2005/8/layout/hList1"/>
    <dgm:cxn modelId="{1DC890E3-DA39-4EA7-8343-0411BB7979A3}" type="presParOf" srcId="{F555E500-D3F0-4CAD-95AD-DFCCB43143A7}" destId="{1AFE93C2-20ED-4906-AA2D-4078C970F3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4BCF5-2FCD-48AC-8921-506F33759E57}">
      <dsp:nvSpPr>
        <dsp:cNvPr id="0" name=""/>
        <dsp:cNvSpPr/>
      </dsp:nvSpPr>
      <dsp:spPr>
        <a:xfrm>
          <a:off x="2950388" y="2364822"/>
          <a:ext cx="1985923" cy="19859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i="1" kern="1200" dirty="0" smtClean="0"/>
            <a:t>Mass customization</a:t>
          </a:r>
          <a:endParaRPr lang="id-ID" sz="1900" kern="1200" dirty="0"/>
        </a:p>
      </dsp:txBody>
      <dsp:txXfrm>
        <a:off x="3241220" y="2655654"/>
        <a:ext cx="1404259" cy="1404259"/>
      </dsp:txXfrm>
    </dsp:sp>
    <dsp:sp modelId="{FEBFED2B-C937-450D-8770-DC729A6970B8}">
      <dsp:nvSpPr>
        <dsp:cNvPr id="0" name=""/>
        <dsp:cNvSpPr/>
      </dsp:nvSpPr>
      <dsp:spPr>
        <a:xfrm rot="12900000">
          <a:off x="1673933" y="2018253"/>
          <a:ext cx="1521052" cy="56598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B1DB3-50A3-4A90-9700-70A49FE7CD1B}">
      <dsp:nvSpPr>
        <dsp:cNvPr id="0" name=""/>
        <dsp:cNvSpPr/>
      </dsp:nvSpPr>
      <dsp:spPr>
        <a:xfrm>
          <a:off x="868159" y="1110376"/>
          <a:ext cx="1886627" cy="15093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id-ID" sz="3100" kern="1200" smtClean="0"/>
            <a:t>Fokus </a:t>
          </a:r>
          <a:r>
            <a:rPr lang="id-ID" sz="3100" kern="1200" dirty="0" smtClean="0"/>
            <a:t>pada proses</a:t>
          </a:r>
          <a:endParaRPr lang="id-ID" sz="3100" kern="1200" dirty="0"/>
        </a:p>
      </dsp:txBody>
      <dsp:txXfrm>
        <a:off x="912365" y="1154582"/>
        <a:ext cx="1798215" cy="1420889"/>
      </dsp:txXfrm>
    </dsp:sp>
    <dsp:sp modelId="{C64A7121-E6A2-4D84-8145-06B5C71C2FF5}">
      <dsp:nvSpPr>
        <dsp:cNvPr id="0" name=""/>
        <dsp:cNvSpPr/>
      </dsp:nvSpPr>
      <dsp:spPr>
        <a:xfrm rot="16200000">
          <a:off x="3182823" y="1232775"/>
          <a:ext cx="1521052" cy="565988"/>
        </a:xfrm>
        <a:prstGeom prst="lef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89F1D-ACFC-438D-B5A6-97FFD82DC70A}">
      <dsp:nvSpPr>
        <dsp:cNvPr id="0" name=""/>
        <dsp:cNvSpPr/>
      </dsp:nvSpPr>
      <dsp:spPr>
        <a:xfrm>
          <a:off x="3000036" y="592"/>
          <a:ext cx="1886627" cy="150930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id-ID" sz="3100" kern="1200" dirty="0" smtClean="0"/>
            <a:t>Fokus berulang</a:t>
          </a:r>
          <a:endParaRPr lang="id-ID" sz="3100" kern="1200" dirty="0"/>
        </a:p>
      </dsp:txBody>
      <dsp:txXfrm>
        <a:off x="3044242" y="44798"/>
        <a:ext cx="1798215" cy="1420889"/>
      </dsp:txXfrm>
    </dsp:sp>
    <dsp:sp modelId="{C170CB5B-56E0-44BB-BA83-1D1849C1F742}">
      <dsp:nvSpPr>
        <dsp:cNvPr id="0" name=""/>
        <dsp:cNvSpPr/>
      </dsp:nvSpPr>
      <dsp:spPr>
        <a:xfrm rot="19500000">
          <a:off x="4691713" y="2018253"/>
          <a:ext cx="1521052" cy="565988"/>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632E16-92DF-413C-B3B5-F7D501F3ED91}">
      <dsp:nvSpPr>
        <dsp:cNvPr id="0" name=""/>
        <dsp:cNvSpPr/>
      </dsp:nvSpPr>
      <dsp:spPr>
        <a:xfrm>
          <a:off x="5131913" y="1110376"/>
          <a:ext cx="1886627" cy="150930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id-ID" sz="3100" kern="1200" dirty="0" smtClean="0"/>
            <a:t>Fokus pada produk</a:t>
          </a:r>
          <a:endParaRPr lang="id-ID" sz="3100" kern="1200" dirty="0"/>
        </a:p>
      </dsp:txBody>
      <dsp:txXfrm>
        <a:off x="5176119" y="1154582"/>
        <a:ext cx="1798215" cy="1420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7430-CBB7-44F7-A2AF-64B33F2FF656}">
      <dsp:nvSpPr>
        <dsp:cNvPr id="0" name=""/>
        <dsp:cNvSpPr/>
      </dsp:nvSpPr>
      <dsp:spPr>
        <a:xfrm>
          <a:off x="2965" y="99720"/>
          <a:ext cx="1782979" cy="57910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d-ID" sz="1600" kern="1200" dirty="0" smtClean="0"/>
            <a:t>Fokus pada proses</a:t>
          </a:r>
          <a:endParaRPr lang="id-ID" sz="1600" kern="1200" dirty="0"/>
        </a:p>
      </dsp:txBody>
      <dsp:txXfrm>
        <a:off x="2965" y="99720"/>
        <a:ext cx="1782979" cy="579108"/>
      </dsp:txXfrm>
    </dsp:sp>
    <dsp:sp modelId="{8CEA9548-201A-43AB-BAE7-4E92C10DEDF1}">
      <dsp:nvSpPr>
        <dsp:cNvPr id="0" name=""/>
        <dsp:cNvSpPr/>
      </dsp:nvSpPr>
      <dsp:spPr>
        <a:xfrm>
          <a:off x="2965" y="678828"/>
          <a:ext cx="1782979" cy="357278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d-ID" sz="1600" kern="1200" dirty="0" smtClean="0"/>
            <a:t>Volume rendah, variasi tinggi</a:t>
          </a: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r>
            <a:rPr lang="id-ID" sz="1600" kern="1200" dirty="0" smtClean="0"/>
            <a:t>Peralatan yang digunakan memiliki fungsi umum</a:t>
          </a: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r>
            <a:rPr lang="id-ID" sz="1600" kern="1200" dirty="0" smtClean="0"/>
            <a:t>Operator memiliki kemampuan umum dan luas</a:t>
          </a:r>
          <a:endParaRPr lang="id-ID" sz="1600" kern="1200" dirty="0"/>
        </a:p>
      </dsp:txBody>
      <dsp:txXfrm>
        <a:off x="2965" y="678828"/>
        <a:ext cx="1782979" cy="3572789"/>
      </dsp:txXfrm>
    </dsp:sp>
    <dsp:sp modelId="{7D995B74-1C98-48AE-88A4-416E74E8A1D3}">
      <dsp:nvSpPr>
        <dsp:cNvPr id="0" name=""/>
        <dsp:cNvSpPr/>
      </dsp:nvSpPr>
      <dsp:spPr>
        <a:xfrm>
          <a:off x="2035561" y="99720"/>
          <a:ext cx="1782979" cy="579108"/>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d-ID" sz="1600" kern="1200" dirty="0" smtClean="0"/>
            <a:t>Fokus berulang</a:t>
          </a:r>
          <a:endParaRPr lang="id-ID" sz="1600" kern="1200" dirty="0"/>
        </a:p>
      </dsp:txBody>
      <dsp:txXfrm>
        <a:off x="2035561" y="99720"/>
        <a:ext cx="1782979" cy="579108"/>
      </dsp:txXfrm>
    </dsp:sp>
    <dsp:sp modelId="{51584E60-E0C8-431E-95E2-0FDE465A2A21}">
      <dsp:nvSpPr>
        <dsp:cNvPr id="0" name=""/>
        <dsp:cNvSpPr/>
      </dsp:nvSpPr>
      <dsp:spPr>
        <a:xfrm>
          <a:off x="2035561" y="678828"/>
          <a:ext cx="1782979" cy="3572789"/>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d-ID" sz="1600" kern="1200" dirty="0" smtClean="0"/>
            <a:t>Modular</a:t>
          </a: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r>
            <a:rPr lang="id-ID" sz="1600" kern="1200" dirty="0" smtClean="0"/>
            <a:t>Peralatan bantu khusus di lini perakitan</a:t>
          </a: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r>
            <a:rPr lang="id-ID" sz="1600" kern="1200" dirty="0" smtClean="0"/>
            <a:t>Karyawan dilatih seadanya</a:t>
          </a:r>
          <a:endParaRPr lang="id-ID" sz="1600" kern="1200" dirty="0"/>
        </a:p>
      </dsp:txBody>
      <dsp:txXfrm>
        <a:off x="2035561" y="678828"/>
        <a:ext cx="1782979" cy="3572789"/>
      </dsp:txXfrm>
    </dsp:sp>
    <dsp:sp modelId="{C5FABF0C-E1FF-4BF4-ACD3-6239C4A637A8}">
      <dsp:nvSpPr>
        <dsp:cNvPr id="0" name=""/>
        <dsp:cNvSpPr/>
      </dsp:nvSpPr>
      <dsp:spPr>
        <a:xfrm>
          <a:off x="4068158" y="99720"/>
          <a:ext cx="1782979" cy="579108"/>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d-ID" sz="1600" kern="1200" dirty="0" smtClean="0"/>
            <a:t>Fokus pada produk</a:t>
          </a:r>
          <a:endParaRPr lang="id-ID" sz="1600" kern="1200" dirty="0"/>
        </a:p>
      </dsp:txBody>
      <dsp:txXfrm>
        <a:off x="4068158" y="99720"/>
        <a:ext cx="1782979" cy="579108"/>
      </dsp:txXfrm>
    </dsp:sp>
    <dsp:sp modelId="{9692D3F8-211C-400D-BB92-2539166E90A0}">
      <dsp:nvSpPr>
        <dsp:cNvPr id="0" name=""/>
        <dsp:cNvSpPr/>
      </dsp:nvSpPr>
      <dsp:spPr>
        <a:xfrm>
          <a:off x="4068158" y="678828"/>
          <a:ext cx="1782979" cy="3572789"/>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d-ID" sz="1600" kern="1200" dirty="0" smtClean="0"/>
            <a:t>Volume tinggi, variasi rendah</a:t>
          </a: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r>
            <a:rPr lang="id-ID" sz="1600" kern="1200" dirty="0" smtClean="0"/>
            <a:t>Peralatan yang digunakan mempunyai fungsi khusus</a:t>
          </a: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r>
            <a:rPr lang="id-ID" sz="1600" kern="1200" dirty="0" smtClean="0"/>
            <a:t>Operator memiliki ketrampilan yang tidak terlalu luas</a:t>
          </a:r>
          <a:endParaRPr lang="id-ID" sz="1600" kern="1200" dirty="0"/>
        </a:p>
      </dsp:txBody>
      <dsp:txXfrm>
        <a:off x="4068158" y="678828"/>
        <a:ext cx="1782979" cy="3572789"/>
      </dsp:txXfrm>
    </dsp:sp>
    <dsp:sp modelId="{A224701D-2567-45AF-8E18-7A236D7F34D1}">
      <dsp:nvSpPr>
        <dsp:cNvPr id="0" name=""/>
        <dsp:cNvSpPr/>
      </dsp:nvSpPr>
      <dsp:spPr>
        <a:xfrm>
          <a:off x="6100755" y="99720"/>
          <a:ext cx="1782979" cy="579108"/>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d-ID" sz="1600" kern="1200" dirty="0" smtClean="0"/>
            <a:t>Mass customization</a:t>
          </a:r>
          <a:endParaRPr lang="id-ID" sz="1600" kern="1200" dirty="0"/>
        </a:p>
      </dsp:txBody>
      <dsp:txXfrm>
        <a:off x="6100755" y="99720"/>
        <a:ext cx="1782979" cy="579108"/>
      </dsp:txXfrm>
    </dsp:sp>
    <dsp:sp modelId="{1AFE93C2-20ED-4906-AA2D-4078C970F30A}">
      <dsp:nvSpPr>
        <dsp:cNvPr id="0" name=""/>
        <dsp:cNvSpPr/>
      </dsp:nvSpPr>
      <dsp:spPr>
        <a:xfrm>
          <a:off x="6100755" y="678828"/>
          <a:ext cx="1782979" cy="357278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d-ID" sz="1600" kern="1200" dirty="0" smtClean="0"/>
            <a:t>Volume tinggi, variasi tinggi</a:t>
          </a: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r>
            <a:rPr lang="id-ID" sz="1600" kern="1200" dirty="0" smtClean="0"/>
            <a:t>Pergantian perkakas dan peralatan  fleksibel</a:t>
          </a: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endParaRPr lang="id-ID" sz="1600" kern="1200" dirty="0"/>
        </a:p>
        <a:p>
          <a:pPr marL="171450" lvl="1" indent="-171450" algn="l" defTabSz="711200">
            <a:lnSpc>
              <a:spcPct val="90000"/>
            </a:lnSpc>
            <a:spcBef>
              <a:spcPct val="0"/>
            </a:spcBef>
            <a:spcAft>
              <a:spcPct val="15000"/>
            </a:spcAft>
            <a:buChar char="••"/>
          </a:pPr>
          <a:r>
            <a:rPr lang="id-ID" sz="1600" kern="1200" dirty="0" smtClean="0"/>
            <a:t>Operator yang fleksibel dilatih untuk kustomisasi jika diperlukan</a:t>
          </a:r>
          <a:endParaRPr lang="id-ID" sz="1600" kern="1200" dirty="0"/>
        </a:p>
      </dsp:txBody>
      <dsp:txXfrm>
        <a:off x="6100755" y="678828"/>
        <a:ext cx="1782979" cy="3572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7430-CBB7-44F7-A2AF-64B33F2FF656}">
      <dsp:nvSpPr>
        <dsp:cNvPr id="0" name=""/>
        <dsp:cNvSpPr/>
      </dsp:nvSpPr>
      <dsp:spPr>
        <a:xfrm>
          <a:off x="2965" y="76757"/>
          <a:ext cx="1782979"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Fokus pada proses</a:t>
          </a:r>
          <a:endParaRPr lang="id-ID" sz="1500" kern="1200" dirty="0"/>
        </a:p>
      </dsp:txBody>
      <dsp:txXfrm>
        <a:off x="2965" y="76757"/>
        <a:ext cx="1782979" cy="432000"/>
      </dsp:txXfrm>
    </dsp:sp>
    <dsp:sp modelId="{8CEA9548-201A-43AB-BAE7-4E92C10DEDF1}">
      <dsp:nvSpPr>
        <dsp:cNvPr id="0" name=""/>
        <dsp:cNvSpPr/>
      </dsp:nvSpPr>
      <dsp:spPr>
        <a:xfrm>
          <a:off x="2965" y="508757"/>
          <a:ext cx="1782979" cy="376582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kern="1200" dirty="0" smtClean="0"/>
            <a:t>Terdapat banyak panduang kerja, karena setiap pekerjaan berubah</a:t>
          </a: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r>
            <a:rPr lang="id-ID" sz="1500" kern="1200" dirty="0" smtClean="0"/>
            <a:t>Persediaan bahan baku relatif tinggi dibandingkan </a:t>
          </a:r>
          <a:r>
            <a:rPr lang="id-ID" sz="1500" i="1" kern="1200" dirty="0" smtClean="0"/>
            <a:t>output</a:t>
          </a:r>
          <a:endParaRPr lang="id-ID" sz="1500" i="1"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r>
            <a:rPr lang="id-ID" sz="1500" kern="1200" dirty="0" smtClean="0"/>
            <a:t>Barang setengah jadi tinggi dibandingkan dengan </a:t>
          </a:r>
          <a:r>
            <a:rPr lang="id-ID" sz="1500" i="1" kern="1200" dirty="0" smtClean="0"/>
            <a:t>output</a:t>
          </a:r>
          <a:endParaRPr lang="id-ID" sz="1500" kern="1200" dirty="0"/>
        </a:p>
      </dsp:txBody>
      <dsp:txXfrm>
        <a:off x="2965" y="508757"/>
        <a:ext cx="1782979" cy="3765823"/>
      </dsp:txXfrm>
    </dsp:sp>
    <dsp:sp modelId="{7D995B74-1C98-48AE-88A4-416E74E8A1D3}">
      <dsp:nvSpPr>
        <dsp:cNvPr id="0" name=""/>
        <dsp:cNvSpPr/>
      </dsp:nvSpPr>
      <dsp:spPr>
        <a:xfrm>
          <a:off x="2035561" y="76757"/>
          <a:ext cx="1782979" cy="432000"/>
        </a:xfrm>
        <a:prstGeom prst="rect">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Fokus berulang</a:t>
          </a:r>
          <a:endParaRPr lang="id-ID" sz="1500" kern="1200" dirty="0"/>
        </a:p>
      </dsp:txBody>
      <dsp:txXfrm>
        <a:off x="2035561" y="76757"/>
        <a:ext cx="1782979" cy="432000"/>
      </dsp:txXfrm>
    </dsp:sp>
    <dsp:sp modelId="{51584E60-E0C8-431E-95E2-0FDE465A2A21}">
      <dsp:nvSpPr>
        <dsp:cNvPr id="0" name=""/>
        <dsp:cNvSpPr/>
      </dsp:nvSpPr>
      <dsp:spPr>
        <a:xfrm>
          <a:off x="2035561" y="508757"/>
          <a:ext cx="1782979" cy="3765823"/>
        </a:xfrm>
        <a:prstGeom prst="rect">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kern="1200" dirty="0" smtClean="0"/>
            <a:t>Operasi yang berulang mengurangi pelatihan dan perubahan dalam panduan kerja</a:t>
          </a: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r>
            <a:rPr lang="id-ID" sz="1500" kern="1200" dirty="0" smtClean="0"/>
            <a:t>Diterapkan teknik JIT</a:t>
          </a: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r>
            <a:rPr lang="id-ID" sz="1500" kern="1200" dirty="0" smtClean="0"/>
            <a:t>Diterapkan teknik persediaan JIT</a:t>
          </a:r>
          <a:endParaRPr lang="id-ID" sz="1500" kern="1200" dirty="0"/>
        </a:p>
        <a:p>
          <a:pPr marL="114300" lvl="1" indent="-114300" algn="l" defTabSz="666750">
            <a:lnSpc>
              <a:spcPct val="90000"/>
            </a:lnSpc>
            <a:spcBef>
              <a:spcPct val="0"/>
            </a:spcBef>
            <a:spcAft>
              <a:spcPct val="15000"/>
            </a:spcAft>
            <a:buChar char="••"/>
          </a:pPr>
          <a:endParaRPr lang="id-ID" sz="1500" kern="1200" dirty="0"/>
        </a:p>
      </dsp:txBody>
      <dsp:txXfrm>
        <a:off x="2035561" y="508757"/>
        <a:ext cx="1782979" cy="3765823"/>
      </dsp:txXfrm>
    </dsp:sp>
    <dsp:sp modelId="{C5FABF0C-E1FF-4BF4-ACD3-6239C4A637A8}">
      <dsp:nvSpPr>
        <dsp:cNvPr id="0" name=""/>
        <dsp:cNvSpPr/>
      </dsp:nvSpPr>
      <dsp:spPr>
        <a:xfrm>
          <a:off x="4068158" y="76757"/>
          <a:ext cx="1782979" cy="432000"/>
        </a:xfrm>
        <a:prstGeom prst="rect">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Fokus pada produk</a:t>
          </a:r>
          <a:endParaRPr lang="id-ID" sz="1500" kern="1200" dirty="0"/>
        </a:p>
      </dsp:txBody>
      <dsp:txXfrm>
        <a:off x="4068158" y="76757"/>
        <a:ext cx="1782979" cy="432000"/>
      </dsp:txXfrm>
    </dsp:sp>
    <dsp:sp modelId="{9692D3F8-211C-400D-BB92-2539166E90A0}">
      <dsp:nvSpPr>
        <dsp:cNvPr id="0" name=""/>
        <dsp:cNvSpPr/>
      </dsp:nvSpPr>
      <dsp:spPr>
        <a:xfrm>
          <a:off x="4068158" y="508757"/>
          <a:ext cx="1782979" cy="3765823"/>
        </a:xfrm>
        <a:prstGeom prst="rect">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kern="1200" dirty="0" smtClean="0"/>
            <a:t>Pesanan kerja dan panduan kerja sedikit, karena terstandarisasi</a:t>
          </a: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r>
            <a:rPr lang="id-ID" sz="1500" kern="1200" dirty="0" smtClean="0"/>
            <a:t>Persediaan bahan baku relatif rendah dibandingkan nilai produk</a:t>
          </a: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r>
            <a:rPr lang="id-ID" sz="1500" kern="1200" dirty="0" smtClean="0"/>
            <a:t>Barang setengah jadi rendah dibandingkan dengan </a:t>
          </a:r>
          <a:r>
            <a:rPr lang="id-ID" sz="1500" i="1" kern="1200" dirty="0" smtClean="0"/>
            <a:t>output</a:t>
          </a:r>
          <a:endParaRPr lang="id-ID" sz="1500" kern="1200" dirty="0"/>
        </a:p>
      </dsp:txBody>
      <dsp:txXfrm>
        <a:off x="4068158" y="508757"/>
        <a:ext cx="1782979" cy="3765823"/>
      </dsp:txXfrm>
    </dsp:sp>
    <dsp:sp modelId="{A224701D-2567-45AF-8E18-7A236D7F34D1}">
      <dsp:nvSpPr>
        <dsp:cNvPr id="0" name=""/>
        <dsp:cNvSpPr/>
      </dsp:nvSpPr>
      <dsp:spPr>
        <a:xfrm>
          <a:off x="6100755" y="76757"/>
          <a:ext cx="1782979" cy="4320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Mass customization</a:t>
          </a:r>
          <a:endParaRPr lang="id-ID" sz="1500" kern="1200" dirty="0"/>
        </a:p>
      </dsp:txBody>
      <dsp:txXfrm>
        <a:off x="6100755" y="76757"/>
        <a:ext cx="1782979" cy="432000"/>
      </dsp:txXfrm>
    </dsp:sp>
    <dsp:sp modelId="{1AFE93C2-20ED-4906-AA2D-4078C970F30A}">
      <dsp:nvSpPr>
        <dsp:cNvPr id="0" name=""/>
        <dsp:cNvSpPr/>
      </dsp:nvSpPr>
      <dsp:spPr>
        <a:xfrm>
          <a:off x="6100755" y="508757"/>
          <a:ext cx="1782979" cy="3765823"/>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kern="1200" dirty="0" smtClean="0"/>
            <a:t>Pesanan khusus membutuhkan banyak panduan kerja</a:t>
          </a: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r>
            <a:rPr lang="id-ID" sz="1500" kern="1200" dirty="0" smtClean="0"/>
            <a:t>Persediaan bahan baku relatif rendah dibandingkan nilai produk</a:t>
          </a:r>
          <a:endParaRPr lang="id-ID" sz="1500" kern="1200" dirty="0"/>
        </a:p>
        <a:p>
          <a:pPr marL="114300" lvl="1" indent="-114300" algn="l" defTabSz="666750">
            <a:lnSpc>
              <a:spcPct val="90000"/>
            </a:lnSpc>
            <a:spcBef>
              <a:spcPct val="0"/>
            </a:spcBef>
            <a:spcAft>
              <a:spcPct val="15000"/>
            </a:spcAft>
            <a:buChar char="••"/>
          </a:pPr>
          <a:endParaRPr lang="id-ID" sz="1500" kern="1200" dirty="0"/>
        </a:p>
        <a:p>
          <a:pPr marL="114300" lvl="1" indent="-114300" algn="l" defTabSz="666750">
            <a:lnSpc>
              <a:spcPct val="90000"/>
            </a:lnSpc>
            <a:spcBef>
              <a:spcPct val="0"/>
            </a:spcBef>
            <a:spcAft>
              <a:spcPct val="15000"/>
            </a:spcAft>
            <a:buChar char="••"/>
          </a:pPr>
          <a:r>
            <a:rPr lang="id-ID" sz="1500" kern="1200" dirty="0" smtClean="0"/>
            <a:t>Barang setengah jadi  diturunkan dengan penetapan JIT</a:t>
          </a:r>
          <a:endParaRPr lang="id-ID" sz="1500" kern="1200" dirty="0"/>
        </a:p>
      </dsp:txBody>
      <dsp:txXfrm>
        <a:off x="6100755" y="508757"/>
        <a:ext cx="1782979" cy="3765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67430-CBB7-44F7-A2AF-64B33F2FF656}">
      <dsp:nvSpPr>
        <dsp:cNvPr id="0" name=""/>
        <dsp:cNvSpPr/>
      </dsp:nvSpPr>
      <dsp:spPr>
        <a:xfrm>
          <a:off x="2965" y="129429"/>
          <a:ext cx="1782979" cy="40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id-ID" sz="1400" kern="1200" dirty="0" smtClean="0"/>
            <a:t>Fokus pada proses</a:t>
          </a:r>
          <a:endParaRPr lang="id-ID" sz="1400" kern="1200" dirty="0"/>
        </a:p>
      </dsp:txBody>
      <dsp:txXfrm>
        <a:off x="2965" y="129429"/>
        <a:ext cx="1782979" cy="403200"/>
      </dsp:txXfrm>
    </dsp:sp>
    <dsp:sp modelId="{8CEA9548-201A-43AB-BAE7-4E92C10DEDF1}">
      <dsp:nvSpPr>
        <dsp:cNvPr id="0" name=""/>
        <dsp:cNvSpPr/>
      </dsp:nvSpPr>
      <dsp:spPr>
        <a:xfrm>
          <a:off x="2965" y="532629"/>
          <a:ext cx="1782979" cy="36892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d-ID" sz="1400" kern="1200" dirty="0" smtClean="0"/>
            <a:t>Unit bergerak perlahan dalam pabrik</a:t>
          </a: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r>
            <a:rPr lang="id-ID" sz="1400" kern="1200" dirty="0" smtClean="0"/>
            <a:t>Barang jadi biasanya diproduksi sesuai pesanan dan tidak disimpan</a:t>
          </a:r>
          <a:endParaRPr lang="id-ID" sz="1400" i="1"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r>
            <a:rPr lang="id-ID" sz="1400" kern="1200" smtClean="0"/>
            <a:t>Penjadualan rumit, memperhatikan keseimbangan antara persediaan, kapasitas dan pelayanan pelanggan</a:t>
          </a:r>
          <a:endParaRPr lang="id-ID" sz="1400" kern="1200" dirty="0"/>
        </a:p>
      </dsp:txBody>
      <dsp:txXfrm>
        <a:off x="2965" y="532629"/>
        <a:ext cx="1782979" cy="3689280"/>
      </dsp:txXfrm>
    </dsp:sp>
    <dsp:sp modelId="{7D995B74-1C98-48AE-88A4-416E74E8A1D3}">
      <dsp:nvSpPr>
        <dsp:cNvPr id="0" name=""/>
        <dsp:cNvSpPr/>
      </dsp:nvSpPr>
      <dsp:spPr>
        <a:xfrm>
          <a:off x="2035561" y="129429"/>
          <a:ext cx="1782979" cy="403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id-ID" sz="1400" kern="1200" dirty="0" smtClean="0"/>
            <a:t>Fokus berulang</a:t>
          </a:r>
          <a:endParaRPr lang="id-ID" sz="1400" kern="1200" dirty="0"/>
        </a:p>
      </dsp:txBody>
      <dsp:txXfrm>
        <a:off x="2035561" y="129429"/>
        <a:ext cx="1782979" cy="403200"/>
      </dsp:txXfrm>
    </dsp:sp>
    <dsp:sp modelId="{51584E60-E0C8-431E-95E2-0FDE465A2A21}">
      <dsp:nvSpPr>
        <dsp:cNvPr id="0" name=""/>
        <dsp:cNvSpPr/>
      </dsp:nvSpPr>
      <dsp:spPr>
        <a:xfrm>
          <a:off x="2035561" y="532629"/>
          <a:ext cx="1782979" cy="36892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d-ID" sz="1400" kern="1200" dirty="0" smtClean="0"/>
            <a:t>Pergerakan unit diukur dalam satuan jam dan hari</a:t>
          </a: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r>
            <a:rPr lang="id-ID" sz="1400" kern="1200" dirty="0" smtClean="0"/>
            <a:t>Barang jadi diproduksi sesuai dengan peramalan berkala</a:t>
          </a: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r>
            <a:rPr lang="id-ID" sz="1400" kern="1200" dirty="0" smtClean="0"/>
            <a:t>Penjadualan didasarkan pada pengembangan beragam model dari modul-modul</a:t>
          </a:r>
          <a:endParaRPr lang="id-ID" sz="1400" kern="1200" dirty="0"/>
        </a:p>
        <a:p>
          <a:pPr marL="114300" lvl="1" indent="-114300" algn="l" defTabSz="622300">
            <a:lnSpc>
              <a:spcPct val="90000"/>
            </a:lnSpc>
            <a:spcBef>
              <a:spcPct val="0"/>
            </a:spcBef>
            <a:spcAft>
              <a:spcPct val="15000"/>
            </a:spcAft>
            <a:buChar char="••"/>
          </a:pPr>
          <a:endParaRPr lang="id-ID" sz="1400" kern="1200" dirty="0"/>
        </a:p>
      </dsp:txBody>
      <dsp:txXfrm>
        <a:off x="2035561" y="532629"/>
        <a:ext cx="1782979" cy="3689280"/>
      </dsp:txXfrm>
    </dsp:sp>
    <dsp:sp modelId="{C5FABF0C-E1FF-4BF4-ACD3-6239C4A637A8}">
      <dsp:nvSpPr>
        <dsp:cNvPr id="0" name=""/>
        <dsp:cNvSpPr/>
      </dsp:nvSpPr>
      <dsp:spPr>
        <a:xfrm>
          <a:off x="4068158" y="129429"/>
          <a:ext cx="1782979" cy="403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id-ID" sz="1400" kern="1200" dirty="0" smtClean="0"/>
            <a:t>Fokus pada produk</a:t>
          </a:r>
          <a:endParaRPr lang="id-ID" sz="1400" kern="1200" dirty="0"/>
        </a:p>
      </dsp:txBody>
      <dsp:txXfrm>
        <a:off x="4068158" y="129429"/>
        <a:ext cx="1782979" cy="403200"/>
      </dsp:txXfrm>
    </dsp:sp>
    <dsp:sp modelId="{9692D3F8-211C-400D-BB92-2539166E90A0}">
      <dsp:nvSpPr>
        <dsp:cNvPr id="0" name=""/>
        <dsp:cNvSpPr/>
      </dsp:nvSpPr>
      <dsp:spPr>
        <a:xfrm>
          <a:off x="4068158" y="532629"/>
          <a:ext cx="1782979" cy="36892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d-ID" sz="1400" kern="1200" dirty="0" smtClean="0"/>
            <a:t>Ditandai dengan pergerakan unit yang cepat</a:t>
          </a: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r>
            <a:rPr lang="id-ID" sz="1400" kern="1200" dirty="0" smtClean="0"/>
            <a:t>Barang jadi biasanya diproduksi sesuai dengan peramalan dan disimpan</a:t>
          </a: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r>
            <a:rPr lang="id-ID" sz="1400" kern="1200" dirty="0" smtClean="0"/>
            <a:t>Penjadualan biasanya sederhana</a:t>
          </a:r>
          <a:endParaRPr lang="id-ID" sz="1400" kern="1200" dirty="0"/>
        </a:p>
      </dsp:txBody>
      <dsp:txXfrm>
        <a:off x="4068158" y="532629"/>
        <a:ext cx="1782979" cy="3689280"/>
      </dsp:txXfrm>
    </dsp:sp>
    <dsp:sp modelId="{A224701D-2567-45AF-8E18-7A236D7F34D1}">
      <dsp:nvSpPr>
        <dsp:cNvPr id="0" name=""/>
        <dsp:cNvSpPr/>
      </dsp:nvSpPr>
      <dsp:spPr>
        <a:xfrm>
          <a:off x="6100755" y="129429"/>
          <a:ext cx="1782979"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id-ID" sz="1400" kern="1200" dirty="0" smtClean="0"/>
            <a:t>Mass customization</a:t>
          </a:r>
          <a:endParaRPr lang="id-ID" sz="1400" kern="1200" dirty="0"/>
        </a:p>
      </dsp:txBody>
      <dsp:txXfrm>
        <a:off x="6100755" y="129429"/>
        <a:ext cx="1782979" cy="403200"/>
      </dsp:txXfrm>
    </dsp:sp>
    <dsp:sp modelId="{1AFE93C2-20ED-4906-AA2D-4078C970F30A}">
      <dsp:nvSpPr>
        <dsp:cNvPr id="0" name=""/>
        <dsp:cNvSpPr/>
      </dsp:nvSpPr>
      <dsp:spPr>
        <a:xfrm>
          <a:off x="6100755" y="532629"/>
          <a:ext cx="1782979" cy="36892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d-ID" sz="1400" kern="1200" dirty="0" smtClean="0"/>
            <a:t>Barang bergerak dengan cepat dalam fasilitas yang ada</a:t>
          </a: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r>
            <a:rPr lang="id-ID" sz="1400" kern="1200" dirty="0" smtClean="0"/>
            <a:t>Barang jadi diproduksi sesuai pesanan</a:t>
          </a: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endParaRPr lang="id-ID" sz="1400" kern="1200" dirty="0"/>
        </a:p>
        <a:p>
          <a:pPr marL="114300" lvl="1" indent="-114300" algn="l" defTabSz="622300">
            <a:lnSpc>
              <a:spcPct val="90000"/>
            </a:lnSpc>
            <a:spcBef>
              <a:spcPct val="0"/>
            </a:spcBef>
            <a:spcAft>
              <a:spcPct val="15000"/>
            </a:spcAft>
            <a:buChar char="••"/>
          </a:pPr>
          <a:r>
            <a:rPr lang="id-ID" sz="1400" kern="1200" dirty="0" smtClean="0"/>
            <a:t>Penjadualan yang canggih dibutuhkan untuk mengatasi pesanan khusus</a:t>
          </a:r>
          <a:endParaRPr lang="id-ID" sz="1400" kern="1200" dirty="0"/>
        </a:p>
      </dsp:txBody>
      <dsp:txXfrm>
        <a:off x="6100755" y="532629"/>
        <a:ext cx="1782979" cy="368928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30FDA-06D4-4CD1-8D68-F91FDFB677B3}" type="datetimeFigureOut">
              <a:rPr lang="id-ID" smtClean="0"/>
              <a:t>02/04/2016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133251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30FDA-06D4-4CD1-8D68-F91FDFB677B3}" type="datetimeFigureOut">
              <a:rPr lang="id-ID" smtClean="0"/>
              <a:t>02/04/2016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329181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30FDA-06D4-4CD1-8D68-F91FDFB677B3}" type="datetimeFigureOut">
              <a:rPr lang="id-ID" smtClean="0"/>
              <a:t>02/04/2016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263628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A3F24864-7EE9-49CB-9AF1-496D462F2291}" type="slidenum">
              <a:rPr lang="en-US" altLang="en-US"/>
              <a:pPr/>
              <a:t>‹#›</a:t>
            </a:fld>
            <a:endParaRPr lang="en-US" altLang="en-US"/>
          </a:p>
        </p:txBody>
      </p:sp>
    </p:spTree>
    <p:extLst>
      <p:ext uri="{BB962C8B-B14F-4D97-AF65-F5344CB8AC3E}">
        <p14:creationId xmlns:p14="http://schemas.microsoft.com/office/powerpoint/2010/main" val="342015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30FDA-06D4-4CD1-8D68-F91FDFB677B3}" type="datetimeFigureOut">
              <a:rPr lang="id-ID" smtClean="0"/>
              <a:t>02/04/2016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226888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30FDA-06D4-4CD1-8D68-F91FDFB677B3}" type="datetimeFigureOut">
              <a:rPr lang="id-ID" smtClean="0"/>
              <a:t>02/04/2016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167220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30FDA-06D4-4CD1-8D68-F91FDFB677B3}" type="datetimeFigureOut">
              <a:rPr lang="id-ID" smtClean="0"/>
              <a:t>02/04/2016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103845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30FDA-06D4-4CD1-8D68-F91FDFB677B3}" type="datetimeFigureOut">
              <a:rPr lang="id-ID" smtClean="0"/>
              <a:t>02/04/2016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322150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30FDA-06D4-4CD1-8D68-F91FDFB677B3}" type="datetimeFigureOut">
              <a:rPr lang="id-ID" smtClean="0"/>
              <a:t>02/04/2016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297987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30FDA-06D4-4CD1-8D68-F91FDFB677B3}" type="datetimeFigureOut">
              <a:rPr lang="id-ID" smtClean="0"/>
              <a:t>02/04/2016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70620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30FDA-06D4-4CD1-8D68-F91FDFB677B3}" type="datetimeFigureOut">
              <a:rPr lang="id-ID" smtClean="0"/>
              <a:t>02/04/2016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242741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30FDA-06D4-4CD1-8D68-F91FDFB677B3}" type="datetimeFigureOut">
              <a:rPr lang="id-ID" smtClean="0"/>
              <a:t>02/04/2016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3FA56F6-CCEF-41AB-A9C9-1862394501F0}" type="slidenum">
              <a:rPr lang="id-ID" smtClean="0"/>
              <a:t>‹#›</a:t>
            </a:fld>
            <a:endParaRPr lang="id-ID"/>
          </a:p>
        </p:txBody>
      </p:sp>
    </p:spTree>
    <p:extLst>
      <p:ext uri="{BB962C8B-B14F-4D97-AF65-F5344CB8AC3E}">
        <p14:creationId xmlns:p14="http://schemas.microsoft.com/office/powerpoint/2010/main" val="69876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730FDA-06D4-4CD1-8D68-F91FDFB677B3}" type="datetimeFigureOut">
              <a:rPr lang="id-ID" smtClean="0"/>
              <a:t>02/04/2016</a:t>
            </a:fld>
            <a:endParaRPr lang="id-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FA56F6-CCEF-41AB-A9C9-1862394501F0}" type="slidenum">
              <a:rPr lang="id-ID" smtClean="0"/>
              <a:t>‹#›</a:t>
            </a:fld>
            <a:endParaRPr lang="id-ID"/>
          </a:p>
        </p:txBody>
      </p:sp>
    </p:spTree>
    <p:extLst>
      <p:ext uri="{BB962C8B-B14F-4D97-AF65-F5344CB8AC3E}">
        <p14:creationId xmlns:p14="http://schemas.microsoft.com/office/powerpoint/2010/main" val="2388784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620688"/>
            <a:ext cx="6858000" cy="1440160"/>
          </a:xfrm>
        </p:spPr>
        <p:txBody>
          <a:bodyPr>
            <a:normAutofit/>
          </a:bodyPr>
          <a:lstStyle/>
          <a:p>
            <a:r>
              <a:rPr lang="id-ID" sz="5400" b="1" dirty="0" smtClean="0"/>
              <a:t>Strategi proses</a:t>
            </a:r>
            <a:endParaRPr lang="id-ID" sz="5400" b="1"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93115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4" name="Picture 2" descr="E:\New Folder\Nuc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6786" y="404664"/>
            <a:ext cx="4925890" cy="572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82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p:spPr>
        <p:txBody>
          <a:bodyPr/>
          <a:lstStyle/>
          <a:p>
            <a:r>
              <a:rPr lang="id-ID" i="1" dirty="0" smtClean="0"/>
              <a:t>Mass customization</a:t>
            </a:r>
            <a:endParaRPr lang="id-ID" i="1" dirty="0"/>
          </a:p>
        </p:txBody>
      </p:sp>
      <p:sp>
        <p:nvSpPr>
          <p:cNvPr id="3" name="Content Placeholder 2"/>
          <p:cNvSpPr>
            <a:spLocks noGrp="1"/>
          </p:cNvSpPr>
          <p:nvPr>
            <p:ph idx="1"/>
          </p:nvPr>
        </p:nvSpPr>
        <p:spPr>
          <a:xfrm>
            <a:off x="628650" y="1196754"/>
            <a:ext cx="7886700" cy="4980210"/>
          </a:xfrm>
        </p:spPr>
        <p:txBody>
          <a:bodyPr>
            <a:normAutofit/>
          </a:bodyPr>
          <a:lstStyle/>
          <a:p>
            <a:r>
              <a:rPr lang="id-ID" dirty="0" smtClean="0"/>
              <a:t>Merupakan pembuatan produk dan jasa yang dapat memenuhi keinginan pelanggan yang semakin unik, secara cepat dan murah.</a:t>
            </a:r>
          </a:p>
          <a:p>
            <a:r>
              <a:rPr lang="id-ID" altLang="en-US" dirty="0" smtClean="0"/>
              <a:t>Tetapi mass customization bukan hanya tentang variasi produk, tetapi bagaimana secara ekonomis mengetahui dengan apa yang diinginkan pelanggan dan kapan pelanggan menginginkannya</a:t>
            </a:r>
          </a:p>
          <a:p>
            <a:r>
              <a:rPr lang="id-ID" dirty="0" smtClean="0"/>
              <a:t>Mass customization memberikan kita variasi produk yang biasanya disediakan oleh manufaktur yang bervolume rendah (terfokus pada proses) dengan biaya seperti manufaktur yang bervolume tinggi dan terstandardisasi (terfokus pada produk).</a:t>
            </a:r>
            <a:endParaRPr lang="en-US" dirty="0" smtClean="0"/>
          </a:p>
          <a:p>
            <a:r>
              <a:rPr lang="id-ID" dirty="0" smtClean="0"/>
              <a:t>Bagaimanapun, untuk mencapai mass customization merupakan suatu tantangan yang membutuhkan peningkatan kemampuan operasional. Kaitan antara logistik, produksi dan penjualan semakin erat. Para manajer operasi harus menggunakan sumber daya organisasi yang imajinatif dan agresif untuk membentuk proses yang gesit, yang memproduksi produk tertentu dengan cepat dan murah.</a:t>
            </a:r>
          </a:p>
          <a:p>
            <a:endParaRPr lang="id-ID" dirty="0"/>
          </a:p>
        </p:txBody>
      </p:sp>
    </p:spTree>
    <p:extLst>
      <p:ext uri="{BB962C8B-B14F-4D97-AF65-F5344CB8AC3E}">
        <p14:creationId xmlns:p14="http://schemas.microsoft.com/office/powerpoint/2010/main" val="54454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85154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486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(2)</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310643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065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(3)</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19089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733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 proses</a:t>
            </a:r>
            <a:endParaRPr lang="id-ID" dirty="0"/>
          </a:p>
        </p:txBody>
      </p:sp>
      <p:sp>
        <p:nvSpPr>
          <p:cNvPr id="3" name="Content Placeholder 2"/>
          <p:cNvSpPr>
            <a:spLocks noGrp="1"/>
          </p:cNvSpPr>
          <p:nvPr>
            <p:ph idx="1"/>
          </p:nvPr>
        </p:nvSpPr>
        <p:spPr/>
        <p:txBody>
          <a:bodyPr/>
          <a:lstStyle/>
          <a:p>
            <a:r>
              <a:rPr lang="id-ID" dirty="0" smtClean="0"/>
              <a:t>Apakah proses didesain untuk mencapai keunggulan bersaing dari segi diferensiasi, respon cepat atau biaya rendah?</a:t>
            </a:r>
          </a:p>
          <a:p>
            <a:r>
              <a:rPr lang="id-ID" dirty="0" smtClean="0"/>
              <a:t>Apakah proses menghilangkan langkah-langkah yang tidak menambahkan nilai?</a:t>
            </a:r>
          </a:p>
          <a:p>
            <a:r>
              <a:rPr lang="id-ID" dirty="0" smtClean="0"/>
              <a:t>Apakah proses akan memenangkan pesanan?</a:t>
            </a:r>
          </a:p>
          <a:p>
            <a:pPr marL="114300" indent="0">
              <a:buNone/>
            </a:pPr>
            <a:endParaRPr lang="id-ID" dirty="0"/>
          </a:p>
        </p:txBody>
      </p:sp>
    </p:spTree>
    <p:extLst>
      <p:ext uri="{BB962C8B-B14F-4D97-AF65-F5344CB8AC3E}">
        <p14:creationId xmlns:p14="http://schemas.microsoft.com/office/powerpoint/2010/main" val="1961552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 dan desain proses</a:t>
            </a:r>
            <a:endParaRPr lang="id-ID" dirty="0"/>
          </a:p>
        </p:txBody>
      </p:sp>
      <p:sp>
        <p:nvSpPr>
          <p:cNvPr id="5" name="Rectangle 3"/>
          <p:cNvSpPr txBox="1">
            <a:spLocks noChangeArrowheads="1"/>
          </p:cNvSpPr>
          <p:nvPr/>
        </p:nvSpPr>
        <p:spPr>
          <a:xfrm>
            <a:off x="474662" y="1487487"/>
            <a:ext cx="8040688" cy="53705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buFont typeface="Wingdings" panose="05000000000000000000" pitchFamily="2" charset="2"/>
              <a:buNone/>
            </a:pPr>
            <a:r>
              <a:rPr lang="en-US" altLang="en-US" sz="1800" b="1" dirty="0" smtClean="0"/>
              <a:t>1. Diagram </a:t>
            </a:r>
            <a:r>
              <a:rPr lang="en-US" altLang="en-US" sz="1800" b="1" dirty="0" err="1" smtClean="0"/>
              <a:t>Alir</a:t>
            </a:r>
            <a:r>
              <a:rPr lang="en-US" altLang="en-US" sz="1800" b="1" dirty="0" smtClean="0"/>
              <a:t> (Flow Diagram) </a:t>
            </a:r>
            <a:endParaRPr lang="en-US" altLang="en-US" sz="1800" dirty="0" smtClean="0"/>
          </a:p>
          <a:p>
            <a:pPr indent="3175">
              <a:lnSpc>
                <a:spcPct val="80000"/>
              </a:lnSpc>
            </a:pPr>
            <a:r>
              <a:rPr lang="en-US" altLang="en-US" sz="1800" dirty="0" err="1" smtClean="0"/>
              <a:t>Adalah</a:t>
            </a:r>
            <a:r>
              <a:rPr lang="en-US" altLang="en-US" sz="1800" dirty="0" smtClean="0"/>
              <a:t> </a:t>
            </a:r>
            <a:r>
              <a:rPr lang="en-US" altLang="en-US" sz="1800" dirty="0" err="1" smtClean="0"/>
              <a:t>sebuah</a:t>
            </a:r>
            <a:r>
              <a:rPr lang="en-US" altLang="en-US" sz="1800" dirty="0" smtClean="0"/>
              <a:t> </a:t>
            </a:r>
            <a:r>
              <a:rPr lang="en-US" altLang="en-US" sz="1800" dirty="0" err="1" smtClean="0"/>
              <a:t>gambar</a:t>
            </a:r>
            <a:r>
              <a:rPr lang="en-US" altLang="en-US" sz="1800" dirty="0" smtClean="0"/>
              <a:t> </a:t>
            </a:r>
            <a:r>
              <a:rPr lang="en-US" altLang="en-US" sz="1800" dirty="0" err="1" smtClean="0"/>
              <a:t>atau</a:t>
            </a:r>
            <a:r>
              <a:rPr lang="en-US" altLang="en-US" sz="1800" dirty="0" smtClean="0"/>
              <a:t> </a:t>
            </a:r>
            <a:r>
              <a:rPr lang="en-US" altLang="en-US" sz="1800" dirty="0" err="1" smtClean="0"/>
              <a:t>skema</a:t>
            </a:r>
            <a:r>
              <a:rPr lang="en-US" altLang="en-US" sz="1800" dirty="0" smtClean="0"/>
              <a:t> yang </a:t>
            </a:r>
            <a:r>
              <a:rPr lang="en-US" altLang="en-US" sz="1800" dirty="0" err="1" smtClean="0"/>
              <a:t>digunakan</a:t>
            </a:r>
            <a:r>
              <a:rPr lang="en-US" altLang="en-US" sz="1800" dirty="0" smtClean="0"/>
              <a:t> </a:t>
            </a:r>
            <a:r>
              <a:rPr lang="en-US" altLang="en-US" sz="1800" dirty="0" err="1" smtClean="0"/>
              <a:t>untuk</a:t>
            </a:r>
            <a:r>
              <a:rPr lang="en-US" altLang="en-US" sz="1800" dirty="0" smtClean="0"/>
              <a:t> </a:t>
            </a:r>
            <a:r>
              <a:rPr lang="en-US" altLang="en-US" sz="1800" dirty="0" err="1" smtClean="0"/>
              <a:t>menganalisa</a:t>
            </a:r>
            <a:r>
              <a:rPr lang="en-US" altLang="en-US" sz="1800" dirty="0" smtClean="0"/>
              <a:t> </a:t>
            </a:r>
            <a:r>
              <a:rPr lang="en-US" altLang="en-US" sz="1800" dirty="0" err="1" smtClean="0"/>
              <a:t>pergerakan</a:t>
            </a:r>
            <a:r>
              <a:rPr lang="en-US" altLang="en-US" sz="1800" dirty="0" smtClean="0"/>
              <a:t> orang </a:t>
            </a:r>
            <a:r>
              <a:rPr lang="en-US" altLang="en-US" sz="1800" dirty="0" err="1" smtClean="0"/>
              <a:t>atau</a:t>
            </a:r>
            <a:r>
              <a:rPr lang="en-US" altLang="en-US" sz="1800" dirty="0" smtClean="0"/>
              <a:t> </a:t>
            </a:r>
            <a:r>
              <a:rPr lang="en-US" altLang="en-US" sz="1800" dirty="0" err="1" smtClean="0"/>
              <a:t>bahan</a:t>
            </a:r>
            <a:r>
              <a:rPr lang="en-US" altLang="en-US" sz="1800" dirty="0" smtClean="0"/>
              <a:t>. </a:t>
            </a:r>
            <a:endParaRPr lang="en-US" altLang="en-US" sz="1800" b="1" dirty="0" smtClean="0"/>
          </a:p>
          <a:p>
            <a:pPr>
              <a:lnSpc>
                <a:spcPct val="80000"/>
              </a:lnSpc>
              <a:buFont typeface="Wingdings" panose="05000000000000000000" pitchFamily="2" charset="2"/>
              <a:buNone/>
            </a:pPr>
            <a:r>
              <a:rPr lang="en-US" altLang="en-US" sz="1800" b="1" dirty="0" smtClean="0"/>
              <a:t>2. </a:t>
            </a:r>
            <a:r>
              <a:rPr lang="en-US" altLang="en-US" sz="1800" b="1" dirty="0" err="1" smtClean="0"/>
              <a:t>Pemetaan</a:t>
            </a:r>
            <a:r>
              <a:rPr lang="en-US" altLang="en-US" sz="1800" b="1" dirty="0" smtClean="0"/>
              <a:t> </a:t>
            </a:r>
            <a:r>
              <a:rPr lang="en-US" altLang="en-US" sz="1800" b="1" dirty="0" err="1" smtClean="0"/>
              <a:t>Fungsi</a:t>
            </a:r>
            <a:r>
              <a:rPr lang="en-US" altLang="en-US" sz="1800" b="1" dirty="0" smtClean="0"/>
              <a:t> </a:t>
            </a:r>
            <a:r>
              <a:rPr lang="en-US" altLang="en-US" sz="1800" b="1" dirty="0" err="1" smtClean="0"/>
              <a:t>Waktu</a:t>
            </a:r>
            <a:r>
              <a:rPr lang="en-US" altLang="en-US" sz="1800" b="1" dirty="0" smtClean="0"/>
              <a:t> (Time Function Mapping) </a:t>
            </a:r>
            <a:endParaRPr lang="en-US" altLang="en-US" sz="1800" dirty="0" smtClean="0"/>
          </a:p>
          <a:p>
            <a:pPr indent="3175" algn="just">
              <a:lnSpc>
                <a:spcPct val="80000"/>
              </a:lnSpc>
            </a:pPr>
            <a:r>
              <a:rPr lang="en-US" altLang="en-US" sz="1800" dirty="0" err="1" smtClean="0"/>
              <a:t>Adalah</a:t>
            </a:r>
            <a:r>
              <a:rPr lang="en-US" altLang="en-US" sz="1800" dirty="0" smtClean="0"/>
              <a:t> </a:t>
            </a:r>
            <a:r>
              <a:rPr lang="en-US" altLang="en-US" sz="1800" dirty="0" err="1" smtClean="0"/>
              <a:t>sebuah</a:t>
            </a:r>
            <a:r>
              <a:rPr lang="en-US" altLang="en-US" sz="1800" dirty="0" smtClean="0"/>
              <a:t> diagram </a:t>
            </a:r>
            <a:r>
              <a:rPr lang="en-US" altLang="en-US" sz="1800" dirty="0" err="1" smtClean="0"/>
              <a:t>alir</a:t>
            </a:r>
            <a:r>
              <a:rPr lang="en-US" altLang="en-US" sz="1800" dirty="0" smtClean="0"/>
              <a:t> </a:t>
            </a:r>
            <a:r>
              <a:rPr lang="en-US" altLang="en-US" sz="1800" dirty="0" err="1" smtClean="0"/>
              <a:t>tetapi</a:t>
            </a:r>
            <a:r>
              <a:rPr lang="en-US" altLang="en-US" sz="1800" dirty="0" smtClean="0"/>
              <a:t> </a:t>
            </a:r>
            <a:r>
              <a:rPr lang="en-US" altLang="en-US" sz="1800" dirty="0" err="1" smtClean="0"/>
              <a:t>dengan</a:t>
            </a:r>
            <a:r>
              <a:rPr lang="en-US" altLang="en-US" sz="1800" dirty="0" smtClean="0"/>
              <a:t> </a:t>
            </a:r>
            <a:r>
              <a:rPr lang="en-US" altLang="en-US" sz="1800" dirty="0" err="1" smtClean="0"/>
              <a:t>waktu</a:t>
            </a:r>
            <a:r>
              <a:rPr lang="en-US" altLang="en-US" sz="1800" dirty="0" smtClean="0"/>
              <a:t> </a:t>
            </a:r>
            <a:r>
              <a:rPr lang="en-US" altLang="en-US" sz="1800" dirty="0" err="1" smtClean="0"/>
              <a:t>ditambahkan</a:t>
            </a:r>
            <a:r>
              <a:rPr lang="en-US" altLang="en-US" sz="1800" dirty="0" smtClean="0"/>
              <a:t> </a:t>
            </a:r>
            <a:r>
              <a:rPr lang="en-US" altLang="en-US" sz="1800" dirty="0" err="1" smtClean="0"/>
              <a:t>pada</a:t>
            </a:r>
            <a:r>
              <a:rPr lang="en-US" altLang="en-US" sz="1800" dirty="0" smtClean="0"/>
              <a:t> </a:t>
            </a:r>
            <a:r>
              <a:rPr lang="en-US" altLang="en-US" sz="1800" dirty="0" err="1" smtClean="0"/>
              <a:t>sumbu</a:t>
            </a:r>
            <a:r>
              <a:rPr lang="en-US" altLang="en-US" sz="1800" dirty="0" smtClean="0"/>
              <a:t> horizontal. Diagram </a:t>
            </a:r>
            <a:r>
              <a:rPr lang="en-US" altLang="en-US" sz="1800" dirty="0" err="1" smtClean="0"/>
              <a:t>ini</a:t>
            </a:r>
            <a:r>
              <a:rPr lang="en-US" altLang="en-US" sz="1800" dirty="0" smtClean="0"/>
              <a:t> </a:t>
            </a:r>
            <a:r>
              <a:rPr lang="en-US" altLang="en-US" sz="1800" dirty="0" err="1" smtClean="0"/>
              <a:t>disebut</a:t>
            </a:r>
            <a:r>
              <a:rPr lang="en-US" altLang="en-US" sz="1800" dirty="0" smtClean="0"/>
              <a:t> </a:t>
            </a:r>
            <a:r>
              <a:rPr lang="en-US" altLang="en-US" sz="1800" dirty="0" err="1" smtClean="0"/>
              <a:t>juga</a:t>
            </a:r>
            <a:r>
              <a:rPr lang="en-US" altLang="en-US" sz="1800" dirty="0" smtClean="0"/>
              <a:t> </a:t>
            </a:r>
            <a:r>
              <a:rPr lang="en-US" altLang="en-US" sz="1800" dirty="0" err="1" smtClean="0"/>
              <a:t>pemetaan</a:t>
            </a:r>
            <a:r>
              <a:rPr lang="en-US" altLang="en-US" sz="1800" dirty="0" smtClean="0"/>
              <a:t> proses (process mapping) </a:t>
            </a:r>
            <a:r>
              <a:rPr lang="en-US" altLang="en-US" sz="1800" dirty="0" err="1" smtClean="0"/>
              <a:t>atau</a:t>
            </a:r>
            <a:r>
              <a:rPr lang="en-US" altLang="en-US" sz="1800" dirty="0" smtClean="0"/>
              <a:t> </a:t>
            </a:r>
            <a:r>
              <a:rPr lang="en-US" altLang="en-US" sz="1800" dirty="0" err="1" smtClean="0"/>
              <a:t>pemetaan</a:t>
            </a:r>
            <a:r>
              <a:rPr lang="en-US" altLang="en-US" sz="1800" dirty="0" smtClean="0"/>
              <a:t> </a:t>
            </a:r>
            <a:r>
              <a:rPr lang="en-US" altLang="en-US" sz="1800" dirty="0" err="1" smtClean="0"/>
              <a:t>fungsi</a:t>
            </a:r>
            <a:r>
              <a:rPr lang="en-US" altLang="en-US" sz="1800" dirty="0" smtClean="0"/>
              <a:t> </a:t>
            </a:r>
            <a:r>
              <a:rPr lang="en-US" altLang="en-US" sz="1800" dirty="0" err="1" smtClean="0"/>
              <a:t>waktu</a:t>
            </a:r>
            <a:r>
              <a:rPr lang="en-US" altLang="en-US" sz="1800" dirty="0" smtClean="0"/>
              <a:t> (time-function mapping). </a:t>
            </a:r>
          </a:p>
          <a:p>
            <a:pPr indent="3175" algn="just">
              <a:lnSpc>
                <a:spcPct val="80000"/>
              </a:lnSpc>
            </a:pPr>
            <a:r>
              <a:rPr lang="en-US" altLang="en-US" sz="1800" dirty="0" err="1" smtClean="0"/>
              <a:t>Tipe</a:t>
            </a:r>
            <a:r>
              <a:rPr lang="en-US" altLang="en-US" sz="1800" dirty="0" smtClean="0"/>
              <a:t> </a:t>
            </a:r>
            <a:r>
              <a:rPr lang="en-US" altLang="en-US" sz="1800" dirty="0" err="1" smtClean="0"/>
              <a:t>analisa</a:t>
            </a:r>
            <a:r>
              <a:rPr lang="en-US" altLang="en-US" sz="1800" dirty="0" smtClean="0"/>
              <a:t> </a:t>
            </a:r>
            <a:r>
              <a:rPr lang="en-US" altLang="en-US" sz="1800" dirty="0" err="1" smtClean="0"/>
              <a:t>ini</a:t>
            </a:r>
            <a:r>
              <a:rPr lang="en-US" altLang="en-US" sz="1800" dirty="0" smtClean="0"/>
              <a:t> </a:t>
            </a:r>
            <a:r>
              <a:rPr lang="en-US" altLang="en-US" sz="1800" dirty="0" err="1" smtClean="0"/>
              <a:t>menjadikan</a:t>
            </a:r>
            <a:r>
              <a:rPr lang="en-US" altLang="en-US" sz="1800" dirty="0" smtClean="0"/>
              <a:t> </a:t>
            </a:r>
            <a:r>
              <a:rPr lang="en-US" altLang="en-US" sz="1800" dirty="0" err="1" smtClean="0"/>
              <a:t>pemakai</a:t>
            </a:r>
            <a:r>
              <a:rPr lang="en-US" altLang="en-US" sz="1800" dirty="0" smtClean="0"/>
              <a:t> </a:t>
            </a:r>
            <a:r>
              <a:rPr lang="en-US" altLang="en-US" sz="1800" dirty="0" err="1" smtClean="0"/>
              <a:t>dapat</a:t>
            </a:r>
            <a:r>
              <a:rPr lang="en-US" altLang="en-US" sz="1800" dirty="0" smtClean="0"/>
              <a:t> </a:t>
            </a:r>
            <a:r>
              <a:rPr lang="en-US" altLang="en-US" sz="1800" dirty="0" err="1" smtClean="0"/>
              <a:t>mengidentifikasi</a:t>
            </a:r>
            <a:r>
              <a:rPr lang="en-US" altLang="en-US" sz="1800" dirty="0" smtClean="0"/>
              <a:t> </a:t>
            </a:r>
            <a:r>
              <a:rPr lang="en-US" altLang="en-US" sz="1800" dirty="0" err="1" smtClean="0"/>
              <a:t>dan</a:t>
            </a:r>
            <a:r>
              <a:rPr lang="en-US" altLang="en-US" sz="1800" dirty="0" smtClean="0"/>
              <a:t> </a:t>
            </a:r>
            <a:r>
              <a:rPr lang="en-US" altLang="en-US" sz="1800" dirty="0" err="1" smtClean="0"/>
              <a:t>menghilangkan</a:t>
            </a:r>
            <a:r>
              <a:rPr lang="en-US" altLang="en-US" sz="1800" dirty="0" smtClean="0"/>
              <a:t> </a:t>
            </a:r>
            <a:r>
              <a:rPr lang="en-US" altLang="en-US" sz="1800" dirty="0" err="1" smtClean="0"/>
              <a:t>pemborosan</a:t>
            </a:r>
            <a:r>
              <a:rPr lang="en-US" altLang="en-US" sz="1800" dirty="0" smtClean="0"/>
              <a:t> </a:t>
            </a:r>
            <a:r>
              <a:rPr lang="en-US" altLang="en-US" sz="1800" dirty="0" err="1" smtClean="0"/>
              <a:t>seperti</a:t>
            </a:r>
            <a:r>
              <a:rPr lang="en-US" altLang="en-US" sz="1800" dirty="0" smtClean="0"/>
              <a:t> </a:t>
            </a:r>
            <a:r>
              <a:rPr lang="en-US" altLang="en-US" sz="1800" dirty="0" err="1" smtClean="0"/>
              <a:t>langkah</a:t>
            </a:r>
            <a:r>
              <a:rPr lang="en-US" altLang="en-US" sz="1800" dirty="0" smtClean="0"/>
              <a:t> </a:t>
            </a:r>
            <a:r>
              <a:rPr lang="en-US" altLang="en-US" sz="1800" dirty="0" err="1" smtClean="0"/>
              <a:t>tambahan</a:t>
            </a:r>
            <a:r>
              <a:rPr lang="en-US" altLang="en-US" sz="1800" dirty="0" smtClean="0"/>
              <a:t>, </a:t>
            </a:r>
            <a:r>
              <a:rPr lang="en-US" altLang="en-US" sz="1800" dirty="0" err="1" smtClean="0"/>
              <a:t>pengulangan</a:t>
            </a:r>
            <a:r>
              <a:rPr lang="en-US" altLang="en-US" sz="1800" dirty="0" smtClean="0"/>
              <a:t>, </a:t>
            </a:r>
            <a:r>
              <a:rPr lang="en-US" altLang="en-US" sz="1800" dirty="0" err="1" smtClean="0"/>
              <a:t>keterlambatan</a:t>
            </a:r>
            <a:r>
              <a:rPr lang="en-US" altLang="en-US" sz="1800" dirty="0" smtClean="0"/>
              <a:t> yang </a:t>
            </a:r>
            <a:r>
              <a:rPr lang="en-US" altLang="en-US" sz="1800" dirty="0" err="1" smtClean="0"/>
              <a:t>tidak</a:t>
            </a:r>
            <a:r>
              <a:rPr lang="en-US" altLang="en-US" sz="1800" dirty="0" smtClean="0"/>
              <a:t> </a:t>
            </a:r>
            <a:r>
              <a:rPr lang="en-US" altLang="en-US" sz="1800" dirty="0" err="1" smtClean="0"/>
              <a:t>perlu</a:t>
            </a:r>
            <a:r>
              <a:rPr lang="en-US" altLang="en-US" sz="1800" dirty="0" smtClean="0"/>
              <a:t>. </a:t>
            </a:r>
            <a:endParaRPr lang="en-US" altLang="en-US" sz="1800" b="1" dirty="0" smtClean="0"/>
          </a:p>
          <a:p>
            <a:pPr>
              <a:lnSpc>
                <a:spcPct val="80000"/>
              </a:lnSpc>
              <a:buFont typeface="Wingdings" panose="05000000000000000000" pitchFamily="2" charset="2"/>
              <a:buNone/>
            </a:pPr>
            <a:r>
              <a:rPr lang="en-US" altLang="en-US" sz="1800" b="1" dirty="0" smtClean="0"/>
              <a:t>3. Diagram Proses (Process Diagram) </a:t>
            </a:r>
            <a:endParaRPr lang="en-US" altLang="en-US" sz="1800" dirty="0" smtClean="0"/>
          </a:p>
          <a:p>
            <a:pPr indent="3175" algn="just">
              <a:lnSpc>
                <a:spcPct val="80000"/>
              </a:lnSpc>
            </a:pPr>
            <a:r>
              <a:rPr lang="en-US" altLang="en-US" sz="1800" dirty="0" err="1" smtClean="0"/>
              <a:t>Adalah</a:t>
            </a:r>
            <a:r>
              <a:rPr lang="en-US" altLang="en-US" sz="1800" dirty="0" smtClean="0"/>
              <a:t> diagram yang </a:t>
            </a:r>
            <a:r>
              <a:rPr lang="en-US" altLang="en-US" sz="1800" dirty="0" err="1" smtClean="0"/>
              <a:t>menggunakan</a:t>
            </a:r>
            <a:r>
              <a:rPr lang="en-US" altLang="en-US" sz="1800" dirty="0" smtClean="0"/>
              <a:t> </a:t>
            </a:r>
            <a:r>
              <a:rPr lang="en-US" altLang="en-US" sz="1800" dirty="0" err="1" smtClean="0"/>
              <a:t>simbul</a:t>
            </a:r>
            <a:r>
              <a:rPr lang="en-US" altLang="en-US" sz="1800" dirty="0" smtClean="0"/>
              <a:t>, </a:t>
            </a:r>
            <a:r>
              <a:rPr lang="en-US" altLang="en-US" sz="1800" dirty="0" err="1" smtClean="0"/>
              <a:t>waktu</a:t>
            </a:r>
            <a:r>
              <a:rPr lang="en-US" altLang="en-US" sz="1800" dirty="0" smtClean="0"/>
              <a:t>, </a:t>
            </a:r>
            <a:r>
              <a:rPr lang="en-US" altLang="en-US" sz="1800" dirty="0" err="1" smtClean="0"/>
              <a:t>dan</a:t>
            </a:r>
            <a:r>
              <a:rPr lang="en-US" altLang="en-US" sz="1800" dirty="0" smtClean="0"/>
              <a:t> </a:t>
            </a:r>
            <a:r>
              <a:rPr lang="en-US" altLang="en-US" sz="1800" dirty="0" err="1" smtClean="0"/>
              <a:t>jarak</a:t>
            </a:r>
            <a:r>
              <a:rPr lang="en-US" altLang="en-US" sz="1800" dirty="0" smtClean="0"/>
              <a:t> </a:t>
            </a:r>
            <a:r>
              <a:rPr lang="en-US" altLang="en-US" sz="1800" dirty="0" err="1" smtClean="0"/>
              <a:t>untuk</a:t>
            </a:r>
            <a:r>
              <a:rPr lang="en-US" altLang="en-US" sz="1800" dirty="0" smtClean="0"/>
              <a:t> </a:t>
            </a:r>
            <a:r>
              <a:rPr lang="en-US" altLang="en-US" sz="1800" dirty="0" err="1" smtClean="0"/>
              <a:t>mendapatkan</a:t>
            </a:r>
            <a:r>
              <a:rPr lang="en-US" altLang="en-US" sz="1800" dirty="0" smtClean="0"/>
              <a:t> </a:t>
            </a:r>
            <a:r>
              <a:rPr lang="en-US" altLang="en-US" sz="1800" dirty="0" err="1" smtClean="0"/>
              <a:t>cara</a:t>
            </a:r>
            <a:r>
              <a:rPr lang="en-US" altLang="en-US" sz="1800" dirty="0" smtClean="0"/>
              <a:t> </a:t>
            </a:r>
            <a:r>
              <a:rPr lang="en-US" altLang="en-US" sz="1800" dirty="0" err="1" smtClean="0"/>
              <a:t>uang</a:t>
            </a:r>
            <a:r>
              <a:rPr lang="en-US" altLang="en-US" sz="1800" dirty="0" smtClean="0"/>
              <a:t> </a:t>
            </a:r>
            <a:r>
              <a:rPr lang="en-US" altLang="en-US" sz="1800" dirty="0" err="1" smtClean="0"/>
              <a:t>obyektif</a:t>
            </a:r>
            <a:r>
              <a:rPr lang="en-US" altLang="en-US" sz="1800" dirty="0" smtClean="0"/>
              <a:t> </a:t>
            </a:r>
            <a:r>
              <a:rPr lang="en-US" altLang="en-US" sz="1800" dirty="0" err="1" smtClean="0"/>
              <a:t>dan</a:t>
            </a:r>
            <a:r>
              <a:rPr lang="en-US" altLang="en-US" sz="1800" dirty="0" smtClean="0"/>
              <a:t> </a:t>
            </a:r>
            <a:r>
              <a:rPr lang="en-US" altLang="en-US" sz="1800" dirty="0" err="1" smtClean="0"/>
              <a:t>terstruktur</a:t>
            </a:r>
            <a:r>
              <a:rPr lang="en-US" altLang="en-US" sz="1800" dirty="0" smtClean="0"/>
              <a:t> </a:t>
            </a:r>
            <a:r>
              <a:rPr lang="en-US" altLang="en-US" sz="1800" dirty="0" err="1" smtClean="0"/>
              <a:t>dalam</a:t>
            </a:r>
            <a:r>
              <a:rPr lang="en-US" altLang="en-US" sz="1800" dirty="0" smtClean="0"/>
              <a:t> </a:t>
            </a:r>
            <a:r>
              <a:rPr lang="en-US" altLang="en-US" sz="1800" dirty="0" err="1" smtClean="0"/>
              <a:t>menganalisis</a:t>
            </a:r>
            <a:r>
              <a:rPr lang="en-US" altLang="en-US" sz="1800" dirty="0" smtClean="0"/>
              <a:t> </a:t>
            </a:r>
            <a:r>
              <a:rPr lang="en-US" altLang="en-US" sz="1800" dirty="0" err="1" smtClean="0"/>
              <a:t>dan</a:t>
            </a:r>
            <a:r>
              <a:rPr lang="en-US" altLang="en-US" sz="1800" dirty="0" smtClean="0"/>
              <a:t> </a:t>
            </a:r>
            <a:r>
              <a:rPr lang="en-US" altLang="en-US" sz="1800" dirty="0" err="1" smtClean="0"/>
              <a:t>mencatat</a:t>
            </a:r>
            <a:r>
              <a:rPr lang="en-US" altLang="en-US" sz="1800" dirty="0" smtClean="0"/>
              <a:t> </a:t>
            </a:r>
            <a:r>
              <a:rPr lang="en-US" altLang="en-US" sz="1800" dirty="0" err="1" smtClean="0"/>
              <a:t>aktifitas</a:t>
            </a:r>
            <a:r>
              <a:rPr lang="en-US" altLang="en-US" sz="1800" dirty="0" smtClean="0"/>
              <a:t> yang </a:t>
            </a:r>
            <a:r>
              <a:rPr lang="en-US" altLang="en-US" sz="1800" dirty="0" err="1" smtClean="0"/>
              <a:t>membentuk</a:t>
            </a:r>
            <a:r>
              <a:rPr lang="en-US" altLang="en-US" sz="1800" dirty="0" smtClean="0"/>
              <a:t> </a:t>
            </a:r>
            <a:r>
              <a:rPr lang="en-US" altLang="en-US" sz="1800" dirty="0" err="1" smtClean="0"/>
              <a:t>sebuah</a:t>
            </a:r>
            <a:r>
              <a:rPr lang="en-US" altLang="en-US" sz="1800" dirty="0" smtClean="0"/>
              <a:t> proses. </a:t>
            </a:r>
            <a:r>
              <a:rPr lang="en-US" altLang="en-US" sz="1800" dirty="0" err="1" smtClean="0"/>
              <a:t>Dengan</a:t>
            </a:r>
            <a:r>
              <a:rPr lang="en-US" altLang="en-US" sz="1800" dirty="0" smtClean="0"/>
              <a:t> </a:t>
            </a:r>
            <a:r>
              <a:rPr lang="en-US" altLang="en-US" sz="1800" dirty="0" err="1" smtClean="0"/>
              <a:t>mengidentifikasi</a:t>
            </a:r>
            <a:r>
              <a:rPr lang="en-US" altLang="en-US" sz="1800" dirty="0" smtClean="0"/>
              <a:t> </a:t>
            </a:r>
            <a:r>
              <a:rPr lang="en-US" altLang="en-US" sz="1800" dirty="0" err="1" smtClean="0"/>
              <a:t>semua</a:t>
            </a:r>
            <a:r>
              <a:rPr lang="en-US" altLang="en-US" sz="1800" dirty="0" smtClean="0"/>
              <a:t> </a:t>
            </a:r>
            <a:r>
              <a:rPr lang="en-US" altLang="en-US" sz="1800" dirty="0" err="1" smtClean="0"/>
              <a:t>operasi</a:t>
            </a:r>
            <a:r>
              <a:rPr lang="en-US" altLang="en-US" sz="1800" dirty="0" smtClean="0"/>
              <a:t> yang </a:t>
            </a:r>
            <a:r>
              <a:rPr lang="en-US" altLang="en-US" sz="1800" dirty="0" err="1" smtClean="0"/>
              <a:t>dapat</a:t>
            </a:r>
            <a:r>
              <a:rPr lang="en-US" altLang="en-US" sz="1800" dirty="0" smtClean="0"/>
              <a:t> </a:t>
            </a:r>
            <a:r>
              <a:rPr lang="en-US" altLang="en-US" sz="1800" dirty="0" err="1" smtClean="0"/>
              <a:t>menambah</a:t>
            </a:r>
            <a:r>
              <a:rPr lang="en-US" altLang="en-US" sz="1800" dirty="0" smtClean="0"/>
              <a:t> </a:t>
            </a:r>
            <a:r>
              <a:rPr lang="en-US" altLang="en-US" sz="1800" dirty="0" err="1" smtClean="0"/>
              <a:t>nilai</a:t>
            </a:r>
            <a:r>
              <a:rPr lang="en-US" altLang="en-US" sz="1800" dirty="0" smtClean="0"/>
              <a:t> </a:t>
            </a:r>
            <a:r>
              <a:rPr lang="en-US" altLang="en-US" sz="1800" dirty="0" err="1" smtClean="0"/>
              <a:t>dapat</a:t>
            </a:r>
            <a:r>
              <a:rPr lang="en-US" altLang="en-US" sz="1800" dirty="0" smtClean="0"/>
              <a:t> </a:t>
            </a:r>
            <a:r>
              <a:rPr lang="en-US" altLang="en-US" sz="1800" dirty="0" err="1" smtClean="0"/>
              <a:t>menetapkan</a:t>
            </a:r>
            <a:r>
              <a:rPr lang="en-US" altLang="en-US" sz="1800" dirty="0" smtClean="0"/>
              <a:t> </a:t>
            </a:r>
            <a:r>
              <a:rPr lang="en-US" altLang="en-US" sz="1800" dirty="0" err="1" smtClean="0"/>
              <a:t>nilai</a:t>
            </a:r>
            <a:r>
              <a:rPr lang="en-US" altLang="en-US" sz="1800" dirty="0" smtClean="0"/>
              <a:t> </a:t>
            </a:r>
            <a:r>
              <a:rPr lang="en-US" altLang="en-US" sz="1800" dirty="0" err="1" smtClean="0"/>
              <a:t>tambah</a:t>
            </a:r>
            <a:r>
              <a:rPr lang="en-US" altLang="en-US" sz="1800" dirty="0" smtClean="0"/>
              <a:t> total </a:t>
            </a:r>
            <a:r>
              <a:rPr lang="en-US" altLang="en-US" sz="1800" dirty="0" err="1" smtClean="0"/>
              <a:t>aktifitas</a:t>
            </a:r>
            <a:r>
              <a:rPr lang="en-US" altLang="en-US" sz="1800" dirty="0" smtClean="0"/>
              <a:t>. </a:t>
            </a:r>
            <a:endParaRPr lang="en-US" altLang="en-US" sz="1800" b="1" dirty="0" smtClean="0"/>
          </a:p>
          <a:p>
            <a:pPr lvl="0">
              <a:lnSpc>
                <a:spcPct val="80000"/>
              </a:lnSpc>
              <a:buNone/>
            </a:pPr>
            <a:r>
              <a:rPr lang="en-US" altLang="en-US" sz="1800" b="1" dirty="0" smtClean="0"/>
              <a:t>4. </a:t>
            </a:r>
            <a:r>
              <a:rPr lang="en-US" altLang="en-US" sz="1800" b="1" dirty="0" err="1" smtClean="0"/>
              <a:t>Perencanaan</a:t>
            </a:r>
            <a:r>
              <a:rPr lang="en-US" altLang="en-US" sz="1800" b="1" dirty="0" smtClean="0"/>
              <a:t> </a:t>
            </a:r>
            <a:r>
              <a:rPr lang="en-US" altLang="en-US" sz="1800" b="1" dirty="0" err="1" smtClean="0"/>
              <a:t>Pelayanan</a:t>
            </a:r>
            <a:r>
              <a:rPr lang="en-US" altLang="en-US" sz="1800" b="1" dirty="0" smtClean="0"/>
              <a:t> /</a:t>
            </a:r>
            <a:r>
              <a:rPr lang="id-ID" sz="1800" b="1" dirty="0" smtClean="0"/>
              <a:t>Cetak </a:t>
            </a:r>
            <a:r>
              <a:rPr lang="id-ID" sz="1800" b="1" dirty="0"/>
              <a:t>biru jasa (</a:t>
            </a:r>
            <a:r>
              <a:rPr lang="id-ID" sz="1800" b="1" i="1" dirty="0"/>
              <a:t>service blueprint</a:t>
            </a:r>
            <a:r>
              <a:rPr lang="id-ID" sz="1800" b="1" i="1" dirty="0" smtClean="0"/>
              <a:t>)</a:t>
            </a:r>
            <a:endParaRPr lang="en-US" altLang="en-US" sz="1800" b="1" dirty="0" smtClean="0"/>
          </a:p>
          <a:p>
            <a:pPr indent="3175" algn="just">
              <a:lnSpc>
                <a:spcPct val="80000"/>
              </a:lnSpc>
            </a:pPr>
            <a:r>
              <a:rPr lang="en-US" altLang="en-US" sz="1800" dirty="0" err="1" smtClean="0"/>
              <a:t>Merupakan</a:t>
            </a:r>
            <a:r>
              <a:rPr lang="en-US" altLang="en-US" sz="1800" dirty="0" smtClean="0"/>
              <a:t> </a:t>
            </a:r>
            <a:r>
              <a:rPr lang="en-US" altLang="en-US" sz="1800" dirty="0" err="1" smtClean="0"/>
              <a:t>teknik</a:t>
            </a:r>
            <a:r>
              <a:rPr lang="en-US" altLang="en-US" sz="1800" dirty="0" smtClean="0"/>
              <a:t> </a:t>
            </a:r>
            <a:r>
              <a:rPr lang="en-US" altLang="en-US" sz="1800" dirty="0" err="1" smtClean="0"/>
              <a:t>analisis</a:t>
            </a:r>
            <a:r>
              <a:rPr lang="en-US" altLang="en-US" sz="1800" dirty="0" smtClean="0"/>
              <a:t> proses yang </a:t>
            </a:r>
            <a:r>
              <a:rPr lang="en-US" altLang="en-US" sz="1800" dirty="0" err="1" smtClean="0"/>
              <a:t>memusatkanm</a:t>
            </a:r>
            <a:r>
              <a:rPr lang="en-US" altLang="en-US" sz="1800" dirty="0" smtClean="0"/>
              <a:t> </a:t>
            </a:r>
            <a:r>
              <a:rPr lang="en-US" altLang="en-US" sz="1800" dirty="0" err="1" smtClean="0"/>
              <a:t>perhatian</a:t>
            </a:r>
            <a:r>
              <a:rPr lang="en-US" altLang="en-US" sz="1800" dirty="0" smtClean="0"/>
              <a:t> </a:t>
            </a:r>
            <a:r>
              <a:rPr lang="en-US" altLang="en-US" sz="1800" dirty="0" err="1" smtClean="0"/>
              <a:t>pada</a:t>
            </a:r>
            <a:r>
              <a:rPr lang="en-US" altLang="en-US" sz="1800" dirty="0" smtClean="0"/>
              <a:t> </a:t>
            </a:r>
            <a:r>
              <a:rPr lang="en-US" altLang="en-US" sz="1800" dirty="0" err="1" smtClean="0"/>
              <a:t>konsumen</a:t>
            </a:r>
            <a:r>
              <a:rPr lang="en-US" altLang="en-US" sz="1800" dirty="0" smtClean="0"/>
              <a:t> </a:t>
            </a:r>
            <a:r>
              <a:rPr lang="en-US" altLang="en-US" sz="1800" dirty="0" err="1" smtClean="0"/>
              <a:t>dan</a:t>
            </a:r>
            <a:r>
              <a:rPr lang="en-US" altLang="en-US" sz="1800" dirty="0" smtClean="0"/>
              <a:t> </a:t>
            </a:r>
            <a:r>
              <a:rPr lang="en-US" altLang="en-US" sz="1800" dirty="0" err="1" smtClean="0"/>
              <a:t>interaksi</a:t>
            </a:r>
            <a:r>
              <a:rPr lang="en-US" altLang="en-US" sz="1800" dirty="0" smtClean="0"/>
              <a:t> </a:t>
            </a:r>
            <a:r>
              <a:rPr lang="en-US" altLang="en-US" sz="1800" dirty="0" err="1" smtClean="0"/>
              <a:t>penyedia</a:t>
            </a:r>
            <a:r>
              <a:rPr lang="en-US" altLang="en-US" sz="1800" dirty="0" smtClean="0"/>
              <a:t> </a:t>
            </a:r>
            <a:r>
              <a:rPr lang="en-US" altLang="en-US" sz="1800" dirty="0" err="1" smtClean="0"/>
              <a:t>layanan</a:t>
            </a:r>
            <a:r>
              <a:rPr lang="en-US" altLang="en-US" sz="1800" dirty="0" smtClean="0"/>
              <a:t> </a:t>
            </a:r>
            <a:r>
              <a:rPr lang="en-US" altLang="en-US" sz="1800" dirty="0" err="1" smtClean="0"/>
              <a:t>dengan</a:t>
            </a:r>
            <a:r>
              <a:rPr lang="en-US" altLang="en-US" sz="1800" dirty="0" smtClean="0"/>
              <a:t> </a:t>
            </a:r>
            <a:r>
              <a:rPr lang="en-US" altLang="en-US" sz="1800" dirty="0" err="1" smtClean="0"/>
              <a:t>konsumennya.Aktifitas</a:t>
            </a:r>
            <a:r>
              <a:rPr lang="en-US" altLang="en-US" sz="1800" dirty="0" smtClean="0"/>
              <a:t> yang </a:t>
            </a:r>
            <a:r>
              <a:rPr lang="en-US" altLang="en-US" sz="1800" dirty="0" err="1" smtClean="0"/>
              <a:t>dilakukan</a:t>
            </a:r>
            <a:r>
              <a:rPr lang="en-US" altLang="en-US" sz="1800" dirty="0" smtClean="0"/>
              <a:t> </a:t>
            </a:r>
            <a:r>
              <a:rPr lang="en-US" altLang="en-US" sz="1800" dirty="0" err="1" smtClean="0"/>
              <a:t>memberikan</a:t>
            </a:r>
            <a:r>
              <a:rPr lang="en-US" altLang="en-US" sz="1800" dirty="0" smtClean="0"/>
              <a:t> </a:t>
            </a:r>
            <a:r>
              <a:rPr lang="en-US" altLang="en-US" sz="1800" dirty="0" err="1" smtClean="0"/>
              <a:t>permasalahan</a:t>
            </a:r>
            <a:r>
              <a:rPr lang="en-US" altLang="en-US" sz="1800" dirty="0" smtClean="0"/>
              <a:t> </a:t>
            </a:r>
            <a:r>
              <a:rPr lang="en-US" altLang="en-US" sz="1800" dirty="0" err="1" smtClean="0"/>
              <a:t>manajemen</a:t>
            </a:r>
            <a:r>
              <a:rPr lang="en-US" altLang="en-US" sz="1800" dirty="0" smtClean="0"/>
              <a:t> yang </a:t>
            </a:r>
            <a:r>
              <a:rPr lang="en-US" altLang="en-US" sz="1800" dirty="0" err="1" smtClean="0"/>
              <a:t>berbeda</a:t>
            </a:r>
            <a:r>
              <a:rPr lang="en-US" altLang="en-US" sz="1800" dirty="0" smtClean="0"/>
              <a:t> </a:t>
            </a:r>
            <a:r>
              <a:rPr lang="en-US" altLang="en-US" sz="1800" dirty="0" err="1" smtClean="0"/>
              <a:t>untuk</a:t>
            </a:r>
            <a:r>
              <a:rPr lang="en-US" altLang="en-US" sz="1800" dirty="0" smtClean="0"/>
              <a:t> </a:t>
            </a:r>
            <a:r>
              <a:rPr lang="en-US" altLang="en-US" sz="1800" dirty="0" err="1" smtClean="0"/>
              <a:t>tiap</a:t>
            </a:r>
            <a:r>
              <a:rPr lang="en-US" altLang="en-US" sz="1800" dirty="0" smtClean="0"/>
              <a:t> </a:t>
            </a:r>
            <a:r>
              <a:rPr lang="en-US" altLang="en-US" sz="1800" dirty="0" err="1" smtClean="0"/>
              <a:t>aktifitas</a:t>
            </a:r>
            <a:r>
              <a:rPr lang="en-US" altLang="en-US" sz="1800" dirty="0" smtClean="0"/>
              <a:t> yang </a:t>
            </a:r>
            <a:r>
              <a:rPr lang="en-US" altLang="en-US" sz="1800" dirty="0" err="1" smtClean="0"/>
              <a:t>berlainan</a:t>
            </a:r>
            <a:r>
              <a:rPr lang="en-US" altLang="en-US" sz="1800" dirty="0" smtClean="0"/>
              <a:t>.</a:t>
            </a:r>
            <a:r>
              <a:rPr lang="en-US" altLang="en-US" sz="1600" dirty="0" smtClean="0"/>
              <a:t> </a:t>
            </a:r>
          </a:p>
        </p:txBody>
      </p:sp>
    </p:spTree>
    <p:extLst>
      <p:ext uri="{BB962C8B-B14F-4D97-AF65-F5344CB8AC3E}">
        <p14:creationId xmlns:p14="http://schemas.microsoft.com/office/powerpoint/2010/main" val="1905646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Diagram alir (</a:t>
            </a:r>
            <a:r>
              <a:rPr lang="id-ID" i="1" dirty="0" smtClean="0"/>
              <a:t>flow diagram</a:t>
            </a:r>
            <a:r>
              <a:rPr lang="id-ID" dirty="0" smtClean="0"/>
              <a:t>)</a:t>
            </a:r>
            <a:endParaRPr lang="id-ID" dirty="0"/>
          </a:p>
        </p:txBody>
      </p:sp>
      <p:sp>
        <p:nvSpPr>
          <p:cNvPr id="3" name="Content Placeholder 2"/>
          <p:cNvSpPr>
            <a:spLocks noGrp="1"/>
          </p:cNvSpPr>
          <p:nvPr>
            <p:ph idx="1"/>
          </p:nvPr>
        </p:nvSpPr>
        <p:spPr/>
        <p:txBody>
          <a:bodyPr/>
          <a:lstStyle/>
          <a:p>
            <a:r>
              <a:rPr lang="id-ID" dirty="0" smtClean="0"/>
              <a:t>Merupakan skema atau gambaran perpindahan bahan, produk atau orang</a:t>
            </a:r>
            <a:endParaRPr lang="id-ID" dirty="0"/>
          </a:p>
        </p:txBody>
      </p:sp>
      <p:pic>
        <p:nvPicPr>
          <p:cNvPr id="4098" name="Picture 2" descr="E:\New Folder\Nuc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675214"/>
            <a:ext cx="2454676" cy="285062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New Folder\har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732571"/>
            <a:ext cx="2877965" cy="2793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New Folder\strategi pros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732571"/>
            <a:ext cx="2435820" cy="279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0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Pemetaan fungsi waktu</a:t>
            </a:r>
            <a:endParaRPr lang="id-ID" dirty="0"/>
          </a:p>
        </p:txBody>
      </p:sp>
      <p:sp>
        <p:nvSpPr>
          <p:cNvPr id="3" name="Content Placeholder 2"/>
          <p:cNvSpPr>
            <a:spLocks noGrp="1"/>
          </p:cNvSpPr>
          <p:nvPr>
            <p:ph idx="1"/>
          </p:nvPr>
        </p:nvSpPr>
        <p:spPr/>
        <p:txBody>
          <a:bodyPr/>
          <a:lstStyle/>
          <a:p>
            <a:r>
              <a:rPr lang="id-ID" dirty="0" smtClean="0"/>
              <a:t>Hampir sama dengan diagram alir namun ditambahkan waktu pada sumbu horizontal</a:t>
            </a:r>
          </a:p>
          <a:p>
            <a:r>
              <a:rPr lang="id-ID" dirty="0" smtClean="0"/>
              <a:t>Dengan alat ini, pengguna dapat mengidentifikasi dan menghilangkan pemborosan seperti langkah tambahan, pengulangan dan keterlambatan yang tidak perlu</a:t>
            </a:r>
            <a:endParaRPr lang="id-ID" dirty="0"/>
          </a:p>
        </p:txBody>
      </p:sp>
    </p:spTree>
    <p:extLst>
      <p:ext uri="{BB962C8B-B14F-4D97-AF65-F5344CB8AC3E}">
        <p14:creationId xmlns:p14="http://schemas.microsoft.com/office/powerpoint/2010/main" val="422507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122" name="Picture 2" descr="E:\New Folder\wakt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756" y="1694064"/>
            <a:ext cx="8110875" cy="389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Pendahuluan</a:t>
            </a:r>
            <a:endParaRPr lang="id-ID" dirty="0"/>
          </a:p>
        </p:txBody>
      </p:sp>
      <p:sp>
        <p:nvSpPr>
          <p:cNvPr id="3" name="Content Placeholder 2"/>
          <p:cNvSpPr>
            <a:spLocks noGrp="1"/>
          </p:cNvSpPr>
          <p:nvPr>
            <p:ph idx="1"/>
          </p:nvPr>
        </p:nvSpPr>
        <p:spPr/>
        <p:txBody>
          <a:bodyPr/>
          <a:lstStyle/>
          <a:p>
            <a:r>
              <a:rPr lang="id-ID" altLang="en-US" dirty="0" smtClean="0"/>
              <a:t>Sebuah keputusan penting yang dilakukan oleh manajer operasi adalah menemukan cara produksi yang terbaik</a:t>
            </a:r>
            <a:endParaRPr lang="en-US" dirty="0" smtClean="0"/>
          </a:p>
          <a:p>
            <a:r>
              <a:rPr lang="id-ID" dirty="0" smtClean="0"/>
              <a:t>Strategi proses / transformasi adalah sebuah pendekatan organisasi untuk mengubah sumber daya menjadi barang dan jasa</a:t>
            </a:r>
          </a:p>
          <a:p>
            <a:r>
              <a:rPr lang="id-ID" dirty="0" smtClean="0"/>
              <a:t>TUJUAN </a:t>
            </a:r>
            <a:r>
              <a:rPr lang="id-ID" dirty="0" smtClean="0">
                <a:sym typeface="Wingdings" pitchFamily="2" charset="2"/>
              </a:rPr>
              <a:t> menemukan suatu cara memproduksi barang dan jasa yang memenuhi persyaratan pelanggan dan spesifikasi produk yang berada dalam batasan biaya dan manajerial lain</a:t>
            </a:r>
            <a:endParaRPr lang="en-US" dirty="0" smtClean="0">
              <a:sym typeface="Wingdings" pitchFamily="2" charset="2"/>
            </a:endParaRPr>
          </a:p>
          <a:p>
            <a:r>
              <a:rPr lang="id-ID" dirty="0" smtClean="0"/>
              <a:t>Proses yang akan mempunyai dampak jangka panjang pada efisiensi dan produksi, begitu juga pada fleksibelitas biaya, dan kualitas barang yang diproduksi</a:t>
            </a:r>
          </a:p>
        </p:txBody>
      </p:sp>
    </p:spTree>
    <p:extLst>
      <p:ext uri="{BB962C8B-B14F-4D97-AF65-F5344CB8AC3E}">
        <p14:creationId xmlns:p14="http://schemas.microsoft.com/office/powerpoint/2010/main" val="346940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Diagram proses (</a:t>
            </a:r>
            <a:r>
              <a:rPr lang="id-ID" i="1" dirty="0" smtClean="0"/>
              <a:t>Process charts</a:t>
            </a:r>
            <a:r>
              <a:rPr lang="id-ID" dirty="0" smtClean="0"/>
              <a:t>)</a:t>
            </a:r>
            <a:endParaRPr lang="id-ID" dirty="0"/>
          </a:p>
        </p:txBody>
      </p:sp>
      <p:sp>
        <p:nvSpPr>
          <p:cNvPr id="3" name="Content Placeholder 2"/>
          <p:cNvSpPr>
            <a:spLocks noGrp="1"/>
          </p:cNvSpPr>
          <p:nvPr>
            <p:ph idx="1"/>
          </p:nvPr>
        </p:nvSpPr>
        <p:spPr/>
        <p:txBody>
          <a:bodyPr/>
          <a:lstStyle/>
          <a:p>
            <a:r>
              <a:rPr lang="id-ID" dirty="0" smtClean="0"/>
              <a:t>Menggunakan simbol, waktu dan jarak untuk mendapatkan cara yang obyektif dan terstruktur untuk menganalisis dan mencatat aktivitas yang membentuk sebuah proses</a:t>
            </a:r>
          </a:p>
          <a:p>
            <a:r>
              <a:rPr lang="id-ID" dirty="0" smtClean="0"/>
              <a:t>Perhatian dipusatkan pada aktivitas penambahan nilai</a:t>
            </a:r>
            <a:endParaRPr lang="id-ID" dirty="0"/>
          </a:p>
        </p:txBody>
      </p:sp>
    </p:spTree>
    <p:extLst>
      <p:ext uri="{BB962C8B-B14F-4D97-AF65-F5344CB8AC3E}">
        <p14:creationId xmlns:p14="http://schemas.microsoft.com/office/powerpoint/2010/main" val="221659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146" name="Picture 2" descr="E:\New Folder\mc de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6699301" cy="52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036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Perencanaan pelayanan</a:t>
            </a:r>
            <a:endParaRPr lang="id-ID" dirty="0"/>
          </a:p>
        </p:txBody>
      </p:sp>
      <p:sp>
        <p:nvSpPr>
          <p:cNvPr id="3" name="Content Placeholder 2"/>
          <p:cNvSpPr>
            <a:spLocks noGrp="1"/>
          </p:cNvSpPr>
          <p:nvPr>
            <p:ph idx="1"/>
          </p:nvPr>
        </p:nvSpPr>
        <p:spPr/>
        <p:txBody>
          <a:bodyPr/>
          <a:lstStyle/>
          <a:p>
            <a:r>
              <a:rPr lang="id-ID" dirty="0" smtClean="0"/>
              <a:t>Memusatkan perhatian pada pelanggan dan interaksi penyedia layanan dengan pelanggannya.</a:t>
            </a:r>
          </a:p>
          <a:p>
            <a:endParaRPr lang="id-ID" dirty="0"/>
          </a:p>
        </p:txBody>
      </p:sp>
    </p:spTree>
    <p:extLst>
      <p:ext uri="{BB962C8B-B14F-4D97-AF65-F5344CB8AC3E}">
        <p14:creationId xmlns:p14="http://schemas.microsoft.com/office/powerpoint/2010/main" val="2684045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8194" name="Picture 2" descr="E:\New Folder\3 tingka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548680"/>
            <a:ext cx="5890308" cy="55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33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2400" b="1" dirty="0" smtClean="0"/>
              <a:t>DESAIN PROSES PADA SEKTOR JASA</a:t>
            </a:r>
            <a:r>
              <a:rPr lang="en-US" altLang="en-US" dirty="0" smtClean="0"/>
              <a:t> </a:t>
            </a:r>
          </a:p>
        </p:txBody>
      </p:sp>
      <p:sp>
        <p:nvSpPr>
          <p:cNvPr id="14339" name="Rectangle 3"/>
          <p:cNvSpPr>
            <a:spLocks noGrp="1" noChangeArrowheads="1"/>
          </p:cNvSpPr>
          <p:nvPr>
            <p:ph type="body" sz="half" idx="1"/>
          </p:nvPr>
        </p:nvSpPr>
        <p:spPr>
          <a:xfrm>
            <a:off x="1182688" y="2017713"/>
            <a:ext cx="6970712" cy="1258887"/>
          </a:xfrm>
        </p:spPr>
        <p:txBody>
          <a:bodyPr>
            <a:normAutofit lnSpcReduction="10000"/>
          </a:bodyPr>
          <a:lstStyle/>
          <a:p>
            <a:pPr eaLnBrk="1" hangingPunct="1">
              <a:lnSpc>
                <a:spcPct val="90000"/>
              </a:lnSpc>
            </a:pPr>
            <a:r>
              <a:rPr lang="en-US" altLang="en-US" sz="2000" b="1" dirty="0" smtClean="0"/>
              <a:t>1. </a:t>
            </a:r>
            <a:r>
              <a:rPr lang="en-US" altLang="en-US" sz="2000" b="1" dirty="0" err="1" smtClean="0"/>
              <a:t>Matriks</a:t>
            </a:r>
            <a:r>
              <a:rPr lang="en-US" altLang="en-US" sz="2000" b="1" dirty="0" smtClean="0"/>
              <a:t> Proses </a:t>
            </a:r>
            <a:r>
              <a:rPr lang="en-US" altLang="en-US" sz="2000" b="1" dirty="0" err="1" smtClean="0"/>
              <a:t>Jasa</a:t>
            </a:r>
            <a:r>
              <a:rPr lang="en-US" altLang="en-US" sz="2000" b="1" dirty="0" smtClean="0"/>
              <a:t> </a:t>
            </a:r>
            <a:endParaRPr lang="en-US" altLang="en-US" sz="2000" dirty="0" smtClean="0"/>
          </a:p>
          <a:p>
            <a:pPr eaLnBrk="1" hangingPunct="1">
              <a:lnSpc>
                <a:spcPct val="90000"/>
              </a:lnSpc>
            </a:pPr>
            <a:r>
              <a:rPr lang="en-US" altLang="en-US" sz="2000" dirty="0" err="1" smtClean="0"/>
              <a:t>Untuk</a:t>
            </a:r>
            <a:r>
              <a:rPr lang="en-US" altLang="en-US" sz="2000" dirty="0" smtClean="0"/>
              <a:t> </a:t>
            </a:r>
            <a:r>
              <a:rPr lang="en-US" altLang="en-US" sz="2000" dirty="0" err="1" smtClean="0"/>
              <a:t>memahami</a:t>
            </a:r>
            <a:r>
              <a:rPr lang="en-US" altLang="en-US" sz="2000" dirty="0" smtClean="0"/>
              <a:t> </a:t>
            </a:r>
            <a:r>
              <a:rPr lang="en-US" altLang="en-US" sz="2000" dirty="0" err="1" smtClean="0"/>
              <a:t>bagaimana</a:t>
            </a:r>
            <a:r>
              <a:rPr lang="en-US" altLang="en-US" sz="2000" dirty="0" smtClean="0"/>
              <a:t> </a:t>
            </a:r>
            <a:r>
              <a:rPr lang="en-US" altLang="en-US" sz="2000" dirty="0" err="1" smtClean="0"/>
              <a:t>manajer</a:t>
            </a:r>
            <a:r>
              <a:rPr lang="en-US" altLang="en-US" sz="2000" dirty="0" smtClean="0"/>
              <a:t> </a:t>
            </a:r>
            <a:r>
              <a:rPr lang="en-US" altLang="en-US" sz="2000" dirty="0" err="1" smtClean="0"/>
              <a:t>operasional</a:t>
            </a:r>
            <a:r>
              <a:rPr lang="en-US" altLang="en-US" sz="2000" dirty="0" smtClean="0"/>
              <a:t> </a:t>
            </a:r>
            <a:r>
              <a:rPr lang="en-US" altLang="en-US" sz="2000" dirty="0" err="1" smtClean="0"/>
              <a:t>mendisain</a:t>
            </a:r>
            <a:r>
              <a:rPr lang="en-US" altLang="en-US" sz="2000" dirty="0" smtClean="0"/>
              <a:t> proses </a:t>
            </a:r>
            <a:r>
              <a:rPr lang="en-US" altLang="en-US" sz="2000" dirty="0" err="1" smtClean="0"/>
              <a:t>jasa</a:t>
            </a:r>
            <a:r>
              <a:rPr lang="en-US" altLang="en-US" sz="2000" dirty="0" smtClean="0"/>
              <a:t> </a:t>
            </a:r>
            <a:r>
              <a:rPr lang="en-US" altLang="en-US" sz="2000" dirty="0" err="1" smtClean="0"/>
              <a:t>maka</a:t>
            </a:r>
            <a:r>
              <a:rPr lang="en-US" altLang="en-US" sz="2000" dirty="0" smtClean="0"/>
              <a:t> </a:t>
            </a:r>
            <a:r>
              <a:rPr lang="en-US" altLang="en-US" sz="2000" dirty="0" err="1" smtClean="0"/>
              <a:t>digunakan</a:t>
            </a:r>
            <a:r>
              <a:rPr lang="en-US" altLang="en-US" sz="2000" dirty="0" smtClean="0"/>
              <a:t> </a:t>
            </a:r>
            <a:r>
              <a:rPr lang="en-US" altLang="en-US" sz="2000" dirty="0" err="1" smtClean="0"/>
              <a:t>matriks</a:t>
            </a:r>
            <a:r>
              <a:rPr lang="en-US" altLang="en-US" sz="2000" dirty="0" smtClean="0"/>
              <a:t> proses </a:t>
            </a:r>
            <a:r>
              <a:rPr lang="en-US" altLang="en-US" sz="2000" dirty="0" err="1" smtClean="0"/>
              <a:t>disain</a:t>
            </a:r>
            <a:r>
              <a:rPr lang="en-US" altLang="en-US" sz="2000" dirty="0" smtClean="0"/>
              <a:t> </a:t>
            </a:r>
            <a:r>
              <a:rPr lang="en-US" altLang="en-US" sz="2000" dirty="0" err="1" smtClean="0"/>
              <a:t>dalam</a:t>
            </a:r>
            <a:r>
              <a:rPr lang="en-US" altLang="en-US" sz="2000" dirty="0" smtClean="0"/>
              <a:t> </a:t>
            </a:r>
            <a:r>
              <a:rPr lang="en-US" altLang="en-US" sz="2000" dirty="0" err="1" smtClean="0"/>
              <a:t>gambar</a:t>
            </a:r>
            <a:r>
              <a:rPr lang="en-US" altLang="en-US" sz="2000" dirty="0" smtClean="0"/>
              <a:t> </a:t>
            </a:r>
            <a:r>
              <a:rPr lang="en-US" altLang="en-US" sz="2000" dirty="0" err="1" smtClean="0"/>
              <a:t>berikut</a:t>
            </a:r>
            <a:r>
              <a:rPr lang="en-US" altLang="en-US" sz="2000" dirty="0" smtClean="0"/>
              <a:t>. </a:t>
            </a:r>
          </a:p>
        </p:txBody>
      </p:sp>
      <p:graphicFrame>
        <p:nvGraphicFramePr>
          <p:cNvPr id="17451" name="Group 43"/>
          <p:cNvGraphicFramePr>
            <a:graphicFrameLocks noGrp="1"/>
          </p:cNvGraphicFramePr>
          <p:nvPr>
            <p:ph sz="half" idx="2"/>
          </p:nvPr>
        </p:nvGraphicFramePr>
        <p:xfrm>
          <a:off x="3581400" y="4267200"/>
          <a:ext cx="4572000" cy="838407"/>
        </p:xfrm>
        <a:graphic>
          <a:graphicData uri="http://schemas.openxmlformats.org/drawingml/2006/table">
            <a:tbl>
              <a:tblPr/>
              <a:tblGrid>
                <a:gridCol w="2239963"/>
                <a:gridCol w="2332037"/>
              </a:tblGrid>
              <a:tr h="36548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Times New Roman" pitchFamily="18" charset="0"/>
                        </a:rPr>
                        <a:t>Mass Service</a:t>
                      </a:r>
                      <a:endParaRPr kumimoji="0" lang="en-US" sz="1800" b="0" i="0" u="none" strike="noStrike" cap="none" normalizeH="0" baseline="0" dirty="0" smtClean="0">
                        <a:ln>
                          <a:noFill/>
                        </a:ln>
                        <a:solidFill>
                          <a:schemeClr val="tx1"/>
                        </a:solidFill>
                        <a:effectLst/>
                        <a:latin typeface="Arial" charset="0"/>
                      </a:endParaRPr>
                    </a:p>
                  </a:txBody>
                  <a:tcPr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Profesional Service</a:t>
                      </a:r>
                      <a:endParaRPr kumimoji="0" lang="en-US" sz="1800" b="0" i="0" u="none" strike="noStrike" cap="none" normalizeH="0" baseline="0" smtClean="0">
                        <a:ln>
                          <a:noFill/>
                        </a:ln>
                        <a:solidFill>
                          <a:schemeClr val="tx1"/>
                        </a:solidFill>
                        <a:effectLst/>
                        <a:latin typeface="Arial" charset="0"/>
                      </a:endParaRPr>
                    </a:p>
                  </a:txBody>
                  <a:tcPr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7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Times New Roman" pitchFamily="18" charset="0"/>
                        </a:rPr>
                        <a:t>Service Factory</a:t>
                      </a:r>
                      <a:endParaRPr kumimoji="0" lang="en-US" sz="1800" b="0" i="0" u="none" strike="noStrike" cap="none" normalizeH="0" baseline="0" dirty="0" smtClean="0">
                        <a:ln>
                          <a:noFill/>
                        </a:ln>
                        <a:solidFill>
                          <a:schemeClr val="tx1"/>
                        </a:solidFill>
                        <a:effectLst/>
                        <a:latin typeface="Arial" charset="0"/>
                      </a:endParaRPr>
                    </a:p>
                  </a:txBody>
                  <a:tcPr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Service Shop</a:t>
                      </a:r>
                      <a:endParaRPr kumimoji="0" lang="en-US" sz="1800" b="0" i="0" u="none" strike="noStrike" cap="none" normalizeH="0" baseline="0" smtClean="0">
                        <a:ln>
                          <a:noFill/>
                        </a:ln>
                        <a:solidFill>
                          <a:schemeClr val="tx1"/>
                        </a:solidFill>
                        <a:effectLst/>
                        <a:latin typeface="Arial" charset="0"/>
                      </a:endParaRPr>
                    </a:p>
                  </a:txBody>
                  <a:tcPr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5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5306D31-FC53-4275-AE51-16C3C71509F8}" type="slidenum">
              <a:rPr lang="en-US" altLang="en-US"/>
              <a:pPr/>
              <a:t>24</a:t>
            </a:fld>
            <a:endParaRPr lang="en-US" altLang="en-US"/>
          </a:p>
        </p:txBody>
      </p:sp>
      <p:sp>
        <p:nvSpPr>
          <p:cNvPr id="14352" name="Text Box 35"/>
          <p:cNvSpPr txBox="1">
            <a:spLocks noChangeArrowheads="1"/>
          </p:cNvSpPr>
          <p:nvPr/>
        </p:nvSpPr>
        <p:spPr bwMode="auto">
          <a:xfrm>
            <a:off x="4343400" y="33528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dirty="0"/>
              <a:t>Degree of Customization</a:t>
            </a:r>
          </a:p>
        </p:txBody>
      </p:sp>
      <p:sp>
        <p:nvSpPr>
          <p:cNvPr id="14353" name="Text Box 36"/>
          <p:cNvSpPr txBox="1">
            <a:spLocks noChangeArrowheads="1"/>
          </p:cNvSpPr>
          <p:nvPr/>
        </p:nvSpPr>
        <p:spPr bwMode="auto">
          <a:xfrm>
            <a:off x="4038600" y="38100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t>  Rendah		       Tinggi</a:t>
            </a:r>
          </a:p>
        </p:txBody>
      </p:sp>
      <p:sp>
        <p:nvSpPr>
          <p:cNvPr id="14354" name="Text Box 37"/>
          <p:cNvSpPr txBox="1">
            <a:spLocks noChangeArrowheads="1"/>
          </p:cNvSpPr>
          <p:nvPr/>
        </p:nvSpPr>
        <p:spPr bwMode="auto">
          <a:xfrm>
            <a:off x="1752600" y="3733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dirty="0"/>
              <a:t>Degree of Labor</a:t>
            </a:r>
          </a:p>
        </p:txBody>
      </p:sp>
      <p:sp>
        <p:nvSpPr>
          <p:cNvPr id="14355" name="Text Box 39"/>
          <p:cNvSpPr txBox="1">
            <a:spLocks noChangeArrowheads="1"/>
          </p:cNvSpPr>
          <p:nvPr/>
        </p:nvSpPr>
        <p:spPr bwMode="auto">
          <a:xfrm>
            <a:off x="2286000" y="4267200"/>
            <a:ext cx="1219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t>Tinggi</a:t>
            </a:r>
          </a:p>
          <a:p>
            <a:pPr>
              <a:spcBef>
                <a:spcPct val="50000"/>
              </a:spcBef>
            </a:pPr>
            <a:r>
              <a:rPr lang="en-US" altLang="en-US"/>
              <a:t>Rendah</a:t>
            </a:r>
          </a:p>
        </p:txBody>
      </p:sp>
    </p:spTree>
    <p:extLst>
      <p:ext uri="{BB962C8B-B14F-4D97-AF65-F5344CB8AC3E}">
        <p14:creationId xmlns:p14="http://schemas.microsoft.com/office/powerpoint/2010/main" val="301999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5943600" cy="547688"/>
          </a:xfrm>
        </p:spPr>
        <p:txBody>
          <a:bodyPr>
            <a:normAutofit fontScale="90000"/>
          </a:bodyPr>
          <a:lstStyle/>
          <a:p>
            <a:pPr eaLnBrk="1" hangingPunct="1"/>
            <a:r>
              <a:rPr lang="en-US" altLang="en-US" sz="2000" b="1" smtClean="0"/>
              <a:t>2. Strategi dan Teknik untuk meningkatkan </a:t>
            </a:r>
            <a:br>
              <a:rPr lang="en-US" altLang="en-US" sz="2000" b="1" smtClean="0"/>
            </a:br>
            <a:r>
              <a:rPr lang="en-US" altLang="en-US" sz="2000" b="1" smtClean="0"/>
              <a:t>     Produktifitas Jasa</a:t>
            </a:r>
            <a:endParaRPr lang="en-US" altLang="en-US" sz="4000" smtClean="0"/>
          </a:p>
        </p:txBody>
      </p:sp>
      <p:sp>
        <p:nvSpPr>
          <p:cNvPr id="15363" name="Rectangle 3"/>
          <p:cNvSpPr>
            <a:spLocks noGrp="1" noChangeArrowheads="1"/>
          </p:cNvSpPr>
          <p:nvPr>
            <p:ph idx="1"/>
          </p:nvPr>
        </p:nvSpPr>
        <p:spPr>
          <a:xfrm>
            <a:off x="838200" y="1143000"/>
            <a:ext cx="8116888" cy="4760913"/>
          </a:xfrm>
        </p:spPr>
        <p:txBody>
          <a:bodyPr>
            <a:normAutofit fontScale="92500" lnSpcReduction="20000"/>
          </a:bodyPr>
          <a:lstStyle/>
          <a:p>
            <a:pPr eaLnBrk="1" hangingPunct="1">
              <a:lnSpc>
                <a:spcPct val="80000"/>
              </a:lnSpc>
            </a:pPr>
            <a:endParaRPr lang="en-US" altLang="en-US" sz="1600" b="1" dirty="0" smtClean="0"/>
          </a:p>
          <a:p>
            <a:pPr eaLnBrk="1" hangingPunct="1">
              <a:lnSpc>
                <a:spcPct val="80000"/>
              </a:lnSpc>
            </a:pPr>
            <a:r>
              <a:rPr lang="en-US" altLang="en-US" sz="1600" b="1" dirty="0" err="1" smtClean="0"/>
              <a:t>Strategi</a:t>
            </a:r>
            <a:r>
              <a:rPr lang="en-US" altLang="en-US" sz="1600" b="1" dirty="0" smtClean="0"/>
              <a:t> 	             </a:t>
            </a:r>
            <a:r>
              <a:rPr lang="en-US" altLang="en-US" sz="1600" b="1" dirty="0" err="1" smtClean="0"/>
              <a:t>Teknik</a:t>
            </a:r>
            <a:r>
              <a:rPr lang="en-US" altLang="en-US" sz="1600" b="1" dirty="0" smtClean="0"/>
              <a:t> 			      		</a:t>
            </a:r>
            <a:r>
              <a:rPr lang="en-US" altLang="en-US" sz="1600" b="1" dirty="0" err="1" smtClean="0"/>
              <a:t>Contoh</a:t>
            </a:r>
            <a:r>
              <a:rPr lang="en-US" altLang="en-US" sz="1600" b="1" dirty="0" smtClean="0"/>
              <a:t> </a:t>
            </a:r>
          </a:p>
          <a:p>
            <a:pPr eaLnBrk="1" hangingPunct="1">
              <a:lnSpc>
                <a:spcPct val="80000"/>
              </a:lnSpc>
            </a:pPr>
            <a:endParaRPr lang="sv-SE" altLang="en-US" sz="1600" dirty="0" smtClean="0"/>
          </a:p>
          <a:p>
            <a:pPr eaLnBrk="1" hangingPunct="1">
              <a:lnSpc>
                <a:spcPct val="80000"/>
              </a:lnSpc>
            </a:pPr>
            <a:r>
              <a:rPr lang="sv-SE" altLang="en-US" sz="1600" dirty="0" smtClean="0"/>
              <a:t>Separation 	Membuat struktur pelayanan 	     	Nasabah bank ke loket sesuai            		</a:t>
            </a:r>
            <a:r>
              <a:rPr lang="fi-FI" altLang="en-US" sz="1600" dirty="0" smtClean="0"/>
              <a:t>sehingga konsumen mengetahui   	     	transaksinya </a:t>
            </a:r>
          </a:p>
          <a:p>
            <a:pPr eaLnBrk="1" hangingPunct="1">
              <a:lnSpc>
                <a:spcPct val="80000"/>
              </a:lnSpc>
              <a:buFont typeface="Wingdings" panose="05000000000000000000" pitchFamily="2" charset="2"/>
              <a:buNone/>
            </a:pPr>
            <a:r>
              <a:rPr lang="fi-FI" altLang="en-US" sz="1600" dirty="0" smtClean="0"/>
              <a:t>			harus kemana sesuai jasa yang </a:t>
            </a:r>
          </a:p>
          <a:p>
            <a:pPr eaLnBrk="1" hangingPunct="1">
              <a:lnSpc>
                <a:spcPct val="80000"/>
              </a:lnSpc>
              <a:buFont typeface="Wingdings" panose="05000000000000000000" pitchFamily="2" charset="2"/>
              <a:buNone/>
            </a:pPr>
            <a:r>
              <a:rPr lang="fi-FI" altLang="en-US" sz="1600" dirty="0" smtClean="0"/>
              <a:t>			ditawarkan </a:t>
            </a:r>
          </a:p>
          <a:p>
            <a:pPr eaLnBrk="1" hangingPunct="1">
              <a:lnSpc>
                <a:spcPct val="80000"/>
              </a:lnSpc>
            </a:pPr>
            <a:r>
              <a:rPr lang="fi-FI" altLang="en-US" sz="1600" dirty="0" smtClean="0"/>
              <a:t>Self Service 	Swalayan sehingga konsumen      	     	Supermarket, Departemen store </a:t>
            </a:r>
          </a:p>
          <a:p>
            <a:pPr eaLnBrk="1" hangingPunct="1">
              <a:lnSpc>
                <a:spcPct val="80000"/>
              </a:lnSpc>
              <a:buFont typeface="Wingdings" panose="05000000000000000000" pitchFamily="2" charset="2"/>
              <a:buNone/>
            </a:pPr>
            <a:r>
              <a:rPr lang="fi-FI" altLang="en-US" sz="1600" dirty="0" smtClean="0"/>
              <a:t>			membandingkan dan evaluasi </a:t>
            </a:r>
          </a:p>
          <a:p>
            <a:pPr eaLnBrk="1" hangingPunct="1">
              <a:lnSpc>
                <a:spcPct val="80000"/>
              </a:lnSpc>
              <a:buFont typeface="Wingdings" panose="05000000000000000000" pitchFamily="2" charset="2"/>
              <a:buNone/>
            </a:pPr>
            <a:r>
              <a:rPr lang="fi-FI" altLang="en-US" sz="1600" dirty="0" smtClean="0"/>
              <a:t>			sendiri </a:t>
            </a:r>
          </a:p>
          <a:p>
            <a:pPr eaLnBrk="1" hangingPunct="1">
              <a:lnSpc>
                <a:spcPct val="80000"/>
              </a:lnSpc>
            </a:pPr>
            <a:r>
              <a:rPr lang="fi-FI" altLang="en-US" sz="1600" dirty="0" smtClean="0"/>
              <a:t>Postponement 	Customizing di saat pengantaran  		Menu restoran dibedakan saus </a:t>
            </a:r>
          </a:p>
          <a:p>
            <a:pPr eaLnBrk="1" hangingPunct="1">
              <a:lnSpc>
                <a:spcPct val="80000"/>
              </a:lnSpc>
              <a:buFont typeface="Wingdings" panose="05000000000000000000" pitchFamily="2" charset="2"/>
              <a:buNone/>
            </a:pPr>
            <a:r>
              <a:rPr lang="fi-FI" altLang="en-US" sz="1600" dirty="0" smtClean="0"/>
              <a:t>			dan sentuhan akhir </a:t>
            </a:r>
          </a:p>
          <a:p>
            <a:pPr eaLnBrk="1" hangingPunct="1">
              <a:lnSpc>
                <a:spcPct val="80000"/>
              </a:lnSpc>
            </a:pPr>
            <a:r>
              <a:rPr lang="fi-FI" altLang="en-US" sz="1600" dirty="0" smtClean="0"/>
              <a:t>Focus 	Pembatasan penawaran 	     			Pembatasan Menu Restoran </a:t>
            </a:r>
          </a:p>
          <a:p>
            <a:pPr eaLnBrk="1" hangingPunct="1">
              <a:lnSpc>
                <a:spcPct val="80000"/>
              </a:lnSpc>
            </a:pPr>
            <a:r>
              <a:rPr lang="fi-FI" altLang="en-US" sz="1600" dirty="0" smtClean="0"/>
              <a:t>Modules 	Pilihan jasa modul 		     	Paket investasi, Peket makanan </a:t>
            </a:r>
            <a:endParaRPr lang="sv-SE" altLang="en-US" sz="1600" dirty="0" smtClean="0"/>
          </a:p>
          <a:p>
            <a:pPr eaLnBrk="1" hangingPunct="1">
              <a:lnSpc>
                <a:spcPct val="80000"/>
              </a:lnSpc>
            </a:pPr>
            <a:r>
              <a:rPr lang="sv-SE" altLang="en-US" sz="1600" dirty="0" smtClean="0"/>
              <a:t>Automation 	Memisahkan jasa yang dapat 	     	ATM, Internet Banking </a:t>
            </a:r>
          </a:p>
          <a:p>
            <a:pPr eaLnBrk="1" hangingPunct="1">
              <a:lnSpc>
                <a:spcPct val="80000"/>
              </a:lnSpc>
              <a:buFont typeface="Wingdings" panose="05000000000000000000" pitchFamily="2" charset="2"/>
              <a:buNone/>
            </a:pPr>
            <a:r>
              <a:rPr lang="sv-SE" altLang="en-US" sz="1600" dirty="0" smtClean="0"/>
              <a:t>			diotomatisasi </a:t>
            </a:r>
          </a:p>
          <a:p>
            <a:pPr eaLnBrk="1" hangingPunct="1">
              <a:lnSpc>
                <a:spcPct val="80000"/>
              </a:lnSpc>
            </a:pPr>
            <a:r>
              <a:rPr lang="sv-SE" altLang="en-US" sz="1600" dirty="0" smtClean="0"/>
              <a:t>Schedulling 	Penjadwalan karyawan yang 	     	Jadwal penjualan tiket selang </a:t>
            </a:r>
          </a:p>
          <a:p>
            <a:pPr eaLnBrk="1" hangingPunct="1">
              <a:lnSpc>
                <a:spcPct val="80000"/>
              </a:lnSpc>
              <a:buFont typeface="Wingdings" panose="05000000000000000000" pitchFamily="2" charset="2"/>
              <a:buNone/>
            </a:pPr>
            <a:r>
              <a:rPr lang="sv-SE" altLang="en-US" sz="1600" dirty="0" smtClean="0"/>
              <a:t>			tepat 			     		waktu 15 menit di penerbangan </a:t>
            </a:r>
          </a:p>
          <a:p>
            <a:pPr eaLnBrk="1" hangingPunct="1">
              <a:lnSpc>
                <a:spcPct val="80000"/>
              </a:lnSpc>
            </a:pPr>
            <a:r>
              <a:rPr lang="sv-SE" altLang="en-US" sz="1600" dirty="0" smtClean="0"/>
              <a:t>Training 	Menjelaskan pilihan layanan 	     	Konsultasi investasi</a:t>
            </a:r>
            <a:endParaRPr lang="en-US" altLang="en-US" sz="1600" dirty="0" smtClean="0"/>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089220F-1B6C-4E26-93B7-03DC9CD92357}" type="slidenum">
              <a:rPr lang="en-US" altLang="en-US"/>
              <a:pPr/>
              <a:t>25</a:t>
            </a:fld>
            <a:endParaRPr lang="en-US" altLang="en-US"/>
          </a:p>
        </p:txBody>
      </p:sp>
    </p:spTree>
    <p:extLst>
      <p:ext uri="{BB962C8B-B14F-4D97-AF65-F5344CB8AC3E}">
        <p14:creationId xmlns:p14="http://schemas.microsoft.com/office/powerpoint/2010/main" val="38667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Peluang meningkatkan proses jasa</a:t>
            </a:r>
            <a:endParaRPr lang="id-ID" dirty="0"/>
          </a:p>
        </p:txBody>
      </p:sp>
      <p:sp>
        <p:nvSpPr>
          <p:cNvPr id="3" name="Content Placeholder 2"/>
          <p:cNvSpPr>
            <a:spLocks noGrp="1"/>
          </p:cNvSpPr>
          <p:nvPr>
            <p:ph idx="1"/>
          </p:nvPr>
        </p:nvSpPr>
        <p:spPr/>
        <p:txBody>
          <a:bodyPr/>
          <a:lstStyle/>
          <a:p>
            <a:r>
              <a:rPr lang="id-ID" dirty="0" smtClean="0"/>
              <a:t>Tata letak </a:t>
            </a:r>
            <a:r>
              <a:rPr lang="id-ID" dirty="0" smtClean="0">
                <a:sym typeface="Wingdings" pitchFamily="2" charset="2"/>
              </a:rPr>
              <a:t> merupakan kesatuan dari banyak proses jasa, terutama pada toko, restoran, perbankan</a:t>
            </a:r>
          </a:p>
          <a:p>
            <a:r>
              <a:rPr lang="id-ID" dirty="0" smtClean="0">
                <a:sym typeface="Wingdings" pitchFamily="2" charset="2"/>
              </a:rPr>
              <a:t>SDM, dengan strategi :</a:t>
            </a:r>
          </a:p>
          <a:p>
            <a:pPr lvl="2"/>
            <a:r>
              <a:rPr lang="id-ID" dirty="0" smtClean="0">
                <a:sym typeface="Wingdings" pitchFamily="2" charset="2"/>
              </a:rPr>
              <a:t>Pemisahan</a:t>
            </a:r>
          </a:p>
          <a:p>
            <a:pPr lvl="2"/>
            <a:r>
              <a:rPr lang="id-ID" dirty="0" smtClean="0">
                <a:sym typeface="Wingdings" pitchFamily="2" charset="2"/>
              </a:rPr>
              <a:t>Swalayan</a:t>
            </a:r>
          </a:p>
          <a:p>
            <a:pPr lvl="2"/>
            <a:r>
              <a:rPr lang="id-ID" dirty="0" smtClean="0">
                <a:sym typeface="Wingdings" pitchFamily="2" charset="2"/>
              </a:rPr>
              <a:t>Pemusatan perhatian</a:t>
            </a:r>
          </a:p>
          <a:p>
            <a:pPr lvl="2"/>
            <a:r>
              <a:rPr lang="id-ID" dirty="0" smtClean="0">
                <a:sym typeface="Wingdings" pitchFamily="2" charset="2"/>
              </a:rPr>
              <a:t>Modul</a:t>
            </a:r>
          </a:p>
          <a:p>
            <a:pPr lvl="2"/>
            <a:r>
              <a:rPr lang="id-ID" dirty="0" smtClean="0">
                <a:sym typeface="Wingdings" pitchFamily="2" charset="2"/>
              </a:rPr>
              <a:t>Otomatisasi</a:t>
            </a:r>
          </a:p>
          <a:p>
            <a:pPr lvl="2"/>
            <a:r>
              <a:rPr lang="id-ID" dirty="0" smtClean="0">
                <a:sym typeface="Wingdings" pitchFamily="2" charset="2"/>
              </a:rPr>
              <a:t>Penjadualan</a:t>
            </a:r>
          </a:p>
          <a:p>
            <a:pPr lvl="2"/>
            <a:r>
              <a:rPr lang="id-ID" dirty="0" smtClean="0">
                <a:sym typeface="Wingdings" pitchFamily="2" charset="2"/>
              </a:rPr>
              <a:t>pelatihan</a:t>
            </a:r>
            <a:endParaRPr lang="id-ID" dirty="0"/>
          </a:p>
        </p:txBody>
      </p:sp>
    </p:spTree>
    <p:extLst>
      <p:ext uri="{BB962C8B-B14F-4D97-AF65-F5344CB8AC3E}">
        <p14:creationId xmlns:p14="http://schemas.microsoft.com/office/powerpoint/2010/main" val="1786044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021638" cy="381000"/>
          </a:xfrm>
        </p:spPr>
        <p:txBody>
          <a:bodyPr>
            <a:noAutofit/>
          </a:bodyPr>
          <a:lstStyle/>
          <a:p>
            <a:pPr eaLnBrk="1" hangingPunct="1"/>
            <a:r>
              <a:rPr lang="sv-SE" altLang="en-US" sz="2400" b="1" dirty="0" smtClean="0"/>
              <a:t>PEMILIHAN ALAT DAN TEKNOLOGI</a:t>
            </a:r>
            <a:endParaRPr lang="en-US" altLang="en-US" sz="4800" dirty="0" smtClean="0"/>
          </a:p>
        </p:txBody>
      </p:sp>
      <p:sp>
        <p:nvSpPr>
          <p:cNvPr id="16387" name="Rectangle 3"/>
          <p:cNvSpPr>
            <a:spLocks noGrp="1" noChangeArrowheads="1"/>
          </p:cNvSpPr>
          <p:nvPr>
            <p:ph idx="1"/>
          </p:nvPr>
        </p:nvSpPr>
        <p:spPr>
          <a:xfrm>
            <a:off x="457200" y="609600"/>
            <a:ext cx="8497888" cy="5522913"/>
          </a:xfrm>
        </p:spPr>
        <p:txBody>
          <a:bodyPr>
            <a:normAutofit/>
          </a:bodyPr>
          <a:lstStyle/>
          <a:p>
            <a:pPr algn="just" eaLnBrk="1" hangingPunct="1">
              <a:lnSpc>
                <a:spcPct val="80000"/>
              </a:lnSpc>
            </a:pPr>
            <a:r>
              <a:rPr lang="sv-SE" altLang="en-US" sz="2000" dirty="0" smtClean="0">
                <a:latin typeface="Arial" panose="020B0604020202020204" pitchFamily="34" charset="0"/>
              </a:rPr>
              <a:t>konsep Fleksibilitas yaitu kemampuan untuk merespon dengan sedikit pengorbanan waktu, biaya, nilai konsumen. Hal ini dapat diartikan peralatan yang digunakan bersifat modular, dapat dipindahkan dan murah.</a:t>
            </a:r>
          </a:p>
          <a:p>
            <a:pPr eaLnBrk="1" hangingPunct="1">
              <a:lnSpc>
                <a:spcPct val="80000"/>
              </a:lnSpc>
            </a:pPr>
            <a:endParaRPr lang="sv-SE" altLang="en-US" sz="800" dirty="0" smtClean="0">
              <a:latin typeface="Arial" panose="020B0604020202020204" pitchFamily="34" charset="0"/>
            </a:endParaRPr>
          </a:p>
          <a:p>
            <a:pPr eaLnBrk="1" hangingPunct="1">
              <a:lnSpc>
                <a:spcPct val="80000"/>
              </a:lnSpc>
              <a:buFont typeface="Wingdings" panose="05000000000000000000" pitchFamily="2" charset="2"/>
              <a:buNone/>
            </a:pPr>
            <a:r>
              <a:rPr lang="sv-SE" altLang="en-US" sz="2000" b="1" dirty="0" smtClean="0">
                <a:solidFill>
                  <a:srgbClr val="0033CC"/>
                </a:solidFill>
                <a:latin typeface="Arial" panose="020B0604020202020204" pitchFamily="34" charset="0"/>
              </a:rPr>
              <a:t>1. Teknologi Produksi</a:t>
            </a:r>
            <a:r>
              <a:rPr lang="sv-SE" altLang="en-US" sz="2000" b="1" dirty="0" smtClean="0">
                <a:latin typeface="Arial" panose="020B0604020202020204" pitchFamily="34" charset="0"/>
              </a:rPr>
              <a:t> </a:t>
            </a:r>
            <a:endParaRPr lang="sv-SE" altLang="en-US" sz="2000" dirty="0" smtClean="0">
              <a:latin typeface="Arial" panose="020B0604020202020204" pitchFamily="34" charset="0"/>
            </a:endParaRPr>
          </a:p>
          <a:p>
            <a:pPr marL="366712" indent="0" algn="just" eaLnBrk="1" hangingPunct="1">
              <a:lnSpc>
                <a:spcPct val="80000"/>
              </a:lnSpc>
              <a:buNone/>
            </a:pPr>
            <a:r>
              <a:rPr lang="sv-SE" altLang="en-US" sz="1800" dirty="0" smtClean="0">
                <a:latin typeface="Arial" panose="020B0604020202020204" pitchFamily="34" charset="0"/>
              </a:rPr>
              <a:t>Perkembangan teknologi diperlukan untuk meningkatkan produktifitas dan dapat diterapkan disemua sektor yang menghasilkan barang maupun jasa. Dalam bahasan ini akan diperkenalkan sembilan area tenologi yaitu: </a:t>
            </a:r>
          </a:p>
          <a:p>
            <a:pPr marL="363538" indent="0" eaLnBrk="1" hangingPunct="1">
              <a:lnSpc>
                <a:spcPct val="80000"/>
              </a:lnSpc>
              <a:buFont typeface="Wingdings" panose="05000000000000000000" pitchFamily="2" charset="2"/>
              <a:buNone/>
            </a:pPr>
            <a:r>
              <a:rPr lang="sv-SE" altLang="en-US" sz="2000" b="1" dirty="0" smtClean="0">
                <a:latin typeface="Arial" panose="020B0604020202020204" pitchFamily="34" charset="0"/>
              </a:rPr>
              <a:t>a. Teknologi Mesin </a:t>
            </a:r>
            <a:endParaRPr lang="sv-SE" altLang="en-US" sz="2000" dirty="0" smtClean="0">
              <a:latin typeface="Arial" panose="020B0604020202020204" pitchFamily="34" charset="0"/>
            </a:endParaRPr>
          </a:p>
          <a:p>
            <a:pPr marL="711200" lvl="1" indent="0" algn="just">
              <a:lnSpc>
                <a:spcPct val="80000"/>
              </a:lnSpc>
              <a:buNone/>
            </a:pPr>
            <a:r>
              <a:rPr lang="sv-SE" altLang="en-US" sz="1700" dirty="0" smtClean="0">
                <a:latin typeface="Arial" panose="020B0604020202020204" pitchFamily="34" charset="0"/>
              </a:rPr>
              <a:t>Dalam era komputerisasi, diciptakan cara pengendalian mesin yang baru dengan menggunakan CHIP computer seperti CNC (computer numerical control) yaitu permesinan yang memiliki computer dan memori sendiri. </a:t>
            </a:r>
            <a:endParaRPr lang="en-US" altLang="en-US" sz="1700" b="1" dirty="0" smtClean="0">
              <a:latin typeface="Arial" panose="020B0604020202020204" pitchFamily="34" charset="0"/>
            </a:endParaRPr>
          </a:p>
          <a:p>
            <a:pPr marL="363538" indent="3175" eaLnBrk="1" hangingPunct="1">
              <a:lnSpc>
                <a:spcPct val="80000"/>
              </a:lnSpc>
              <a:buFont typeface="Wingdings" panose="05000000000000000000" pitchFamily="2" charset="2"/>
              <a:buNone/>
            </a:pPr>
            <a:r>
              <a:rPr lang="en-US" altLang="en-US" sz="2000" b="1" dirty="0" smtClean="0">
                <a:latin typeface="Arial" panose="020B0604020202020204" pitchFamily="34" charset="0"/>
              </a:rPr>
              <a:t>b. AIS (</a:t>
            </a:r>
            <a:r>
              <a:rPr lang="en-US" altLang="en-US" sz="2000" dirty="0" smtClean="0">
                <a:latin typeface="Arial" panose="020B0604020202020204" pitchFamily="34" charset="0"/>
              </a:rPr>
              <a:t>A</a:t>
            </a:r>
            <a:r>
              <a:rPr lang="en-US" altLang="en-US" sz="2000" b="1" dirty="0" smtClean="0">
                <a:latin typeface="Arial" panose="020B0604020202020204" pitchFamily="34" charset="0"/>
              </a:rPr>
              <a:t>u</a:t>
            </a:r>
            <a:r>
              <a:rPr lang="en-US" altLang="en-US" sz="2000" dirty="0" smtClean="0">
                <a:latin typeface="Arial" panose="020B0604020202020204" pitchFamily="34" charset="0"/>
              </a:rPr>
              <a:t>tomatic Identification System)</a:t>
            </a:r>
          </a:p>
          <a:p>
            <a:pPr marL="711200" lvl="1" indent="0" algn="just">
              <a:lnSpc>
                <a:spcPct val="80000"/>
              </a:lnSpc>
              <a:buNone/>
            </a:pPr>
            <a:r>
              <a:rPr lang="en-US" altLang="en-US" sz="1700" dirty="0" err="1" smtClean="0">
                <a:latin typeface="Arial" panose="020B0604020202020204" pitchFamily="34" charset="0"/>
              </a:rPr>
              <a:t>Peralatan</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baru</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dari</a:t>
            </a:r>
            <a:r>
              <a:rPr lang="en-US" altLang="en-US" sz="1700" dirty="0" smtClean="0">
                <a:latin typeface="Arial" panose="020B0604020202020204" pitchFamily="34" charset="0"/>
              </a:rPr>
              <a:t> CNC </a:t>
            </a:r>
            <a:r>
              <a:rPr lang="en-US" altLang="en-US" sz="1700" dirty="0" err="1" smtClean="0">
                <a:latin typeface="Arial" panose="020B0604020202020204" pitchFamily="34" charset="0"/>
              </a:rPr>
              <a:t>hingga</a:t>
            </a:r>
            <a:r>
              <a:rPr lang="en-US" altLang="en-US" sz="1700" dirty="0" smtClean="0">
                <a:latin typeface="Arial" panose="020B0604020202020204" pitchFamily="34" charset="0"/>
              </a:rPr>
              <a:t> ATM (automatic teller machine) </a:t>
            </a:r>
            <a:r>
              <a:rPr lang="en-US" altLang="en-US" sz="1700" dirty="0" err="1" smtClean="0">
                <a:latin typeface="Arial" panose="020B0604020202020204" pitchFamily="34" charset="0"/>
              </a:rPr>
              <a:t>dikendalikan</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dengan</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sinyal</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elektronik</a:t>
            </a:r>
            <a:r>
              <a:rPr lang="en-US" altLang="en-US" sz="1700" dirty="0" smtClean="0">
                <a:latin typeface="Arial" panose="020B0604020202020204" pitchFamily="34" charset="0"/>
              </a:rPr>
              <a:t> digital. </a:t>
            </a:r>
            <a:r>
              <a:rPr lang="en-US" altLang="en-US" sz="1700" dirty="0" err="1" smtClean="0">
                <a:latin typeface="Arial" panose="020B0604020202020204" pitchFamily="34" charset="0"/>
              </a:rPr>
              <a:t>Pembuatan</a:t>
            </a:r>
            <a:r>
              <a:rPr lang="en-US" altLang="en-US" sz="1700" dirty="0" smtClean="0">
                <a:latin typeface="Arial" panose="020B0604020202020204" pitchFamily="34" charset="0"/>
              </a:rPr>
              <a:t> data </a:t>
            </a:r>
            <a:r>
              <a:rPr lang="en-US" altLang="en-US" sz="1700" dirty="0" err="1" smtClean="0">
                <a:latin typeface="Arial" panose="020B0604020202020204" pitchFamily="34" charset="0"/>
              </a:rPr>
              <a:t>secara</a:t>
            </a:r>
            <a:r>
              <a:rPr lang="en-US" altLang="en-US" sz="1700" dirty="0" smtClean="0">
                <a:latin typeface="Arial" panose="020B0604020202020204" pitchFamily="34" charset="0"/>
              </a:rPr>
              <a:t> digital </a:t>
            </a:r>
            <a:r>
              <a:rPr lang="en-US" altLang="en-US" sz="1700" dirty="0" err="1" smtClean="0">
                <a:latin typeface="Arial" panose="020B0604020202020204" pitchFamily="34" charset="0"/>
              </a:rPr>
              <a:t>dilakukan</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melalui</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komputerisasi</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diantaranya</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dengan</a:t>
            </a:r>
            <a:r>
              <a:rPr lang="en-US" altLang="en-US" sz="1700" dirty="0" smtClean="0">
                <a:latin typeface="Arial" panose="020B0604020202020204" pitchFamily="34" charset="0"/>
              </a:rPr>
              <a:t> AIS (automatic identification system) yang </a:t>
            </a:r>
            <a:r>
              <a:rPr lang="en-US" altLang="en-US" sz="1700" dirty="0" err="1" smtClean="0">
                <a:latin typeface="Arial" panose="020B0604020202020204" pitchFamily="34" charset="0"/>
              </a:rPr>
              <a:t>membantu</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memindahkan</a:t>
            </a:r>
            <a:r>
              <a:rPr lang="en-US" altLang="en-US" sz="1700" dirty="0" smtClean="0">
                <a:latin typeface="Arial" panose="020B0604020202020204" pitchFamily="34" charset="0"/>
              </a:rPr>
              <a:t> data </a:t>
            </a:r>
            <a:r>
              <a:rPr lang="en-US" altLang="en-US" sz="1700" dirty="0" err="1" smtClean="0">
                <a:latin typeface="Arial" panose="020B0604020202020204" pitchFamily="34" charset="0"/>
              </a:rPr>
              <a:t>menjadi</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bentuk</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elektronik</a:t>
            </a:r>
            <a:r>
              <a:rPr lang="en-US" altLang="en-US" sz="1700" dirty="0" smtClean="0">
                <a:latin typeface="Arial" panose="020B0604020202020204" pitchFamily="34" charset="0"/>
              </a:rPr>
              <a:t> yang </a:t>
            </a:r>
            <a:r>
              <a:rPr lang="en-US" altLang="en-US" sz="1700" dirty="0" err="1" smtClean="0">
                <a:latin typeface="Arial" panose="020B0604020202020204" pitchFamily="34" charset="0"/>
              </a:rPr>
              <a:t>mudah</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untuk</a:t>
            </a:r>
            <a:r>
              <a:rPr lang="en-US" altLang="en-US" sz="1700" dirty="0" smtClean="0">
                <a:latin typeface="Arial" panose="020B0604020202020204" pitchFamily="34" charset="0"/>
              </a:rPr>
              <a:t> </a:t>
            </a:r>
            <a:r>
              <a:rPr lang="en-US" altLang="en-US" sz="1700" dirty="0" err="1" smtClean="0">
                <a:latin typeface="Arial" panose="020B0604020202020204" pitchFamily="34" charset="0"/>
              </a:rPr>
              <a:t>dimanipulasi</a:t>
            </a:r>
            <a:r>
              <a:rPr lang="en-US" altLang="en-US" sz="1700" dirty="0" smtClean="0">
                <a:latin typeface="Arial" panose="020B0604020202020204" pitchFamily="34" charset="0"/>
              </a:rPr>
              <a:t>. </a:t>
            </a:r>
            <a:endParaRPr lang="nb-NO" altLang="en-US" sz="1700" b="1" dirty="0" smtClean="0">
              <a:latin typeface="Arial" panose="020B0604020202020204" pitchFamily="34" charset="0"/>
            </a:endParaRP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877DFA9-2FD1-44FC-B594-11EBFAF7684A}" type="slidenum">
              <a:rPr lang="en-US" altLang="en-US"/>
              <a:pPr/>
              <a:t>27</a:t>
            </a:fld>
            <a:endParaRPr lang="en-US" altLang="en-US"/>
          </a:p>
        </p:txBody>
      </p:sp>
    </p:spTree>
    <p:extLst>
      <p:ext uri="{BB962C8B-B14F-4D97-AF65-F5344CB8AC3E}">
        <p14:creationId xmlns:p14="http://schemas.microsoft.com/office/powerpoint/2010/main" val="120893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914400" y="381000"/>
            <a:ext cx="8040688" cy="5751513"/>
          </a:xfrm>
        </p:spPr>
        <p:txBody>
          <a:bodyPr>
            <a:normAutofit lnSpcReduction="10000"/>
          </a:bodyPr>
          <a:lstStyle/>
          <a:p>
            <a:pPr eaLnBrk="1" hangingPunct="1">
              <a:lnSpc>
                <a:spcPct val="80000"/>
              </a:lnSpc>
              <a:buFont typeface="Wingdings" panose="05000000000000000000" pitchFamily="2" charset="2"/>
              <a:buNone/>
            </a:pPr>
            <a:r>
              <a:rPr lang="nb-NO" altLang="en-US" sz="2000" b="1" dirty="0" smtClean="0"/>
              <a:t>c. Pengendalian Proses </a:t>
            </a:r>
            <a:endParaRPr lang="nb-NO" altLang="en-US" sz="2000" dirty="0" smtClean="0"/>
          </a:p>
          <a:p>
            <a:pPr marL="261938" indent="0" eaLnBrk="1" hangingPunct="1">
              <a:lnSpc>
                <a:spcPct val="80000"/>
              </a:lnSpc>
              <a:buNone/>
            </a:pPr>
            <a:r>
              <a:rPr lang="nb-NO" altLang="en-US" sz="2000" dirty="0" smtClean="0"/>
              <a:t>Adalah penggunaan teknologi informasi untuk mengendalikan proses fisik. </a:t>
            </a:r>
          </a:p>
          <a:p>
            <a:pPr eaLnBrk="1" hangingPunct="1">
              <a:lnSpc>
                <a:spcPct val="80000"/>
              </a:lnSpc>
            </a:pPr>
            <a:endParaRPr lang="nb-NO" altLang="en-US" sz="800" b="1" dirty="0" smtClean="0"/>
          </a:p>
          <a:p>
            <a:pPr eaLnBrk="1" hangingPunct="1">
              <a:lnSpc>
                <a:spcPct val="80000"/>
              </a:lnSpc>
              <a:buFont typeface="Wingdings" panose="05000000000000000000" pitchFamily="2" charset="2"/>
              <a:buNone/>
            </a:pPr>
            <a:r>
              <a:rPr lang="nb-NO" altLang="en-US" sz="2000" b="1" dirty="0" smtClean="0"/>
              <a:t>d. Robot </a:t>
            </a:r>
            <a:endParaRPr lang="nb-NO" altLang="en-US" sz="2000" dirty="0" smtClean="0"/>
          </a:p>
          <a:p>
            <a:pPr marL="261938" indent="0" eaLnBrk="1" hangingPunct="1">
              <a:lnSpc>
                <a:spcPct val="80000"/>
              </a:lnSpc>
              <a:buNone/>
            </a:pPr>
            <a:r>
              <a:rPr lang="nb-NO" altLang="en-US" sz="2000" dirty="0" smtClean="0"/>
              <a:t>Adalah sebuah mesin yang fleksibel, memiliki kemampuan untuk mengganti tenaga manusia bekerja melalui syaraf ektronk yang menjalankan sejumlah motor dan saklar. </a:t>
            </a:r>
            <a:endParaRPr lang="nb-NO" altLang="en-US" sz="2000" b="1" dirty="0" smtClean="0"/>
          </a:p>
          <a:p>
            <a:pPr eaLnBrk="1" hangingPunct="1">
              <a:lnSpc>
                <a:spcPct val="80000"/>
              </a:lnSpc>
            </a:pPr>
            <a:endParaRPr lang="nb-NO" altLang="en-US" sz="800" b="1" dirty="0" smtClean="0"/>
          </a:p>
          <a:p>
            <a:pPr eaLnBrk="1" hangingPunct="1">
              <a:lnSpc>
                <a:spcPct val="80000"/>
              </a:lnSpc>
              <a:buFont typeface="Wingdings" panose="05000000000000000000" pitchFamily="2" charset="2"/>
              <a:buNone/>
            </a:pPr>
            <a:r>
              <a:rPr lang="nb-NO" altLang="en-US" sz="2000" b="1" dirty="0" smtClean="0"/>
              <a:t>e. Sistem Visi </a:t>
            </a:r>
            <a:endParaRPr lang="nb-NO" altLang="en-US" sz="2000" dirty="0" smtClean="0"/>
          </a:p>
          <a:p>
            <a:pPr marL="261938" indent="0" eaLnBrk="1" hangingPunct="1">
              <a:lnSpc>
                <a:spcPct val="80000"/>
              </a:lnSpc>
              <a:buNone/>
            </a:pPr>
            <a:r>
              <a:rPr lang="nb-NO" altLang="en-US" sz="2000" dirty="0" smtClean="0"/>
              <a:t>Adalah penggunaan kamera video dan teknologi dalam peran pemeriksaan. </a:t>
            </a:r>
            <a:endParaRPr lang="nb-NO" altLang="en-US" sz="2000" b="1" dirty="0" smtClean="0"/>
          </a:p>
          <a:p>
            <a:pPr eaLnBrk="1" hangingPunct="1">
              <a:lnSpc>
                <a:spcPct val="80000"/>
              </a:lnSpc>
            </a:pPr>
            <a:endParaRPr lang="nb-NO" altLang="en-US" sz="800" b="1" dirty="0" smtClean="0"/>
          </a:p>
          <a:p>
            <a:pPr eaLnBrk="1" hangingPunct="1">
              <a:lnSpc>
                <a:spcPct val="80000"/>
              </a:lnSpc>
              <a:buFont typeface="Wingdings" panose="05000000000000000000" pitchFamily="2" charset="2"/>
              <a:buNone/>
            </a:pPr>
            <a:r>
              <a:rPr lang="nb-NO" altLang="en-US" sz="2000" b="1" dirty="0" smtClean="0"/>
              <a:t>f. ASRS (Automated Storage and Retrival System) </a:t>
            </a:r>
            <a:endParaRPr lang="nb-NO" altLang="en-US" sz="2000" dirty="0" smtClean="0"/>
          </a:p>
          <a:p>
            <a:pPr marL="261938" indent="0" eaLnBrk="1" hangingPunct="1">
              <a:lnSpc>
                <a:spcPct val="80000"/>
              </a:lnSpc>
              <a:buNone/>
            </a:pPr>
            <a:r>
              <a:rPr lang="nb-NO" altLang="en-US" sz="2000" dirty="0" smtClean="0"/>
              <a:t>Adalah gudang yang dikendalikan computer yang menempatkan komponen secara otomatis dari dan menuju temmpat tertentu dalam gudang. </a:t>
            </a:r>
          </a:p>
          <a:p>
            <a:pPr eaLnBrk="1" hangingPunct="1">
              <a:lnSpc>
                <a:spcPct val="80000"/>
              </a:lnSpc>
            </a:pPr>
            <a:endParaRPr lang="en-US" altLang="en-US" sz="800" b="1" dirty="0" smtClean="0"/>
          </a:p>
          <a:p>
            <a:pPr eaLnBrk="1" hangingPunct="1">
              <a:lnSpc>
                <a:spcPct val="80000"/>
              </a:lnSpc>
              <a:buFont typeface="Wingdings" panose="05000000000000000000" pitchFamily="2" charset="2"/>
              <a:buNone/>
            </a:pPr>
            <a:r>
              <a:rPr lang="en-US" altLang="en-US" sz="2000" b="1" dirty="0" smtClean="0"/>
              <a:t>g. AGV (Automated Guided Vehicle) </a:t>
            </a:r>
            <a:endParaRPr lang="en-US" altLang="en-US" sz="2000" dirty="0" smtClean="0"/>
          </a:p>
          <a:p>
            <a:pPr marL="261938" indent="0" eaLnBrk="1" hangingPunct="1">
              <a:lnSpc>
                <a:spcPct val="80000"/>
              </a:lnSpc>
              <a:buNone/>
            </a:pPr>
            <a:r>
              <a:rPr lang="en-US" altLang="en-US" sz="2000" dirty="0" err="1" smtClean="0"/>
              <a:t>Adalah</a:t>
            </a:r>
            <a:r>
              <a:rPr lang="en-US" altLang="en-US" sz="2000" dirty="0" smtClean="0"/>
              <a:t> </a:t>
            </a:r>
            <a:r>
              <a:rPr lang="en-US" altLang="en-US" sz="2000" dirty="0" err="1" smtClean="0"/>
              <a:t>kereta</a:t>
            </a:r>
            <a:r>
              <a:rPr lang="en-US" altLang="en-US" sz="2000" dirty="0" smtClean="0"/>
              <a:t> yang </a:t>
            </a:r>
            <a:r>
              <a:rPr lang="en-US" altLang="en-US" sz="2000" dirty="0" err="1" smtClean="0"/>
              <a:t>dipandu</a:t>
            </a:r>
            <a:r>
              <a:rPr lang="en-US" altLang="en-US" sz="2000" dirty="0" smtClean="0"/>
              <a:t> </a:t>
            </a:r>
            <a:r>
              <a:rPr lang="en-US" altLang="en-US" sz="2000" dirty="0" err="1" smtClean="0"/>
              <a:t>dan</a:t>
            </a:r>
            <a:r>
              <a:rPr lang="en-US" altLang="en-US" sz="2000" dirty="0" smtClean="0"/>
              <a:t> </a:t>
            </a:r>
            <a:r>
              <a:rPr lang="en-US" altLang="en-US" sz="2000" dirty="0" err="1" smtClean="0"/>
              <a:t>dikendalikan</a:t>
            </a:r>
            <a:r>
              <a:rPr lang="en-US" altLang="en-US" sz="2000" dirty="0" smtClean="0"/>
              <a:t> </a:t>
            </a:r>
            <a:r>
              <a:rPr lang="en-US" altLang="en-US" sz="2000" dirty="0" err="1" smtClean="0"/>
              <a:t>secara</a:t>
            </a:r>
            <a:r>
              <a:rPr lang="en-US" altLang="en-US" sz="2000" dirty="0" smtClean="0"/>
              <a:t> </a:t>
            </a:r>
            <a:r>
              <a:rPr lang="en-US" altLang="en-US" sz="2000" dirty="0" err="1" smtClean="0"/>
              <a:t>elektronik</a:t>
            </a:r>
            <a:r>
              <a:rPr lang="en-US" altLang="en-US" sz="2000" dirty="0" smtClean="0"/>
              <a:t> yang </a:t>
            </a:r>
            <a:r>
              <a:rPr lang="en-US" altLang="en-US" sz="2000" dirty="0" err="1" smtClean="0"/>
              <a:t>digunakan</a:t>
            </a:r>
            <a:r>
              <a:rPr lang="en-US" altLang="en-US" sz="2000" dirty="0" smtClean="0"/>
              <a:t> </a:t>
            </a:r>
            <a:r>
              <a:rPr lang="en-US" altLang="en-US" sz="2000" dirty="0" err="1" smtClean="0"/>
              <a:t>untuk</a:t>
            </a:r>
            <a:r>
              <a:rPr lang="en-US" altLang="en-US" sz="2000" dirty="0" smtClean="0"/>
              <a:t>  </a:t>
            </a:r>
            <a:r>
              <a:rPr lang="en-US" altLang="en-US" sz="2000" dirty="0" err="1" smtClean="0"/>
              <a:t>memindahkan</a:t>
            </a:r>
            <a:r>
              <a:rPr lang="en-US" altLang="en-US" sz="2000" dirty="0" smtClean="0"/>
              <a:t> </a:t>
            </a:r>
            <a:r>
              <a:rPr lang="en-US" altLang="en-US" sz="2000" dirty="0" err="1" smtClean="0"/>
              <a:t>bahan</a:t>
            </a:r>
            <a:r>
              <a:rPr lang="en-US" altLang="en-US" sz="2000" dirty="0" smtClean="0"/>
              <a:t>. </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B065D28-7EF8-46A3-9E69-356E412E177F}" type="slidenum">
              <a:rPr lang="en-US" altLang="en-US"/>
              <a:pPr/>
              <a:t>28</a:t>
            </a:fld>
            <a:endParaRPr lang="en-US" altLang="en-US"/>
          </a:p>
        </p:txBody>
      </p:sp>
    </p:spTree>
    <p:extLst>
      <p:ext uri="{BB962C8B-B14F-4D97-AF65-F5344CB8AC3E}">
        <p14:creationId xmlns:p14="http://schemas.microsoft.com/office/powerpoint/2010/main" val="2567215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11560" y="604838"/>
            <a:ext cx="8116888" cy="5751513"/>
          </a:xfrm>
        </p:spPr>
        <p:txBody>
          <a:bodyPr>
            <a:normAutofit fontScale="92500" lnSpcReduction="10000"/>
          </a:bodyPr>
          <a:lstStyle/>
          <a:p>
            <a:pPr eaLnBrk="1" hangingPunct="1">
              <a:lnSpc>
                <a:spcPct val="80000"/>
              </a:lnSpc>
              <a:buFont typeface="Wingdings" panose="05000000000000000000" pitchFamily="2" charset="2"/>
              <a:buNone/>
            </a:pPr>
            <a:r>
              <a:rPr lang="en-US" altLang="en-US" sz="1800" b="1" dirty="0" smtClean="0"/>
              <a:t>h. FMS (Flexible Manufacturing System) </a:t>
            </a:r>
            <a:endParaRPr lang="en-US" altLang="en-US" sz="1800" dirty="0" smtClean="0"/>
          </a:p>
          <a:p>
            <a:pPr marL="174625" indent="0" algn="just" eaLnBrk="1" hangingPunct="1">
              <a:lnSpc>
                <a:spcPct val="80000"/>
              </a:lnSpc>
              <a:buNone/>
            </a:pPr>
            <a:r>
              <a:rPr lang="en-US" altLang="en-US" sz="1800" dirty="0" err="1" smtClean="0"/>
              <a:t>Adalah</a:t>
            </a:r>
            <a:r>
              <a:rPr lang="en-US" altLang="en-US" sz="1800" dirty="0" smtClean="0"/>
              <a:t> </a:t>
            </a:r>
            <a:r>
              <a:rPr lang="en-US" altLang="en-US" sz="1800" dirty="0" err="1" smtClean="0"/>
              <a:t>sebuah</a:t>
            </a:r>
            <a:r>
              <a:rPr lang="en-US" altLang="en-US" sz="1800" dirty="0" smtClean="0"/>
              <a:t> system yang </a:t>
            </a:r>
            <a:r>
              <a:rPr lang="en-US" altLang="en-US" sz="1800" dirty="0" err="1" smtClean="0"/>
              <a:t>menggunakan</a:t>
            </a:r>
            <a:r>
              <a:rPr lang="en-US" altLang="en-US" sz="1800" dirty="0" smtClean="0"/>
              <a:t> </a:t>
            </a:r>
            <a:r>
              <a:rPr lang="en-US" altLang="en-US" sz="1800" dirty="0" err="1" smtClean="0"/>
              <a:t>sebuah</a:t>
            </a:r>
            <a:r>
              <a:rPr lang="en-US" altLang="en-US" sz="1800" dirty="0" smtClean="0"/>
              <a:t> </a:t>
            </a:r>
            <a:r>
              <a:rPr lang="en-US" altLang="en-US" sz="1800" dirty="0" err="1" smtClean="0"/>
              <a:t>sel</a:t>
            </a:r>
            <a:r>
              <a:rPr lang="en-US" altLang="en-US" sz="1800" dirty="0" smtClean="0"/>
              <a:t> </a:t>
            </a:r>
            <a:r>
              <a:rPr lang="en-US" altLang="en-US" sz="1800" dirty="0" err="1" smtClean="0"/>
              <a:t>kerja</a:t>
            </a:r>
            <a:r>
              <a:rPr lang="en-US" altLang="en-US" sz="1800" dirty="0" smtClean="0"/>
              <a:t> </a:t>
            </a:r>
            <a:r>
              <a:rPr lang="en-US" altLang="en-US" sz="1800" dirty="0" err="1" smtClean="0"/>
              <a:t>otomatis</a:t>
            </a:r>
            <a:r>
              <a:rPr lang="en-US" altLang="en-US" sz="1800" dirty="0" smtClean="0"/>
              <a:t> yang </a:t>
            </a:r>
            <a:r>
              <a:rPr lang="en-US" altLang="en-US" sz="1800" dirty="0" err="1" smtClean="0"/>
              <a:t>dikendalikan</a:t>
            </a:r>
            <a:r>
              <a:rPr lang="en-US" altLang="en-US" sz="1800" dirty="0" smtClean="0"/>
              <a:t> </a:t>
            </a:r>
            <a:r>
              <a:rPr lang="en-US" altLang="en-US" sz="1800" dirty="0" err="1" smtClean="0"/>
              <a:t>oleh</a:t>
            </a:r>
            <a:r>
              <a:rPr lang="en-US" altLang="en-US" sz="1800" dirty="0" smtClean="0"/>
              <a:t> </a:t>
            </a:r>
            <a:r>
              <a:rPr lang="en-US" altLang="en-US" sz="1800" dirty="0" err="1" smtClean="0"/>
              <a:t>sinyal</a:t>
            </a:r>
            <a:r>
              <a:rPr lang="en-US" altLang="en-US" sz="1800" dirty="0" smtClean="0"/>
              <a:t> </a:t>
            </a:r>
            <a:r>
              <a:rPr lang="en-US" altLang="en-US" sz="1800" dirty="0" err="1" smtClean="0"/>
              <a:t>elektronik</a:t>
            </a:r>
            <a:r>
              <a:rPr lang="en-US" altLang="en-US" sz="1800" dirty="0" smtClean="0"/>
              <a:t> </a:t>
            </a:r>
            <a:r>
              <a:rPr lang="en-US" altLang="en-US" sz="1800" dirty="0" err="1" smtClean="0"/>
              <a:t>dari</a:t>
            </a:r>
            <a:r>
              <a:rPr lang="en-US" altLang="en-US" sz="1800" dirty="0" smtClean="0"/>
              <a:t> </a:t>
            </a:r>
            <a:r>
              <a:rPr lang="en-US" altLang="en-US" sz="1800" dirty="0" err="1" smtClean="0"/>
              <a:t>sebuah</a:t>
            </a:r>
            <a:r>
              <a:rPr lang="en-US" altLang="en-US" sz="1800" dirty="0" smtClean="0"/>
              <a:t> computer </a:t>
            </a:r>
            <a:r>
              <a:rPr lang="en-US" altLang="en-US" sz="1800" dirty="0" err="1" smtClean="0"/>
              <a:t>induk</a:t>
            </a:r>
            <a:r>
              <a:rPr lang="en-US" altLang="en-US" sz="1800" dirty="0" smtClean="0"/>
              <a:t>. </a:t>
            </a:r>
          </a:p>
          <a:p>
            <a:pPr eaLnBrk="1" hangingPunct="1">
              <a:lnSpc>
                <a:spcPct val="80000"/>
              </a:lnSpc>
              <a:buFont typeface="Wingdings" panose="05000000000000000000" pitchFamily="2" charset="2"/>
              <a:buNone/>
            </a:pPr>
            <a:endParaRPr lang="en-US" altLang="en-US" sz="800" dirty="0" smtClean="0"/>
          </a:p>
          <a:p>
            <a:pPr marL="363538" eaLnBrk="1" hangingPunct="1">
              <a:lnSpc>
                <a:spcPct val="80000"/>
              </a:lnSpc>
              <a:buFont typeface="Wingdings" panose="05000000000000000000" pitchFamily="2" charset="2"/>
              <a:buNone/>
            </a:pPr>
            <a:r>
              <a:rPr lang="en-US" altLang="en-US" sz="1800" dirty="0" err="1" smtClean="0"/>
              <a:t>Kelebihan</a:t>
            </a:r>
            <a:r>
              <a:rPr lang="en-US" altLang="en-US" sz="1800" dirty="0" smtClean="0"/>
              <a:t> </a:t>
            </a:r>
            <a:r>
              <a:rPr lang="en-US" altLang="en-US" sz="1800" dirty="0" err="1" smtClean="0"/>
              <a:t>dari</a:t>
            </a:r>
            <a:r>
              <a:rPr lang="en-US" altLang="en-US" sz="1800" dirty="0" smtClean="0"/>
              <a:t> FMS : </a:t>
            </a:r>
          </a:p>
          <a:p>
            <a:pPr marL="363538" eaLnBrk="1" hangingPunct="1">
              <a:lnSpc>
                <a:spcPct val="80000"/>
              </a:lnSpc>
            </a:pPr>
            <a:r>
              <a:rPr lang="en-US" altLang="en-US" sz="1800" dirty="0" smtClean="0"/>
              <a:t>- </a:t>
            </a:r>
            <a:r>
              <a:rPr lang="en-US" altLang="en-US" sz="1800" dirty="0" err="1" smtClean="0"/>
              <a:t>Meningkatkan</a:t>
            </a:r>
            <a:r>
              <a:rPr lang="en-US" altLang="en-US" sz="1800" dirty="0" smtClean="0"/>
              <a:t> </a:t>
            </a:r>
            <a:r>
              <a:rPr lang="en-US" altLang="en-US" sz="1800" dirty="0" err="1" smtClean="0"/>
              <a:t>pemanfaatan</a:t>
            </a:r>
            <a:r>
              <a:rPr lang="en-US" altLang="en-US" sz="1800" dirty="0" smtClean="0"/>
              <a:t> modal </a:t>
            </a:r>
          </a:p>
          <a:p>
            <a:pPr marL="363538" eaLnBrk="1" hangingPunct="1">
              <a:lnSpc>
                <a:spcPct val="80000"/>
              </a:lnSpc>
            </a:pPr>
            <a:r>
              <a:rPr lang="en-US" altLang="en-US" sz="1800" dirty="0" smtClean="0"/>
              <a:t>- </a:t>
            </a:r>
            <a:r>
              <a:rPr lang="en-US" altLang="en-US" sz="1800" dirty="0" err="1" smtClean="0"/>
              <a:t>Menurunkan</a:t>
            </a:r>
            <a:r>
              <a:rPr lang="en-US" altLang="en-US" sz="1800" dirty="0" smtClean="0"/>
              <a:t> </a:t>
            </a:r>
            <a:r>
              <a:rPr lang="en-US" altLang="en-US" sz="1800" dirty="0" err="1" smtClean="0"/>
              <a:t>biaya</a:t>
            </a:r>
            <a:r>
              <a:rPr lang="en-US" altLang="en-US" sz="1800" dirty="0" smtClean="0"/>
              <a:t> </a:t>
            </a:r>
            <a:r>
              <a:rPr lang="en-US" altLang="en-US" sz="1800" dirty="0" err="1" smtClean="0"/>
              <a:t>tenaga</a:t>
            </a:r>
            <a:r>
              <a:rPr lang="en-US" altLang="en-US" sz="1800" dirty="0" smtClean="0"/>
              <a:t> </a:t>
            </a:r>
            <a:r>
              <a:rPr lang="en-US" altLang="en-US" sz="1800" dirty="0" err="1" smtClean="0"/>
              <a:t>kerja</a:t>
            </a:r>
            <a:r>
              <a:rPr lang="en-US" altLang="en-US" sz="1800" dirty="0" smtClean="0"/>
              <a:t> </a:t>
            </a:r>
            <a:r>
              <a:rPr lang="en-US" altLang="en-US" sz="1800" dirty="0" err="1" smtClean="0"/>
              <a:t>langsung</a:t>
            </a:r>
            <a:r>
              <a:rPr lang="en-US" altLang="en-US" sz="1800" dirty="0" smtClean="0"/>
              <a:t> </a:t>
            </a:r>
            <a:endParaRPr lang="fi-FI" altLang="en-US" sz="1800" dirty="0" smtClean="0"/>
          </a:p>
          <a:p>
            <a:pPr marL="363538" eaLnBrk="1" hangingPunct="1">
              <a:lnSpc>
                <a:spcPct val="80000"/>
              </a:lnSpc>
            </a:pPr>
            <a:r>
              <a:rPr lang="fi-FI" altLang="en-US" sz="1800" dirty="0" smtClean="0"/>
              <a:t>- Mengurangi Persediaan </a:t>
            </a:r>
          </a:p>
          <a:p>
            <a:pPr marL="363538" eaLnBrk="1" hangingPunct="1">
              <a:lnSpc>
                <a:spcPct val="80000"/>
              </a:lnSpc>
            </a:pPr>
            <a:r>
              <a:rPr lang="fi-FI" altLang="en-US" sz="1800" dirty="0" smtClean="0"/>
              <a:t>- Kualitas menjadi konsisten </a:t>
            </a:r>
          </a:p>
          <a:p>
            <a:pPr marL="363538" eaLnBrk="1" hangingPunct="1">
              <a:lnSpc>
                <a:spcPct val="80000"/>
              </a:lnSpc>
              <a:buFont typeface="Wingdings" panose="05000000000000000000" pitchFamily="2" charset="2"/>
              <a:buNone/>
            </a:pPr>
            <a:r>
              <a:rPr lang="fi-FI" altLang="en-US" sz="1800" dirty="0" smtClean="0"/>
              <a:t>Kekurangan FMS: </a:t>
            </a:r>
            <a:endParaRPr lang="sv-SE" altLang="en-US" sz="1800" dirty="0" smtClean="0"/>
          </a:p>
          <a:p>
            <a:pPr marL="363538" eaLnBrk="1" hangingPunct="1">
              <a:lnSpc>
                <a:spcPct val="80000"/>
              </a:lnSpc>
            </a:pPr>
            <a:r>
              <a:rPr lang="sv-SE" altLang="en-US" sz="1800" dirty="0" smtClean="0"/>
              <a:t>- Terbatasnya kemampuan pada perubahan produk </a:t>
            </a:r>
          </a:p>
          <a:p>
            <a:pPr marL="363538" eaLnBrk="1" hangingPunct="1">
              <a:lnSpc>
                <a:spcPct val="80000"/>
              </a:lnSpc>
            </a:pPr>
            <a:r>
              <a:rPr lang="sv-SE" altLang="en-US" sz="1800" dirty="0" smtClean="0"/>
              <a:t>- Perlu perencanaan dan modal besar </a:t>
            </a:r>
          </a:p>
          <a:p>
            <a:pPr marL="363538" eaLnBrk="1" hangingPunct="1">
              <a:lnSpc>
                <a:spcPct val="80000"/>
              </a:lnSpc>
            </a:pPr>
            <a:r>
              <a:rPr lang="sv-SE" altLang="en-US" sz="1800" dirty="0" smtClean="0"/>
              <a:t>- Membutuhkan persyaratan peralatan dan alat bantu. </a:t>
            </a:r>
            <a:endParaRPr lang="en-US" altLang="en-US" sz="1800" b="1" dirty="0" smtClean="0"/>
          </a:p>
          <a:p>
            <a:pPr eaLnBrk="1" hangingPunct="1">
              <a:lnSpc>
                <a:spcPct val="80000"/>
              </a:lnSpc>
            </a:pPr>
            <a:endParaRPr lang="en-US" altLang="en-US" sz="1800" b="1" dirty="0" smtClean="0"/>
          </a:p>
          <a:p>
            <a:pPr eaLnBrk="1" hangingPunct="1">
              <a:lnSpc>
                <a:spcPct val="80000"/>
              </a:lnSpc>
              <a:buFont typeface="Wingdings" panose="05000000000000000000" pitchFamily="2" charset="2"/>
              <a:buNone/>
            </a:pPr>
            <a:r>
              <a:rPr lang="en-US" altLang="en-US" sz="1800" b="1" dirty="0" err="1" smtClean="0"/>
              <a:t>i</a:t>
            </a:r>
            <a:r>
              <a:rPr lang="en-US" altLang="en-US" sz="1800" b="1" dirty="0" smtClean="0"/>
              <a:t>. CIM (Computer Integrated Manufacturing) </a:t>
            </a:r>
            <a:endParaRPr lang="en-US" altLang="en-US" sz="1800" dirty="0" smtClean="0"/>
          </a:p>
          <a:p>
            <a:pPr marL="363538" algn="just" eaLnBrk="1" hangingPunct="1">
              <a:lnSpc>
                <a:spcPct val="80000"/>
              </a:lnSpc>
            </a:pPr>
            <a:r>
              <a:rPr lang="en-US" altLang="en-US" sz="1800" dirty="0" err="1" smtClean="0"/>
              <a:t>Adalah</a:t>
            </a:r>
            <a:r>
              <a:rPr lang="en-US" altLang="en-US" sz="1800" dirty="0" smtClean="0"/>
              <a:t> </a:t>
            </a:r>
            <a:r>
              <a:rPr lang="en-US" altLang="en-US" sz="1800" dirty="0" err="1" smtClean="0"/>
              <a:t>sebuah</a:t>
            </a:r>
            <a:r>
              <a:rPr lang="en-US" altLang="en-US" sz="1800" dirty="0" smtClean="0"/>
              <a:t> </a:t>
            </a:r>
            <a:r>
              <a:rPr lang="en-US" altLang="en-US" sz="1800" dirty="0" err="1" smtClean="0"/>
              <a:t>sistem</a:t>
            </a:r>
            <a:r>
              <a:rPr lang="en-US" altLang="en-US" sz="1800" dirty="0" smtClean="0"/>
              <a:t> </a:t>
            </a:r>
            <a:r>
              <a:rPr lang="en-US" altLang="en-US" sz="1800" dirty="0" err="1" smtClean="0"/>
              <a:t>manufaktur</a:t>
            </a:r>
            <a:r>
              <a:rPr lang="en-US" altLang="en-US" sz="1800" dirty="0" smtClean="0"/>
              <a:t> </a:t>
            </a:r>
            <a:r>
              <a:rPr lang="en-US" altLang="en-US" sz="1800" dirty="0" err="1" smtClean="0"/>
              <a:t>dimana</a:t>
            </a:r>
            <a:r>
              <a:rPr lang="en-US" altLang="en-US" sz="1800" dirty="0" smtClean="0"/>
              <a:t> CAD, FMS, </a:t>
            </a:r>
            <a:r>
              <a:rPr lang="en-US" altLang="en-US" sz="1800" dirty="0" err="1" smtClean="0"/>
              <a:t>pengendalian</a:t>
            </a:r>
            <a:r>
              <a:rPr lang="en-US" altLang="en-US" sz="1800" dirty="0" smtClean="0"/>
              <a:t> </a:t>
            </a:r>
            <a:r>
              <a:rPr lang="en-US" altLang="en-US" sz="1800" dirty="0" err="1" smtClean="0"/>
              <a:t>persediaan</a:t>
            </a:r>
            <a:r>
              <a:rPr lang="en-US" altLang="en-US" sz="1800" dirty="0" smtClean="0"/>
              <a:t>, </a:t>
            </a:r>
            <a:r>
              <a:rPr lang="en-US" altLang="en-US" sz="1800" dirty="0" err="1" smtClean="0"/>
              <a:t>gudang</a:t>
            </a:r>
            <a:r>
              <a:rPr lang="en-US" altLang="en-US" sz="1800" dirty="0" smtClean="0"/>
              <a:t> </a:t>
            </a:r>
            <a:r>
              <a:rPr lang="en-US" altLang="en-US" sz="1800" dirty="0" err="1" smtClean="0"/>
              <a:t>dan</a:t>
            </a:r>
            <a:r>
              <a:rPr lang="en-US" altLang="en-US" sz="1800" dirty="0" smtClean="0"/>
              <a:t> </a:t>
            </a:r>
            <a:r>
              <a:rPr lang="en-US" altLang="en-US" sz="1800" dirty="0" err="1" smtClean="0"/>
              <a:t>pengiriman</a:t>
            </a:r>
            <a:r>
              <a:rPr lang="en-US" altLang="en-US" sz="1800" dirty="0" smtClean="0"/>
              <a:t> </a:t>
            </a:r>
            <a:r>
              <a:rPr lang="en-US" altLang="en-US" sz="1800" dirty="0" err="1" smtClean="0"/>
              <a:t>dipadukan</a:t>
            </a:r>
            <a:r>
              <a:rPr lang="en-US" altLang="en-US" sz="1800" dirty="0" smtClean="0"/>
              <a:t>. </a:t>
            </a:r>
          </a:p>
          <a:p>
            <a:pPr marL="363538" algn="just" eaLnBrk="1" hangingPunct="1">
              <a:lnSpc>
                <a:spcPct val="80000"/>
              </a:lnSpc>
            </a:pPr>
            <a:r>
              <a:rPr lang="en-US" altLang="en-US" sz="1800" dirty="0" err="1" smtClean="0"/>
              <a:t>Merupakan</a:t>
            </a:r>
            <a:r>
              <a:rPr lang="en-US" altLang="en-US" sz="1800" dirty="0" smtClean="0"/>
              <a:t> </a:t>
            </a:r>
            <a:r>
              <a:rPr lang="en-US" altLang="en-US" sz="1800" dirty="0" err="1" smtClean="0"/>
              <a:t>perluasan</a:t>
            </a:r>
            <a:r>
              <a:rPr lang="en-US" altLang="en-US" sz="1800" dirty="0" smtClean="0"/>
              <a:t> </a:t>
            </a:r>
            <a:r>
              <a:rPr lang="en-US" altLang="en-US" sz="1800" dirty="0" err="1" smtClean="0"/>
              <a:t>dari</a:t>
            </a:r>
            <a:r>
              <a:rPr lang="en-US" altLang="en-US" sz="1800" dirty="0" smtClean="0"/>
              <a:t> FMS. FMS </a:t>
            </a:r>
            <a:r>
              <a:rPr lang="en-US" altLang="en-US" sz="1800" dirty="0" err="1" smtClean="0"/>
              <a:t>dan</a:t>
            </a:r>
            <a:r>
              <a:rPr lang="en-US" altLang="en-US" sz="1800" dirty="0" smtClean="0"/>
              <a:t> CIM </a:t>
            </a:r>
            <a:r>
              <a:rPr lang="en-US" altLang="en-US" sz="1800" dirty="0" err="1" smtClean="0"/>
              <a:t>mengurangi</a:t>
            </a:r>
            <a:r>
              <a:rPr lang="en-US" altLang="en-US" sz="1800" dirty="0" smtClean="0"/>
              <a:t> </a:t>
            </a:r>
            <a:r>
              <a:rPr lang="en-US" altLang="en-US" sz="1800" dirty="0" err="1" smtClean="0"/>
              <a:t>perbedaan</a:t>
            </a:r>
            <a:r>
              <a:rPr lang="en-US" altLang="en-US" sz="1800" dirty="0" smtClean="0"/>
              <a:t> </a:t>
            </a:r>
            <a:r>
              <a:rPr lang="en-US" altLang="en-US" sz="1800" dirty="0" err="1" smtClean="0"/>
              <a:t>antara</a:t>
            </a:r>
            <a:r>
              <a:rPr lang="en-US" altLang="en-US" sz="1800" dirty="0" smtClean="0"/>
              <a:t> </a:t>
            </a:r>
            <a:r>
              <a:rPr lang="en-US" altLang="en-US" sz="1800" dirty="0" err="1" smtClean="0"/>
              <a:t>produksi</a:t>
            </a:r>
            <a:r>
              <a:rPr lang="en-US" altLang="en-US" sz="1800" dirty="0" smtClean="0"/>
              <a:t> </a:t>
            </a:r>
            <a:r>
              <a:rPr lang="en-US" altLang="en-US" sz="1800" dirty="0" err="1" smtClean="0"/>
              <a:t>dengan</a:t>
            </a:r>
            <a:r>
              <a:rPr lang="en-US" altLang="en-US" sz="1800" dirty="0" smtClean="0"/>
              <a:t> volume </a:t>
            </a:r>
            <a:r>
              <a:rPr lang="en-US" altLang="en-US" sz="1800" dirty="0" err="1" smtClean="0"/>
              <a:t>rendah</a:t>
            </a:r>
            <a:r>
              <a:rPr lang="en-US" altLang="en-US" sz="1800" dirty="0" smtClean="0"/>
              <a:t> </a:t>
            </a:r>
            <a:r>
              <a:rPr lang="en-US" altLang="en-US" sz="1800" dirty="0" err="1" smtClean="0"/>
              <a:t>variasi</a:t>
            </a:r>
            <a:r>
              <a:rPr lang="en-US" altLang="en-US" sz="1800" dirty="0" smtClean="0"/>
              <a:t> </a:t>
            </a:r>
            <a:r>
              <a:rPr lang="en-US" altLang="en-US" sz="1800" dirty="0" err="1" smtClean="0"/>
              <a:t>tinggi</a:t>
            </a:r>
            <a:r>
              <a:rPr lang="en-US" altLang="en-US" sz="1800" dirty="0" smtClean="0"/>
              <a:t> </a:t>
            </a:r>
            <a:r>
              <a:rPr lang="en-US" altLang="en-US" sz="1800" dirty="0" err="1" smtClean="0"/>
              <a:t>dengan</a:t>
            </a:r>
            <a:r>
              <a:rPr lang="en-US" altLang="en-US" sz="1800" dirty="0" smtClean="0"/>
              <a:t> </a:t>
            </a:r>
            <a:r>
              <a:rPr lang="en-US" altLang="en-US" sz="1800" dirty="0" err="1" smtClean="0"/>
              <a:t>produksi</a:t>
            </a:r>
            <a:r>
              <a:rPr lang="en-US" altLang="en-US" sz="1800" dirty="0" smtClean="0"/>
              <a:t> </a:t>
            </a:r>
            <a:r>
              <a:rPr lang="en-US" altLang="en-US" sz="1800" dirty="0" err="1" smtClean="0"/>
              <a:t>dengan</a:t>
            </a:r>
            <a:r>
              <a:rPr lang="en-US" altLang="en-US" sz="1800" dirty="0" smtClean="0"/>
              <a:t> volume </a:t>
            </a:r>
            <a:r>
              <a:rPr lang="en-US" altLang="en-US" sz="1800" dirty="0" err="1" smtClean="0"/>
              <a:t>tinggi</a:t>
            </a:r>
            <a:r>
              <a:rPr lang="en-US" altLang="en-US" sz="1800" dirty="0" smtClean="0"/>
              <a:t> </a:t>
            </a:r>
            <a:r>
              <a:rPr lang="en-US" altLang="en-US" sz="1800" dirty="0" err="1" smtClean="0"/>
              <a:t>variasi</a:t>
            </a:r>
            <a:r>
              <a:rPr lang="en-US" altLang="en-US" sz="1800" dirty="0" smtClean="0"/>
              <a:t> </a:t>
            </a:r>
            <a:r>
              <a:rPr lang="en-US" altLang="en-US" sz="1800" dirty="0" err="1" smtClean="0"/>
              <a:t>rendah</a:t>
            </a:r>
            <a:r>
              <a:rPr lang="en-US" altLang="en-US" sz="1800" dirty="0" smtClean="0"/>
              <a:t>. </a:t>
            </a:r>
          </a:p>
          <a:p>
            <a:pPr marL="363538" algn="just" eaLnBrk="1" hangingPunct="1">
              <a:lnSpc>
                <a:spcPct val="80000"/>
              </a:lnSpc>
            </a:pPr>
            <a:r>
              <a:rPr lang="en-US" altLang="en-US" sz="1800" dirty="0" err="1" smtClean="0"/>
              <a:t>Teknologi</a:t>
            </a:r>
            <a:r>
              <a:rPr lang="en-US" altLang="en-US" sz="1800" dirty="0" smtClean="0"/>
              <a:t> </a:t>
            </a:r>
            <a:r>
              <a:rPr lang="en-US" altLang="en-US" sz="1800" dirty="0" err="1" smtClean="0"/>
              <a:t>Informasi</a:t>
            </a:r>
            <a:r>
              <a:rPr lang="en-US" altLang="en-US" sz="1800" dirty="0" smtClean="0"/>
              <a:t> </a:t>
            </a:r>
            <a:r>
              <a:rPr lang="en-US" altLang="en-US" sz="1800" dirty="0" err="1" smtClean="0"/>
              <a:t>menjadikan</a:t>
            </a:r>
            <a:r>
              <a:rPr lang="en-US" altLang="en-US" sz="1800" dirty="0" smtClean="0"/>
              <a:t> FMS </a:t>
            </a:r>
            <a:r>
              <a:rPr lang="en-US" altLang="en-US" sz="1800" dirty="0" err="1" smtClean="0"/>
              <a:t>dan</a:t>
            </a:r>
            <a:r>
              <a:rPr lang="en-US" altLang="en-US" sz="1800" dirty="0" smtClean="0"/>
              <a:t> CIM </a:t>
            </a:r>
            <a:r>
              <a:rPr lang="en-US" altLang="en-US" sz="1800" dirty="0" err="1" smtClean="0"/>
              <a:t>mengatasi</a:t>
            </a:r>
            <a:r>
              <a:rPr lang="en-US" altLang="en-US" sz="1800" dirty="0" smtClean="0"/>
              <a:t> </a:t>
            </a:r>
            <a:r>
              <a:rPr lang="en-US" altLang="en-US" sz="1800" dirty="0" err="1" smtClean="0"/>
              <a:t>meningkatnya</a:t>
            </a:r>
            <a:r>
              <a:rPr lang="en-US" altLang="en-US" sz="1800" dirty="0" smtClean="0"/>
              <a:t> </a:t>
            </a:r>
            <a:r>
              <a:rPr lang="en-US" altLang="en-US" sz="1800" dirty="0" err="1" smtClean="0"/>
              <a:t>variasi</a:t>
            </a:r>
            <a:r>
              <a:rPr lang="en-US" altLang="en-US" sz="1800" dirty="0" smtClean="0"/>
              <a:t> yang </a:t>
            </a:r>
            <a:r>
              <a:rPr lang="en-US" altLang="en-US" sz="1800" dirty="0" err="1" smtClean="0"/>
              <a:t>bersamaan</a:t>
            </a:r>
            <a:r>
              <a:rPr lang="en-US" altLang="en-US" sz="1800" dirty="0" smtClean="0"/>
              <a:t> </a:t>
            </a:r>
            <a:r>
              <a:rPr lang="en-US" altLang="en-US" sz="1800" dirty="0" err="1" smtClean="0"/>
              <a:t>dengan</a:t>
            </a:r>
            <a:r>
              <a:rPr lang="en-US" altLang="en-US" sz="1800" dirty="0" smtClean="0"/>
              <a:t> </a:t>
            </a:r>
            <a:r>
              <a:rPr lang="en-US" altLang="en-US" sz="1800" dirty="0" err="1" smtClean="0"/>
              <a:t>meningkatnya</a:t>
            </a:r>
            <a:r>
              <a:rPr lang="en-US" altLang="en-US" sz="1800" dirty="0" smtClean="0"/>
              <a:t> volume. </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C9306A-979F-4939-BDC3-4E0D0B43A09D}" type="slidenum">
              <a:rPr lang="en-US" altLang="en-US"/>
              <a:pPr/>
              <a:t>29</a:t>
            </a:fld>
            <a:endParaRPr lang="en-US" altLang="en-US"/>
          </a:p>
        </p:txBody>
      </p:sp>
    </p:spTree>
    <p:extLst>
      <p:ext uri="{BB962C8B-B14F-4D97-AF65-F5344CB8AC3E}">
        <p14:creationId xmlns:p14="http://schemas.microsoft.com/office/powerpoint/2010/main" val="1547977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4 STRATEGI PROSES</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814228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6277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228600"/>
            <a:ext cx="4038600" cy="381000"/>
          </a:xfrm>
        </p:spPr>
        <p:txBody>
          <a:bodyPr/>
          <a:lstStyle/>
          <a:p>
            <a:pPr eaLnBrk="1" hangingPunct="1"/>
            <a:r>
              <a:rPr lang="en-US" altLang="en-US" sz="2000" b="1" smtClean="0"/>
              <a:t>2. Teknologi di sektor jasa</a:t>
            </a:r>
            <a:endParaRPr lang="en-US" altLang="en-US" sz="2000" smtClean="0"/>
          </a:p>
        </p:txBody>
      </p:sp>
      <p:sp>
        <p:nvSpPr>
          <p:cNvPr id="19459" name="Rectangle 3"/>
          <p:cNvSpPr>
            <a:spLocks noGrp="1" noChangeArrowheads="1"/>
          </p:cNvSpPr>
          <p:nvPr>
            <p:ph idx="1"/>
          </p:nvPr>
        </p:nvSpPr>
        <p:spPr>
          <a:xfrm>
            <a:off x="762000" y="685800"/>
            <a:ext cx="8193088" cy="5446713"/>
          </a:xfrm>
        </p:spPr>
        <p:txBody>
          <a:bodyPr>
            <a:normAutofit fontScale="92500" lnSpcReduction="10000"/>
          </a:bodyPr>
          <a:lstStyle/>
          <a:p>
            <a:pPr marL="0" indent="0" algn="just" eaLnBrk="1" hangingPunct="1">
              <a:lnSpc>
                <a:spcPct val="80000"/>
              </a:lnSpc>
              <a:buNone/>
            </a:pPr>
            <a:r>
              <a:rPr lang="en-US" altLang="en-US" sz="2000" dirty="0" err="1" smtClean="0"/>
              <a:t>Perkembangan</a:t>
            </a:r>
            <a:r>
              <a:rPr lang="en-US" altLang="en-US" sz="2000" dirty="0" smtClean="0"/>
              <a:t> </a:t>
            </a:r>
            <a:r>
              <a:rPr lang="en-US" altLang="en-US" sz="2000" dirty="0" err="1" smtClean="0"/>
              <a:t>teknologi</a:t>
            </a:r>
            <a:r>
              <a:rPr lang="en-US" altLang="en-US" sz="2000" dirty="0" smtClean="0"/>
              <a:t> yang </a:t>
            </a:r>
            <a:r>
              <a:rPr lang="en-US" altLang="en-US" sz="2000" dirty="0" err="1" smtClean="0"/>
              <a:t>cepat</a:t>
            </a:r>
            <a:r>
              <a:rPr lang="en-US" altLang="en-US" sz="2000" dirty="0" smtClean="0"/>
              <a:t> </a:t>
            </a:r>
            <a:r>
              <a:rPr lang="en-US" altLang="en-US" sz="2000" dirty="0" err="1" smtClean="0"/>
              <a:t>juga</a:t>
            </a:r>
            <a:r>
              <a:rPr lang="en-US" altLang="en-US" sz="2000" dirty="0" smtClean="0"/>
              <a:t> </a:t>
            </a:r>
            <a:r>
              <a:rPr lang="en-US" altLang="en-US" sz="2000" dirty="0" err="1" smtClean="0"/>
              <a:t>terjadi</a:t>
            </a:r>
            <a:r>
              <a:rPr lang="en-US" altLang="en-US" sz="2000" dirty="0" smtClean="0"/>
              <a:t> di </a:t>
            </a:r>
            <a:r>
              <a:rPr lang="en-US" altLang="en-US" sz="2000" dirty="0" err="1" smtClean="0"/>
              <a:t>sektor</a:t>
            </a:r>
            <a:r>
              <a:rPr lang="en-US" altLang="en-US" sz="2000" dirty="0" smtClean="0"/>
              <a:t> </a:t>
            </a:r>
            <a:r>
              <a:rPr lang="en-US" altLang="en-US" sz="2000" dirty="0" err="1" smtClean="0"/>
              <a:t>jasa</a:t>
            </a:r>
            <a:r>
              <a:rPr lang="en-US" altLang="en-US" sz="2000" dirty="0" smtClean="0"/>
              <a:t>, yang </a:t>
            </a:r>
            <a:r>
              <a:rPr lang="en-US" altLang="en-US" sz="2000" dirty="0" err="1" smtClean="0"/>
              <a:t>menyangkut</a:t>
            </a:r>
            <a:r>
              <a:rPr lang="en-US" altLang="en-US" sz="2000" dirty="0" smtClean="0"/>
              <a:t> </a:t>
            </a:r>
            <a:r>
              <a:rPr lang="en-US" altLang="en-US" sz="2000" dirty="0" err="1" smtClean="0"/>
              <a:t>peralatan</a:t>
            </a:r>
            <a:r>
              <a:rPr lang="en-US" altLang="en-US" sz="2000" dirty="0" smtClean="0"/>
              <a:t> </a:t>
            </a:r>
            <a:r>
              <a:rPr lang="en-US" altLang="en-US" sz="2000" dirty="0" err="1" smtClean="0"/>
              <a:t>diagnosa</a:t>
            </a:r>
            <a:r>
              <a:rPr lang="en-US" altLang="en-US" sz="2000" dirty="0" smtClean="0"/>
              <a:t> </a:t>
            </a:r>
            <a:r>
              <a:rPr lang="en-US" altLang="en-US" sz="2000" dirty="0" err="1" smtClean="0"/>
              <a:t>elektronik</a:t>
            </a:r>
            <a:r>
              <a:rPr lang="en-US" altLang="en-US" sz="2000" dirty="0" smtClean="0"/>
              <a:t> </a:t>
            </a:r>
            <a:r>
              <a:rPr lang="en-US" altLang="en-US" sz="2000" dirty="0" err="1" smtClean="0"/>
              <a:t>pada</a:t>
            </a:r>
            <a:r>
              <a:rPr lang="en-US" altLang="en-US" sz="2000" dirty="0" smtClean="0"/>
              <a:t> </a:t>
            </a:r>
            <a:r>
              <a:rPr lang="en-US" altLang="en-US" sz="2000" dirty="0" err="1" smtClean="0"/>
              <a:t>bengkel</a:t>
            </a:r>
            <a:r>
              <a:rPr lang="en-US" altLang="en-US" sz="2000" dirty="0" smtClean="0"/>
              <a:t> </a:t>
            </a:r>
            <a:r>
              <a:rPr lang="en-US" altLang="en-US" sz="2000" dirty="0" err="1" smtClean="0"/>
              <a:t>mobil</a:t>
            </a:r>
            <a:r>
              <a:rPr lang="en-US" altLang="en-US" sz="2000" dirty="0" smtClean="0"/>
              <a:t>, </a:t>
            </a:r>
            <a:r>
              <a:rPr lang="en-US" altLang="en-US" sz="2000" dirty="0" err="1" smtClean="0"/>
              <a:t>peralatan</a:t>
            </a:r>
            <a:r>
              <a:rPr lang="en-US" altLang="en-US" sz="2000" dirty="0" smtClean="0"/>
              <a:t> </a:t>
            </a:r>
            <a:r>
              <a:rPr lang="en-US" altLang="en-US" sz="2000" dirty="0" err="1" smtClean="0"/>
              <a:t>kesehatan</a:t>
            </a:r>
            <a:r>
              <a:rPr lang="en-US" altLang="en-US" sz="2000" dirty="0" smtClean="0"/>
              <a:t>, </a:t>
            </a:r>
            <a:r>
              <a:rPr lang="en-US" altLang="en-US" sz="2000" dirty="0" err="1" smtClean="0"/>
              <a:t>sampai</a:t>
            </a:r>
            <a:r>
              <a:rPr lang="en-US" altLang="en-US" sz="2000" dirty="0" smtClean="0"/>
              <a:t> </a:t>
            </a:r>
            <a:r>
              <a:rPr lang="en-US" altLang="en-US" sz="2000" dirty="0" err="1" smtClean="0"/>
              <a:t>peralatan</a:t>
            </a:r>
            <a:r>
              <a:rPr lang="en-US" altLang="en-US" sz="2000" dirty="0" smtClean="0"/>
              <a:t> yang </a:t>
            </a:r>
            <a:r>
              <a:rPr lang="en-US" altLang="en-US" sz="2000" dirty="0" err="1" smtClean="0"/>
              <a:t>digunakan</a:t>
            </a:r>
            <a:r>
              <a:rPr lang="en-US" altLang="en-US" sz="2000" dirty="0" smtClean="0"/>
              <a:t> di </a:t>
            </a:r>
            <a:r>
              <a:rPr lang="en-US" altLang="en-US" sz="2000" dirty="0" err="1" smtClean="0"/>
              <a:t>bandara</a:t>
            </a:r>
            <a:r>
              <a:rPr lang="en-US" altLang="en-US" sz="2000" dirty="0" smtClean="0"/>
              <a:t> </a:t>
            </a:r>
            <a:r>
              <a:rPr lang="en-US" altLang="en-US" sz="2000" dirty="0" err="1" smtClean="0"/>
              <a:t>dalam</a:t>
            </a:r>
            <a:r>
              <a:rPr lang="en-US" altLang="en-US" sz="2000" dirty="0" smtClean="0"/>
              <a:t> </a:t>
            </a:r>
            <a:r>
              <a:rPr lang="en-US" altLang="en-US" sz="2000" dirty="0" err="1" smtClean="0"/>
              <a:t>jasa</a:t>
            </a:r>
            <a:r>
              <a:rPr lang="en-US" altLang="en-US" sz="2000" dirty="0" smtClean="0"/>
              <a:t> </a:t>
            </a:r>
            <a:r>
              <a:rPr lang="en-US" altLang="en-US" sz="2000" dirty="0" err="1" smtClean="0"/>
              <a:t>penerbangan</a:t>
            </a:r>
            <a:r>
              <a:rPr lang="en-US" altLang="en-US" sz="2000" dirty="0" smtClean="0"/>
              <a:t>.</a:t>
            </a:r>
            <a:r>
              <a:rPr lang="en-US" altLang="en-US" sz="1800" dirty="0" smtClean="0"/>
              <a:t> </a:t>
            </a:r>
            <a:r>
              <a:rPr lang="sv-SE" altLang="en-US" sz="1800" dirty="0" smtClean="0"/>
              <a:t> </a:t>
            </a:r>
            <a:endParaRPr lang="sv-SE" altLang="en-US" sz="1800" b="1" dirty="0" smtClean="0"/>
          </a:p>
          <a:p>
            <a:pPr eaLnBrk="1" hangingPunct="1">
              <a:lnSpc>
                <a:spcPct val="80000"/>
              </a:lnSpc>
              <a:buFont typeface="Wingdings" panose="05000000000000000000" pitchFamily="2" charset="2"/>
              <a:buNone/>
            </a:pPr>
            <a:endParaRPr lang="sv-SE" altLang="en-US" sz="900" b="1" dirty="0" smtClean="0"/>
          </a:p>
          <a:p>
            <a:pPr eaLnBrk="1" hangingPunct="1">
              <a:lnSpc>
                <a:spcPct val="80000"/>
              </a:lnSpc>
              <a:buFont typeface="Wingdings" panose="05000000000000000000" pitchFamily="2" charset="2"/>
              <a:buNone/>
            </a:pPr>
            <a:r>
              <a:rPr lang="sv-SE" altLang="en-US" sz="1800" b="1" dirty="0" smtClean="0"/>
              <a:t>Contoh-contoh dampak teknologi pada industri jasa </a:t>
            </a:r>
          </a:p>
          <a:p>
            <a:pPr eaLnBrk="1" hangingPunct="1">
              <a:lnSpc>
                <a:spcPct val="80000"/>
              </a:lnSpc>
            </a:pPr>
            <a:r>
              <a:rPr lang="sv-SE" altLang="en-US" sz="1800" b="1" dirty="0" smtClean="0"/>
              <a:t>Industri Jasa 					Contoh </a:t>
            </a:r>
            <a:endParaRPr lang="sv-SE" altLang="en-US" sz="1800" dirty="0" smtClean="0"/>
          </a:p>
          <a:p>
            <a:pPr algn="just" eaLnBrk="1" hangingPunct="1">
              <a:lnSpc>
                <a:spcPct val="80000"/>
              </a:lnSpc>
            </a:pPr>
            <a:r>
              <a:rPr lang="sv-SE" altLang="en-US" sz="1800" dirty="0" smtClean="0"/>
              <a:t>Jasa Keungan 		Kartu debit, transfer via ATM, transaksi saham via 					internet </a:t>
            </a:r>
          </a:p>
          <a:p>
            <a:pPr algn="just" eaLnBrk="1" hangingPunct="1">
              <a:lnSpc>
                <a:spcPct val="80000"/>
              </a:lnSpc>
            </a:pPr>
            <a:r>
              <a:rPr lang="sv-SE" altLang="en-US" sz="1800" dirty="0" smtClean="0"/>
              <a:t>Pendidikan 			Majalah elektronik, jurnal online </a:t>
            </a:r>
          </a:p>
          <a:p>
            <a:pPr algn="just" eaLnBrk="1" hangingPunct="1">
              <a:lnSpc>
                <a:spcPct val="80000"/>
              </a:lnSpc>
            </a:pPr>
            <a:r>
              <a:rPr lang="sv-SE" altLang="en-US" sz="1800" dirty="0" smtClean="0"/>
              <a:t>Layanan umum 		Truk sampah otomatis, scanner bom, surat optikal, </a:t>
            </a:r>
          </a:p>
          <a:p>
            <a:pPr algn="just" eaLnBrk="1" hangingPunct="1">
              <a:lnSpc>
                <a:spcPct val="80000"/>
              </a:lnSpc>
            </a:pPr>
            <a:r>
              <a:rPr lang="sv-SE" altLang="en-US" sz="1800" dirty="0" smtClean="0"/>
              <a:t>Restoran 			Pesanan ke dapur via nirkabel, robot penjagal </a:t>
            </a:r>
          </a:p>
          <a:p>
            <a:pPr algn="just" eaLnBrk="1" hangingPunct="1">
              <a:lnSpc>
                <a:spcPct val="80000"/>
              </a:lnSpc>
            </a:pPr>
            <a:r>
              <a:rPr lang="sv-SE" altLang="en-US" sz="1800" dirty="0" smtClean="0"/>
              <a:t>Komunikasi 			TV interaktif, Penerbitan elektronik </a:t>
            </a:r>
          </a:p>
          <a:p>
            <a:pPr algn="just" eaLnBrk="1" hangingPunct="1">
              <a:lnSpc>
                <a:spcPct val="80000"/>
              </a:lnSpc>
            </a:pPr>
            <a:r>
              <a:rPr lang="sv-SE" altLang="en-US" sz="1800" dirty="0" smtClean="0"/>
              <a:t>Hotel 			Sistim penguncian elektronik, pendaftaran 						elektronik </a:t>
            </a:r>
            <a:endParaRPr lang="it-IT" altLang="en-US" sz="1800" dirty="0" smtClean="0"/>
          </a:p>
          <a:p>
            <a:pPr algn="just" eaLnBrk="1" hangingPunct="1">
              <a:lnSpc>
                <a:spcPct val="80000"/>
              </a:lnSpc>
            </a:pPr>
            <a:r>
              <a:rPr lang="it-IT" altLang="en-US" sz="1800" dirty="0" smtClean="0"/>
              <a:t>Perdagangan grosir/ 		Terminal POS, e-commerce, data dengan barcode </a:t>
            </a:r>
            <a:endParaRPr lang="sv-SE" altLang="en-US" sz="1800" dirty="0" smtClean="0"/>
          </a:p>
          <a:p>
            <a:pPr algn="just" eaLnBrk="1" hangingPunct="1">
              <a:lnSpc>
                <a:spcPct val="80000"/>
              </a:lnSpc>
              <a:buFont typeface="Wingdings" panose="05000000000000000000" pitchFamily="2" charset="2"/>
              <a:buNone/>
            </a:pPr>
            <a:r>
              <a:rPr lang="sv-SE" altLang="en-US" sz="1800" dirty="0" smtClean="0"/>
              <a:t>	Eceran 			komunikasi elektronik antara took dengan suplier </a:t>
            </a:r>
          </a:p>
          <a:p>
            <a:pPr algn="just" eaLnBrk="1" hangingPunct="1">
              <a:lnSpc>
                <a:spcPct val="80000"/>
              </a:lnSpc>
            </a:pPr>
            <a:r>
              <a:rPr lang="sv-SE" altLang="en-US" sz="1800" dirty="0" smtClean="0"/>
              <a:t>Transportasi 			Loket tol otomatis, system navigasi dipandu satelit </a:t>
            </a:r>
          </a:p>
          <a:p>
            <a:pPr algn="just" eaLnBrk="1" hangingPunct="1">
              <a:lnSpc>
                <a:spcPct val="80000"/>
              </a:lnSpc>
            </a:pPr>
            <a:r>
              <a:rPr lang="sv-SE" altLang="en-US" sz="1800" dirty="0" smtClean="0"/>
              <a:t>Kesehatan 			Sistem informasi kesahatan on line, system pengawasan pasien 			secara online </a:t>
            </a:r>
          </a:p>
          <a:p>
            <a:pPr algn="just" eaLnBrk="1" hangingPunct="1">
              <a:lnSpc>
                <a:spcPct val="80000"/>
              </a:lnSpc>
            </a:pPr>
            <a:r>
              <a:rPr lang="sv-SE" altLang="en-US" sz="1800" dirty="0" smtClean="0"/>
              <a:t>Penerbangan 		Perjalanan tanpa tiket, penjadwalan, </a:t>
            </a:r>
            <a:endParaRPr lang="en-US" altLang="en-US" sz="1800" dirty="0" smtClean="0"/>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4E01B8D-E90F-4D0F-ADE7-A6518C85BAD9}" type="slidenum">
              <a:rPr lang="en-US" altLang="en-US"/>
              <a:pPr/>
              <a:t>30</a:t>
            </a:fld>
            <a:endParaRPr lang="en-US" altLang="en-US"/>
          </a:p>
        </p:txBody>
      </p:sp>
    </p:spTree>
    <p:extLst>
      <p:ext uri="{BB962C8B-B14F-4D97-AF65-F5344CB8AC3E}">
        <p14:creationId xmlns:p14="http://schemas.microsoft.com/office/powerpoint/2010/main" val="772940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914400"/>
            <a:ext cx="7793038" cy="533400"/>
          </a:xfrm>
        </p:spPr>
        <p:txBody>
          <a:bodyPr/>
          <a:lstStyle/>
          <a:p>
            <a:pPr eaLnBrk="1" hangingPunct="1"/>
            <a:r>
              <a:rPr lang="sv-SE" altLang="en-US" sz="2000" b="1" dirty="0" smtClean="0"/>
              <a:t>PROSES REENGINEERING</a:t>
            </a:r>
            <a:endParaRPr lang="en-US" altLang="en-US" dirty="0" smtClean="0"/>
          </a:p>
        </p:txBody>
      </p:sp>
      <p:sp>
        <p:nvSpPr>
          <p:cNvPr id="20483" name="Rectangle 3"/>
          <p:cNvSpPr>
            <a:spLocks noGrp="1" noChangeArrowheads="1"/>
          </p:cNvSpPr>
          <p:nvPr>
            <p:ph idx="1"/>
          </p:nvPr>
        </p:nvSpPr>
        <p:spPr>
          <a:xfrm>
            <a:off x="762000" y="1752600"/>
            <a:ext cx="8193088" cy="4379913"/>
          </a:xfrm>
        </p:spPr>
        <p:txBody>
          <a:bodyPr>
            <a:normAutofit lnSpcReduction="10000"/>
          </a:bodyPr>
          <a:lstStyle/>
          <a:p>
            <a:pPr algn="just" eaLnBrk="1" hangingPunct="1">
              <a:lnSpc>
                <a:spcPct val="80000"/>
              </a:lnSpc>
            </a:pPr>
            <a:endParaRPr lang="sv-SE" altLang="en-US" sz="800" smtClean="0"/>
          </a:p>
          <a:p>
            <a:pPr algn="just" eaLnBrk="1" hangingPunct="1">
              <a:lnSpc>
                <a:spcPct val="80000"/>
              </a:lnSpc>
            </a:pPr>
            <a:r>
              <a:rPr lang="sv-SE" altLang="en-US" sz="2000" smtClean="0"/>
              <a:t>Adalah proses pemikiran kembali dan mendisain ulang proses bisnis secara radikal untuk membawa peningkatan kinerja secara radikal. </a:t>
            </a:r>
          </a:p>
          <a:p>
            <a:pPr algn="just" eaLnBrk="1" hangingPunct="1">
              <a:lnSpc>
                <a:spcPct val="80000"/>
              </a:lnSpc>
            </a:pPr>
            <a:endParaRPr lang="sv-SE" altLang="en-US" sz="800" smtClean="0"/>
          </a:p>
          <a:p>
            <a:pPr algn="just" eaLnBrk="1" hangingPunct="1">
              <a:lnSpc>
                <a:spcPct val="80000"/>
              </a:lnSpc>
            </a:pPr>
            <a:r>
              <a:rPr lang="sv-SE" altLang="en-US" sz="2000" smtClean="0"/>
              <a:t>Hal ini dilakukan karena kedinamisan yang ada dimana konsumen, teknologi, maupun bauran produk berubah. </a:t>
            </a:r>
          </a:p>
          <a:p>
            <a:pPr algn="just" eaLnBrk="1" hangingPunct="1">
              <a:lnSpc>
                <a:spcPct val="80000"/>
              </a:lnSpc>
            </a:pPr>
            <a:endParaRPr lang="sv-SE" altLang="en-US" sz="800" smtClean="0"/>
          </a:p>
          <a:p>
            <a:pPr algn="just" eaLnBrk="1" hangingPunct="1">
              <a:lnSpc>
                <a:spcPct val="80000"/>
              </a:lnSpc>
            </a:pPr>
            <a:r>
              <a:rPr lang="sv-SE" altLang="en-US" sz="2000" smtClean="0"/>
              <a:t>Proses Reengineering yang efektif tergantung pada evaluasi ulang tujuan proses dan mendata ulang asumsi yang digunakan, ini dapat berjalan apabila proses dasar dan tujuannya dikaji ulang. </a:t>
            </a:r>
          </a:p>
          <a:p>
            <a:pPr algn="just" eaLnBrk="1" hangingPunct="1">
              <a:lnSpc>
                <a:spcPct val="80000"/>
              </a:lnSpc>
            </a:pPr>
            <a:endParaRPr lang="sv-SE" altLang="en-US" sz="800" smtClean="0"/>
          </a:p>
          <a:p>
            <a:pPr algn="just" eaLnBrk="1" hangingPunct="1">
              <a:lnSpc>
                <a:spcPct val="80000"/>
              </a:lnSpc>
            </a:pPr>
            <a:r>
              <a:rPr lang="sv-SE" altLang="en-US" sz="2000" smtClean="0"/>
              <a:t>Proses Reenginering juga memusatkan perhatian pada aktifitas yang mempunyai fungsi bersilang. Karena manajer sering bertanggung jawab pada fungsi “khusus” aktifitas yang melintas dari satu fungsi ke fungsi lain dapat diabaikan. </a:t>
            </a:r>
          </a:p>
          <a:p>
            <a:pPr algn="just" eaLnBrk="1" hangingPunct="1">
              <a:lnSpc>
                <a:spcPct val="80000"/>
              </a:lnSpc>
            </a:pPr>
            <a:endParaRPr lang="sv-SE" altLang="en-US" sz="900" smtClean="0"/>
          </a:p>
          <a:p>
            <a:pPr algn="just" eaLnBrk="1" hangingPunct="1">
              <a:lnSpc>
                <a:spcPct val="80000"/>
              </a:lnSpc>
            </a:pPr>
            <a:r>
              <a:rPr lang="sv-SE" altLang="en-US" sz="2000" smtClean="0"/>
              <a:t>Yang penting proses ini memusatkan perhatian pada perbaikan  dalam hal biaya, waktu dan nilai konsumen.</a:t>
            </a:r>
            <a:endParaRPr lang="en-US" altLang="en-US" sz="2000" smtClean="0"/>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DA44949-C9C8-4361-B74F-9B1DE99EE625}" type="slidenum">
              <a:rPr lang="en-US" altLang="en-US"/>
              <a:pPr/>
              <a:t>31</a:t>
            </a:fld>
            <a:endParaRPr lang="en-US" altLang="en-US"/>
          </a:p>
        </p:txBody>
      </p:sp>
    </p:spTree>
    <p:extLst>
      <p:ext uri="{BB962C8B-B14F-4D97-AF65-F5344CB8AC3E}">
        <p14:creationId xmlns:p14="http://schemas.microsoft.com/office/powerpoint/2010/main" val="920473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685800" y="469900"/>
            <a:ext cx="7772400" cy="698500"/>
          </a:xfrm>
          <a:solidFill>
            <a:srgbClr val="2FFF74"/>
          </a:solidFill>
          <a:ln>
            <a:solidFill>
              <a:schemeClr val="tx1"/>
            </a:solidFill>
            <a:miter lim="800000"/>
            <a:headEnd/>
            <a:tailEnd/>
          </a:ln>
        </p:spPr>
        <p:txBody>
          <a:bodyPr/>
          <a:lstStyle/>
          <a:p>
            <a:r>
              <a:rPr lang="en-US" altLang="en-US">
                <a:effectLst>
                  <a:outerShdw blurRad="38100" dist="38100" dir="2700000" algn="tl">
                    <a:srgbClr val="FFFFFF"/>
                  </a:outerShdw>
                </a:effectLst>
              </a:rPr>
              <a:t>Crossover Charts</a:t>
            </a:r>
          </a:p>
        </p:txBody>
      </p:sp>
      <p:grpSp>
        <p:nvGrpSpPr>
          <p:cNvPr id="469087" name="Group 95"/>
          <p:cNvGrpSpPr>
            <a:grpSpLocks/>
          </p:cNvGrpSpPr>
          <p:nvPr/>
        </p:nvGrpSpPr>
        <p:grpSpPr bwMode="auto">
          <a:xfrm>
            <a:off x="5864225" y="1346200"/>
            <a:ext cx="2509838" cy="2300288"/>
            <a:chOff x="3694" y="848"/>
            <a:chExt cx="1581" cy="1449"/>
          </a:xfrm>
        </p:grpSpPr>
        <p:sp>
          <p:nvSpPr>
            <p:cNvPr id="469058" name="Rectangle 66"/>
            <p:cNvSpPr>
              <a:spLocks noChangeArrowheads="1"/>
            </p:cNvSpPr>
            <p:nvPr/>
          </p:nvSpPr>
          <p:spPr bwMode="auto">
            <a:xfrm>
              <a:off x="3936" y="1504"/>
              <a:ext cx="1272" cy="480"/>
            </a:xfrm>
            <a:prstGeom prst="rect">
              <a:avLst/>
            </a:prstGeom>
            <a:solidFill>
              <a:schemeClr val="fo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56" name="Freeform 64"/>
            <p:cNvSpPr>
              <a:spLocks/>
            </p:cNvSpPr>
            <p:nvPr/>
          </p:nvSpPr>
          <p:spPr bwMode="auto">
            <a:xfrm>
              <a:off x="3936" y="848"/>
              <a:ext cx="1296" cy="1136"/>
            </a:xfrm>
            <a:custGeom>
              <a:avLst/>
              <a:gdLst>
                <a:gd name="T0" fmla="*/ 0 w 1128"/>
                <a:gd name="T1" fmla="*/ 0 h 1136"/>
                <a:gd name="T2" fmla="*/ 0 w 1128"/>
                <a:gd name="T3" fmla="*/ 1136 h 1136"/>
                <a:gd name="T4" fmla="*/ 1128 w 1128"/>
                <a:gd name="T5" fmla="*/ 1136 h 1136"/>
              </a:gdLst>
              <a:ahLst/>
              <a:cxnLst>
                <a:cxn ang="0">
                  <a:pos x="T0" y="T1"/>
                </a:cxn>
                <a:cxn ang="0">
                  <a:pos x="T2" y="T3"/>
                </a:cxn>
                <a:cxn ang="0">
                  <a:pos x="T4" y="T5"/>
                </a:cxn>
              </a:cxnLst>
              <a:rect l="0" t="0" r="r" b="b"/>
              <a:pathLst>
                <a:path w="1128" h="1136">
                  <a:moveTo>
                    <a:pt x="0" y="0"/>
                  </a:moveTo>
                  <a:lnTo>
                    <a:pt x="0" y="1136"/>
                  </a:lnTo>
                  <a:lnTo>
                    <a:pt x="1128" y="1136"/>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62" name="Line 70"/>
            <p:cNvSpPr>
              <a:spLocks noChangeShapeType="1"/>
            </p:cNvSpPr>
            <p:nvPr/>
          </p:nvSpPr>
          <p:spPr bwMode="auto">
            <a:xfrm flipV="1">
              <a:off x="3936" y="1040"/>
              <a:ext cx="1272" cy="4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65" name="Rectangle 73"/>
            <p:cNvSpPr>
              <a:spLocks noChangeArrowheads="1"/>
            </p:cNvSpPr>
            <p:nvPr/>
          </p:nvSpPr>
          <p:spPr bwMode="auto">
            <a:xfrm>
              <a:off x="4123" y="1649"/>
              <a:ext cx="82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altLang="en-US" sz="1600"/>
                <a:t>Fixed costs</a:t>
              </a:r>
            </a:p>
          </p:txBody>
        </p:sp>
        <p:sp>
          <p:nvSpPr>
            <p:cNvPr id="469068" name="Rectangle 76"/>
            <p:cNvSpPr>
              <a:spLocks noChangeArrowheads="1"/>
            </p:cNvSpPr>
            <p:nvPr/>
          </p:nvSpPr>
          <p:spPr bwMode="auto">
            <a:xfrm>
              <a:off x="4142" y="857"/>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1600">
                  <a:effectLst>
                    <a:outerShdw blurRad="38100" dist="38100" dir="2700000" algn="tl">
                      <a:srgbClr val="C0C0C0"/>
                    </a:outerShdw>
                  </a:effectLst>
                </a:rPr>
                <a:t>Variable costs</a:t>
              </a:r>
            </a:p>
          </p:txBody>
        </p:sp>
        <p:sp>
          <p:nvSpPr>
            <p:cNvPr id="469070" name="Rectangle 78"/>
            <p:cNvSpPr>
              <a:spLocks noChangeArrowheads="1"/>
            </p:cNvSpPr>
            <p:nvPr/>
          </p:nvSpPr>
          <p:spPr bwMode="auto">
            <a:xfrm>
              <a:off x="3694" y="1221"/>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C0C0C0"/>
                    </a:outerShdw>
                  </a:effectLst>
                </a:rPr>
                <a:t>$</a:t>
              </a:r>
            </a:p>
          </p:txBody>
        </p:sp>
        <p:sp>
          <p:nvSpPr>
            <p:cNvPr id="469074" name="Rectangle 82"/>
            <p:cNvSpPr>
              <a:spLocks noChangeArrowheads="1"/>
            </p:cNvSpPr>
            <p:nvPr/>
          </p:nvSpPr>
          <p:spPr bwMode="auto">
            <a:xfrm>
              <a:off x="3850" y="1971"/>
              <a:ext cx="14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effectLst>
                    <a:outerShdw blurRad="38100" dist="38100" dir="2700000" algn="tl">
                      <a:srgbClr val="C0C0C0"/>
                    </a:outerShdw>
                  </a:effectLst>
                </a:rPr>
                <a:t>High volume, low variety</a:t>
              </a:r>
            </a:p>
            <a:p>
              <a:pPr algn="ctr"/>
              <a:r>
                <a:rPr lang="en-US" altLang="en-US" sz="1400">
                  <a:effectLst>
                    <a:outerShdw blurRad="38100" dist="38100" dir="2700000" algn="tl">
                      <a:srgbClr val="C0C0C0"/>
                    </a:outerShdw>
                  </a:effectLst>
                </a:rPr>
                <a:t>Process C</a:t>
              </a:r>
            </a:p>
          </p:txBody>
        </p:sp>
        <p:sp>
          <p:nvSpPr>
            <p:cNvPr id="469079" name="Line 87"/>
            <p:cNvSpPr>
              <a:spLocks noChangeShapeType="1"/>
            </p:cNvSpPr>
            <p:nvPr/>
          </p:nvSpPr>
          <p:spPr bwMode="auto">
            <a:xfrm rot="16200000" flipH="1">
              <a:off x="4643" y="1077"/>
              <a:ext cx="157" cy="69"/>
            </a:xfrm>
            <a:prstGeom prst="line">
              <a:avLst/>
            </a:prstGeom>
            <a:noFill/>
            <a:ln w="571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80" name="Line 88"/>
            <p:cNvSpPr>
              <a:spLocks noChangeShapeType="1"/>
            </p:cNvSpPr>
            <p:nvPr/>
          </p:nvSpPr>
          <p:spPr bwMode="auto">
            <a:xfrm rot="5400000" flipH="1" flipV="1">
              <a:off x="4699" y="1589"/>
              <a:ext cx="136" cy="0"/>
            </a:xfrm>
            <a:prstGeom prst="line">
              <a:avLst/>
            </a:prstGeom>
            <a:noFill/>
            <a:ln w="571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81" name="AutoShape 89"/>
            <p:cNvSpPr>
              <a:spLocks/>
            </p:cNvSpPr>
            <p:nvPr/>
          </p:nvSpPr>
          <p:spPr bwMode="auto">
            <a:xfrm>
              <a:off x="4000" y="1523"/>
              <a:ext cx="133" cy="445"/>
            </a:xfrm>
            <a:prstGeom prst="rightBrace">
              <a:avLst>
                <a:gd name="adj1" fmla="val 27882"/>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9089" name="Group 97"/>
          <p:cNvGrpSpPr>
            <a:grpSpLocks/>
          </p:cNvGrpSpPr>
          <p:nvPr/>
        </p:nvGrpSpPr>
        <p:grpSpPr bwMode="auto">
          <a:xfrm>
            <a:off x="3171825" y="1320800"/>
            <a:ext cx="2495550" cy="2325688"/>
            <a:chOff x="1998" y="832"/>
            <a:chExt cx="1572" cy="1465"/>
          </a:xfrm>
        </p:grpSpPr>
        <p:sp>
          <p:nvSpPr>
            <p:cNvPr id="469059" name="Rectangle 67"/>
            <p:cNvSpPr>
              <a:spLocks noChangeArrowheads="1"/>
            </p:cNvSpPr>
            <p:nvPr/>
          </p:nvSpPr>
          <p:spPr bwMode="auto">
            <a:xfrm>
              <a:off x="2244" y="1600"/>
              <a:ext cx="1272" cy="384"/>
            </a:xfrm>
            <a:prstGeom prst="rect">
              <a:avLst/>
            </a:prstGeom>
            <a:solidFill>
              <a:srgbClr val="2FFF74"/>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55" name="Freeform 63"/>
            <p:cNvSpPr>
              <a:spLocks/>
            </p:cNvSpPr>
            <p:nvPr/>
          </p:nvSpPr>
          <p:spPr bwMode="auto">
            <a:xfrm>
              <a:off x="2244" y="848"/>
              <a:ext cx="1296" cy="1136"/>
            </a:xfrm>
            <a:custGeom>
              <a:avLst/>
              <a:gdLst>
                <a:gd name="T0" fmla="*/ 0 w 1128"/>
                <a:gd name="T1" fmla="*/ 0 h 1136"/>
                <a:gd name="T2" fmla="*/ 0 w 1128"/>
                <a:gd name="T3" fmla="*/ 1136 h 1136"/>
                <a:gd name="T4" fmla="*/ 1128 w 1128"/>
                <a:gd name="T5" fmla="*/ 1136 h 1136"/>
              </a:gdLst>
              <a:ahLst/>
              <a:cxnLst>
                <a:cxn ang="0">
                  <a:pos x="T0" y="T1"/>
                </a:cxn>
                <a:cxn ang="0">
                  <a:pos x="T2" y="T3"/>
                </a:cxn>
                <a:cxn ang="0">
                  <a:pos x="T4" y="T5"/>
                </a:cxn>
              </a:cxnLst>
              <a:rect l="0" t="0" r="r" b="b"/>
              <a:pathLst>
                <a:path w="1128" h="1136">
                  <a:moveTo>
                    <a:pt x="0" y="0"/>
                  </a:moveTo>
                  <a:lnTo>
                    <a:pt x="0" y="1136"/>
                  </a:lnTo>
                  <a:lnTo>
                    <a:pt x="1128" y="1136"/>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61" name="Line 69"/>
            <p:cNvSpPr>
              <a:spLocks noChangeShapeType="1"/>
            </p:cNvSpPr>
            <p:nvPr/>
          </p:nvSpPr>
          <p:spPr bwMode="auto">
            <a:xfrm flipV="1">
              <a:off x="2248" y="832"/>
              <a:ext cx="1192" cy="7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64" name="Rectangle 72"/>
            <p:cNvSpPr>
              <a:spLocks noChangeArrowheads="1"/>
            </p:cNvSpPr>
            <p:nvPr/>
          </p:nvSpPr>
          <p:spPr bwMode="auto">
            <a:xfrm>
              <a:off x="2432" y="1699"/>
              <a:ext cx="82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altLang="en-US" sz="1600"/>
                <a:t>Fixed costs</a:t>
              </a:r>
            </a:p>
          </p:txBody>
        </p:sp>
        <p:sp>
          <p:nvSpPr>
            <p:cNvPr id="469067" name="Rectangle 75"/>
            <p:cNvSpPr>
              <a:spLocks noChangeArrowheads="1"/>
            </p:cNvSpPr>
            <p:nvPr/>
          </p:nvSpPr>
          <p:spPr bwMode="auto">
            <a:xfrm>
              <a:off x="2898" y="1153"/>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1600">
                  <a:effectLst>
                    <a:outerShdw blurRad="38100" dist="38100" dir="2700000" algn="tl">
                      <a:srgbClr val="C0C0C0"/>
                    </a:outerShdw>
                  </a:effectLst>
                </a:rPr>
                <a:t>Variable costs</a:t>
              </a:r>
            </a:p>
          </p:txBody>
        </p:sp>
        <p:sp>
          <p:nvSpPr>
            <p:cNvPr id="469071" name="Rectangle 79"/>
            <p:cNvSpPr>
              <a:spLocks noChangeArrowheads="1"/>
            </p:cNvSpPr>
            <p:nvPr/>
          </p:nvSpPr>
          <p:spPr bwMode="auto">
            <a:xfrm>
              <a:off x="1998" y="1221"/>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C0C0C0"/>
                    </a:outerShdw>
                  </a:effectLst>
                </a:rPr>
                <a:t>$</a:t>
              </a:r>
            </a:p>
          </p:txBody>
        </p:sp>
        <p:sp>
          <p:nvSpPr>
            <p:cNvPr id="469072" name="Rectangle 80"/>
            <p:cNvSpPr>
              <a:spLocks noChangeArrowheads="1"/>
            </p:cNvSpPr>
            <p:nvPr/>
          </p:nvSpPr>
          <p:spPr bwMode="auto">
            <a:xfrm>
              <a:off x="2548" y="1971"/>
              <a:ext cx="66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effectLst>
                    <a:outerShdw blurRad="38100" dist="38100" dir="2700000" algn="tl">
                      <a:srgbClr val="C0C0C0"/>
                    </a:outerShdw>
                  </a:effectLst>
                </a:rPr>
                <a:t>Repetitive</a:t>
              </a:r>
            </a:p>
            <a:p>
              <a:pPr algn="ctr"/>
              <a:r>
                <a:rPr lang="en-US" altLang="en-US" sz="1400">
                  <a:effectLst>
                    <a:outerShdw blurRad="38100" dist="38100" dir="2700000" algn="tl">
                      <a:srgbClr val="C0C0C0"/>
                    </a:outerShdw>
                  </a:effectLst>
                </a:rPr>
                <a:t>Process B</a:t>
              </a:r>
            </a:p>
          </p:txBody>
        </p:sp>
        <p:sp>
          <p:nvSpPr>
            <p:cNvPr id="469077" name="Line 85"/>
            <p:cNvSpPr>
              <a:spLocks noChangeShapeType="1"/>
            </p:cNvSpPr>
            <p:nvPr/>
          </p:nvSpPr>
          <p:spPr bwMode="auto">
            <a:xfrm rot="16200000" flipV="1">
              <a:off x="3127" y="1072"/>
              <a:ext cx="148" cy="41"/>
            </a:xfrm>
            <a:prstGeom prst="line">
              <a:avLst/>
            </a:prstGeom>
            <a:noFill/>
            <a:ln w="571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78" name="Line 86"/>
            <p:cNvSpPr>
              <a:spLocks noChangeShapeType="1"/>
            </p:cNvSpPr>
            <p:nvPr/>
          </p:nvSpPr>
          <p:spPr bwMode="auto">
            <a:xfrm rot="16200000" flipH="1">
              <a:off x="3180" y="1516"/>
              <a:ext cx="146" cy="2"/>
            </a:xfrm>
            <a:prstGeom prst="line">
              <a:avLst/>
            </a:prstGeom>
            <a:noFill/>
            <a:ln w="571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82" name="AutoShape 90"/>
            <p:cNvSpPr>
              <a:spLocks/>
            </p:cNvSpPr>
            <p:nvPr/>
          </p:nvSpPr>
          <p:spPr bwMode="auto">
            <a:xfrm>
              <a:off x="2312" y="1618"/>
              <a:ext cx="133" cy="349"/>
            </a:xfrm>
            <a:prstGeom prst="rightBrace">
              <a:avLst>
                <a:gd name="adj1" fmla="val 218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9088" name="Group 96"/>
          <p:cNvGrpSpPr>
            <a:grpSpLocks/>
          </p:cNvGrpSpPr>
          <p:nvPr/>
        </p:nvGrpSpPr>
        <p:grpSpPr bwMode="auto">
          <a:xfrm>
            <a:off x="492125" y="1346200"/>
            <a:ext cx="2525713" cy="2308225"/>
            <a:chOff x="310" y="848"/>
            <a:chExt cx="1591" cy="1454"/>
          </a:xfrm>
        </p:grpSpPr>
        <p:sp>
          <p:nvSpPr>
            <p:cNvPr id="469057" name="Rectangle 65"/>
            <p:cNvSpPr>
              <a:spLocks noChangeArrowheads="1"/>
            </p:cNvSpPr>
            <p:nvPr/>
          </p:nvSpPr>
          <p:spPr bwMode="auto">
            <a:xfrm>
              <a:off x="560" y="1728"/>
              <a:ext cx="1272" cy="256"/>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54" name="Freeform 62"/>
            <p:cNvSpPr>
              <a:spLocks/>
            </p:cNvSpPr>
            <p:nvPr/>
          </p:nvSpPr>
          <p:spPr bwMode="auto">
            <a:xfrm>
              <a:off x="560" y="848"/>
              <a:ext cx="1296" cy="1136"/>
            </a:xfrm>
            <a:custGeom>
              <a:avLst/>
              <a:gdLst>
                <a:gd name="T0" fmla="*/ 0 w 1128"/>
                <a:gd name="T1" fmla="*/ 0 h 1136"/>
                <a:gd name="T2" fmla="*/ 0 w 1128"/>
                <a:gd name="T3" fmla="*/ 1136 h 1136"/>
                <a:gd name="T4" fmla="*/ 1128 w 1128"/>
                <a:gd name="T5" fmla="*/ 1136 h 1136"/>
              </a:gdLst>
              <a:ahLst/>
              <a:cxnLst>
                <a:cxn ang="0">
                  <a:pos x="T0" y="T1"/>
                </a:cxn>
                <a:cxn ang="0">
                  <a:pos x="T2" y="T3"/>
                </a:cxn>
                <a:cxn ang="0">
                  <a:pos x="T4" y="T5"/>
                </a:cxn>
              </a:cxnLst>
              <a:rect l="0" t="0" r="r" b="b"/>
              <a:pathLst>
                <a:path w="1128" h="1136">
                  <a:moveTo>
                    <a:pt x="0" y="0"/>
                  </a:moveTo>
                  <a:lnTo>
                    <a:pt x="0" y="1136"/>
                  </a:lnTo>
                  <a:lnTo>
                    <a:pt x="1128" y="1136"/>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60" name="Line 68"/>
            <p:cNvSpPr>
              <a:spLocks noChangeShapeType="1"/>
            </p:cNvSpPr>
            <p:nvPr/>
          </p:nvSpPr>
          <p:spPr bwMode="auto">
            <a:xfrm flipV="1">
              <a:off x="560" y="880"/>
              <a:ext cx="672" cy="8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63" name="Rectangle 71"/>
            <p:cNvSpPr>
              <a:spLocks noChangeArrowheads="1"/>
            </p:cNvSpPr>
            <p:nvPr/>
          </p:nvSpPr>
          <p:spPr bwMode="auto">
            <a:xfrm>
              <a:off x="739" y="1763"/>
              <a:ext cx="82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altLang="en-US" sz="1600"/>
                <a:t>Fixed costs</a:t>
              </a:r>
            </a:p>
          </p:txBody>
        </p:sp>
        <p:sp>
          <p:nvSpPr>
            <p:cNvPr id="469066" name="Rectangle 74"/>
            <p:cNvSpPr>
              <a:spLocks noChangeArrowheads="1"/>
            </p:cNvSpPr>
            <p:nvPr/>
          </p:nvSpPr>
          <p:spPr bwMode="auto">
            <a:xfrm>
              <a:off x="1101" y="118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1600">
                  <a:effectLst>
                    <a:outerShdw blurRad="38100" dist="38100" dir="2700000" algn="tl">
                      <a:srgbClr val="C0C0C0"/>
                    </a:outerShdw>
                  </a:effectLst>
                </a:rPr>
                <a:t>Variable costs</a:t>
              </a:r>
            </a:p>
          </p:txBody>
        </p:sp>
        <p:sp>
          <p:nvSpPr>
            <p:cNvPr id="469069" name="Rectangle 77"/>
            <p:cNvSpPr>
              <a:spLocks noChangeArrowheads="1"/>
            </p:cNvSpPr>
            <p:nvPr/>
          </p:nvSpPr>
          <p:spPr bwMode="auto">
            <a:xfrm>
              <a:off x="310" y="1221"/>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C0C0C0"/>
                    </a:outerShdw>
                  </a:effectLst>
                </a:rPr>
                <a:t>$</a:t>
              </a:r>
            </a:p>
          </p:txBody>
        </p:sp>
        <p:sp>
          <p:nvSpPr>
            <p:cNvPr id="469073" name="Rectangle 81"/>
            <p:cNvSpPr>
              <a:spLocks noChangeArrowheads="1"/>
            </p:cNvSpPr>
            <p:nvPr/>
          </p:nvSpPr>
          <p:spPr bwMode="auto">
            <a:xfrm>
              <a:off x="452" y="1976"/>
              <a:ext cx="144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effectLst>
                    <a:outerShdw blurRad="38100" dist="38100" dir="2700000" algn="tl">
                      <a:srgbClr val="C0C0C0"/>
                    </a:outerShdw>
                  </a:effectLst>
                </a:rPr>
                <a:t>Low volume, high variety</a:t>
              </a:r>
            </a:p>
            <a:p>
              <a:pPr algn="ctr"/>
              <a:r>
                <a:rPr lang="en-US" altLang="en-US" sz="1400">
                  <a:effectLst>
                    <a:outerShdw blurRad="38100" dist="38100" dir="2700000" algn="tl">
                      <a:srgbClr val="C0C0C0"/>
                    </a:outerShdw>
                  </a:effectLst>
                </a:rPr>
                <a:t>Process A</a:t>
              </a:r>
            </a:p>
          </p:txBody>
        </p:sp>
        <p:sp>
          <p:nvSpPr>
            <p:cNvPr id="469075" name="Line 83"/>
            <p:cNvSpPr>
              <a:spLocks noChangeShapeType="1"/>
            </p:cNvSpPr>
            <p:nvPr/>
          </p:nvSpPr>
          <p:spPr bwMode="auto">
            <a:xfrm>
              <a:off x="1437" y="1475"/>
              <a:ext cx="27" cy="237"/>
            </a:xfrm>
            <a:prstGeom prst="line">
              <a:avLst/>
            </a:prstGeom>
            <a:noFill/>
            <a:ln w="571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76" name="Line 84"/>
            <p:cNvSpPr>
              <a:spLocks noChangeShapeType="1"/>
            </p:cNvSpPr>
            <p:nvPr/>
          </p:nvSpPr>
          <p:spPr bwMode="auto">
            <a:xfrm rot="16200000" flipV="1">
              <a:off x="1144" y="1022"/>
              <a:ext cx="183" cy="194"/>
            </a:xfrm>
            <a:prstGeom prst="line">
              <a:avLst/>
            </a:prstGeom>
            <a:noFill/>
            <a:ln w="5715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83" name="AutoShape 91"/>
            <p:cNvSpPr>
              <a:spLocks/>
            </p:cNvSpPr>
            <p:nvPr/>
          </p:nvSpPr>
          <p:spPr bwMode="auto">
            <a:xfrm>
              <a:off x="621" y="1746"/>
              <a:ext cx="133" cy="221"/>
            </a:xfrm>
            <a:prstGeom prst="rightBrace">
              <a:avLst>
                <a:gd name="adj1" fmla="val 1384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9115" name="Group 123"/>
          <p:cNvGrpSpPr>
            <a:grpSpLocks/>
          </p:cNvGrpSpPr>
          <p:nvPr/>
        </p:nvGrpSpPr>
        <p:grpSpPr bwMode="auto">
          <a:xfrm>
            <a:off x="3600450" y="5581650"/>
            <a:ext cx="1301750" cy="615950"/>
            <a:chOff x="2268" y="3516"/>
            <a:chExt cx="820" cy="388"/>
          </a:xfrm>
        </p:grpSpPr>
        <p:sp>
          <p:nvSpPr>
            <p:cNvPr id="469101" name="Rectangle 109"/>
            <p:cNvSpPr>
              <a:spLocks noChangeArrowheads="1"/>
            </p:cNvSpPr>
            <p:nvPr/>
          </p:nvSpPr>
          <p:spPr bwMode="auto">
            <a:xfrm>
              <a:off x="2367" y="3536"/>
              <a:ext cx="721" cy="3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0000" bIns="90000">
              <a:spAutoFit/>
            </a:bodyPr>
            <a:lstStyle/>
            <a:p>
              <a:pPr algn="ctr">
                <a:lnSpc>
                  <a:spcPct val="85000"/>
                </a:lnSpc>
              </a:pPr>
              <a:r>
                <a:rPr lang="en-US" altLang="en-US" sz="1400"/>
                <a:t>Fixed cost Process A</a:t>
              </a:r>
            </a:p>
          </p:txBody>
        </p:sp>
        <p:sp>
          <p:nvSpPr>
            <p:cNvPr id="469112" name="AutoShape 120"/>
            <p:cNvSpPr>
              <a:spLocks/>
            </p:cNvSpPr>
            <p:nvPr/>
          </p:nvSpPr>
          <p:spPr bwMode="auto">
            <a:xfrm>
              <a:off x="2268" y="3516"/>
              <a:ext cx="92" cy="388"/>
            </a:xfrm>
            <a:prstGeom prst="rightBrace">
              <a:avLst>
                <a:gd name="adj1" fmla="val 35145"/>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9116" name="Group 124"/>
          <p:cNvGrpSpPr>
            <a:grpSpLocks/>
          </p:cNvGrpSpPr>
          <p:nvPr/>
        </p:nvGrpSpPr>
        <p:grpSpPr bwMode="auto">
          <a:xfrm>
            <a:off x="4870450" y="5257800"/>
            <a:ext cx="1314450" cy="952500"/>
            <a:chOff x="3068" y="3312"/>
            <a:chExt cx="828" cy="600"/>
          </a:xfrm>
        </p:grpSpPr>
        <p:sp>
          <p:nvSpPr>
            <p:cNvPr id="469103" name="Rectangle 111"/>
            <p:cNvSpPr>
              <a:spLocks noChangeArrowheads="1"/>
            </p:cNvSpPr>
            <p:nvPr/>
          </p:nvSpPr>
          <p:spPr bwMode="auto">
            <a:xfrm>
              <a:off x="3175" y="3341"/>
              <a:ext cx="721" cy="537"/>
            </a:xfrm>
            <a:prstGeom prst="rect">
              <a:avLst/>
            </a:prstGeom>
            <a:solidFill>
              <a:srgbClr val="2FFF7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p>
              <a:pPr algn="ctr">
                <a:lnSpc>
                  <a:spcPct val="85000"/>
                </a:lnSpc>
              </a:pPr>
              <a:endParaRPr lang="en-US" altLang="en-US" sz="1400">
                <a:effectLst>
                  <a:outerShdw blurRad="38100" dist="38100" dir="2700000" algn="tl">
                    <a:srgbClr val="FFFFFF"/>
                  </a:outerShdw>
                </a:effectLst>
              </a:endParaRPr>
            </a:p>
            <a:p>
              <a:pPr algn="ctr">
                <a:lnSpc>
                  <a:spcPct val="85000"/>
                </a:lnSpc>
              </a:pPr>
              <a:endParaRPr lang="en-US" altLang="en-US" sz="1400">
                <a:effectLst>
                  <a:outerShdw blurRad="38100" dist="38100" dir="2700000" algn="tl">
                    <a:srgbClr val="FFFFFF"/>
                  </a:outerShdw>
                </a:effectLst>
              </a:endParaRPr>
            </a:p>
            <a:p>
              <a:pPr algn="ctr">
                <a:lnSpc>
                  <a:spcPct val="85000"/>
                </a:lnSpc>
              </a:pPr>
              <a:r>
                <a:rPr lang="en-US" altLang="en-US" sz="1400">
                  <a:effectLst>
                    <a:outerShdw blurRad="38100" dist="38100" dir="2700000" algn="tl">
                      <a:srgbClr val="FFFFFF"/>
                    </a:outerShdw>
                  </a:effectLst>
                </a:rPr>
                <a:t>Fixed cost Process B</a:t>
              </a:r>
            </a:p>
          </p:txBody>
        </p:sp>
        <p:sp>
          <p:nvSpPr>
            <p:cNvPr id="469113" name="AutoShape 121"/>
            <p:cNvSpPr>
              <a:spLocks/>
            </p:cNvSpPr>
            <p:nvPr/>
          </p:nvSpPr>
          <p:spPr bwMode="auto">
            <a:xfrm>
              <a:off x="3068" y="3312"/>
              <a:ext cx="92" cy="600"/>
            </a:xfrm>
            <a:prstGeom prst="rightBrace">
              <a:avLst>
                <a:gd name="adj1" fmla="val 54348"/>
                <a:gd name="adj2" fmla="val 54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9117" name="Group 125"/>
          <p:cNvGrpSpPr>
            <a:grpSpLocks/>
          </p:cNvGrpSpPr>
          <p:nvPr/>
        </p:nvGrpSpPr>
        <p:grpSpPr bwMode="auto">
          <a:xfrm>
            <a:off x="6159500" y="4946650"/>
            <a:ext cx="1308100" cy="1257300"/>
            <a:chOff x="3880" y="3116"/>
            <a:chExt cx="824" cy="792"/>
          </a:xfrm>
        </p:grpSpPr>
        <p:sp>
          <p:nvSpPr>
            <p:cNvPr id="469102" name="Rectangle 110"/>
            <p:cNvSpPr>
              <a:spLocks noChangeArrowheads="1"/>
            </p:cNvSpPr>
            <p:nvPr/>
          </p:nvSpPr>
          <p:spPr bwMode="auto">
            <a:xfrm>
              <a:off x="3983" y="3136"/>
              <a:ext cx="721" cy="74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endParaRPr lang="en-US" altLang="en-US" sz="1400"/>
            </a:p>
            <a:p>
              <a:pPr algn="ctr">
                <a:lnSpc>
                  <a:spcPct val="85000"/>
                </a:lnSpc>
              </a:pPr>
              <a:endParaRPr lang="en-US" altLang="en-US" sz="1400"/>
            </a:p>
            <a:p>
              <a:pPr algn="ctr">
                <a:lnSpc>
                  <a:spcPct val="85000"/>
                </a:lnSpc>
              </a:pPr>
              <a:endParaRPr lang="en-US" altLang="en-US" sz="1400"/>
            </a:p>
            <a:p>
              <a:pPr algn="ctr">
                <a:lnSpc>
                  <a:spcPct val="85000"/>
                </a:lnSpc>
              </a:pPr>
              <a:endParaRPr lang="en-US" altLang="en-US" sz="1400"/>
            </a:p>
            <a:p>
              <a:pPr algn="ctr">
                <a:lnSpc>
                  <a:spcPct val="85000"/>
                </a:lnSpc>
              </a:pPr>
              <a:r>
                <a:rPr lang="en-US" altLang="en-US" sz="1400"/>
                <a:t>Fixed cost Process C</a:t>
              </a:r>
            </a:p>
          </p:txBody>
        </p:sp>
        <p:sp>
          <p:nvSpPr>
            <p:cNvPr id="469114" name="AutoShape 122"/>
            <p:cNvSpPr>
              <a:spLocks/>
            </p:cNvSpPr>
            <p:nvPr/>
          </p:nvSpPr>
          <p:spPr bwMode="auto">
            <a:xfrm>
              <a:off x="3880" y="3116"/>
              <a:ext cx="92" cy="792"/>
            </a:xfrm>
            <a:prstGeom prst="rightBrace">
              <a:avLst>
                <a:gd name="adj1" fmla="val 71739"/>
                <a:gd name="adj2" fmla="val 64144"/>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9122" name="Group 130"/>
          <p:cNvGrpSpPr>
            <a:grpSpLocks/>
          </p:cNvGrpSpPr>
          <p:nvPr/>
        </p:nvGrpSpPr>
        <p:grpSpPr bwMode="auto">
          <a:xfrm>
            <a:off x="2362200" y="3175000"/>
            <a:ext cx="1206500" cy="2374900"/>
            <a:chOff x="1488" y="2000"/>
            <a:chExt cx="760" cy="1496"/>
          </a:xfrm>
        </p:grpSpPr>
        <p:grpSp>
          <p:nvGrpSpPr>
            <p:cNvPr id="469107" name="Group 115"/>
            <p:cNvGrpSpPr>
              <a:grpSpLocks/>
            </p:cNvGrpSpPr>
            <p:nvPr/>
          </p:nvGrpSpPr>
          <p:grpSpPr bwMode="auto">
            <a:xfrm>
              <a:off x="1488" y="2000"/>
              <a:ext cx="760" cy="1496"/>
              <a:chOff x="1488" y="2000"/>
              <a:chExt cx="760" cy="1496"/>
            </a:xfrm>
          </p:grpSpPr>
          <p:sp>
            <p:nvSpPr>
              <p:cNvPr id="469096" name="Line 104"/>
              <p:cNvSpPr>
                <a:spLocks noChangeShapeType="1"/>
              </p:cNvSpPr>
              <p:nvPr/>
            </p:nvSpPr>
            <p:spPr bwMode="auto">
              <a:xfrm flipV="1">
                <a:off x="1488" y="2512"/>
                <a:ext cx="760" cy="984"/>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104" name="Freeform 112"/>
              <p:cNvSpPr>
                <a:spLocks/>
              </p:cNvSpPr>
              <p:nvPr/>
            </p:nvSpPr>
            <p:spPr bwMode="auto">
              <a:xfrm>
                <a:off x="1928" y="2000"/>
                <a:ext cx="313" cy="448"/>
              </a:xfrm>
              <a:custGeom>
                <a:avLst/>
                <a:gdLst>
                  <a:gd name="T0" fmla="*/ 0 w 313"/>
                  <a:gd name="T1" fmla="*/ 0 h 448"/>
                  <a:gd name="T2" fmla="*/ 264 w 313"/>
                  <a:gd name="T3" fmla="*/ 216 h 448"/>
                  <a:gd name="T4" fmla="*/ 296 w 313"/>
                  <a:gd name="T5" fmla="*/ 448 h 448"/>
                </a:gdLst>
                <a:ahLst/>
                <a:cxnLst>
                  <a:cxn ang="0">
                    <a:pos x="T0" y="T1"/>
                  </a:cxn>
                  <a:cxn ang="0">
                    <a:pos x="T2" y="T3"/>
                  </a:cxn>
                  <a:cxn ang="0">
                    <a:pos x="T4" y="T5"/>
                  </a:cxn>
                </a:cxnLst>
                <a:rect l="0" t="0" r="r" b="b"/>
                <a:pathLst>
                  <a:path w="313" h="448">
                    <a:moveTo>
                      <a:pt x="0" y="0"/>
                    </a:moveTo>
                    <a:cubicBezTo>
                      <a:pt x="107" y="70"/>
                      <a:pt x="215" y="141"/>
                      <a:pt x="264" y="216"/>
                    </a:cubicBezTo>
                    <a:cubicBezTo>
                      <a:pt x="313" y="291"/>
                      <a:pt x="304" y="369"/>
                      <a:pt x="296" y="448"/>
                    </a:cubicBezTo>
                  </a:path>
                </a:pathLst>
              </a:custGeom>
              <a:noFill/>
              <a:ln w="127000">
                <a:solidFill>
                  <a:schemeClr val="accent1"/>
                </a:solidFill>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9118" name="Rectangle 126"/>
            <p:cNvSpPr>
              <a:spLocks noChangeArrowheads="1"/>
            </p:cNvSpPr>
            <p:nvPr/>
          </p:nvSpPr>
          <p:spPr bwMode="auto">
            <a:xfrm rot="-3147956">
              <a:off x="1733" y="2597"/>
              <a:ext cx="5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effectLst>
                    <a:outerShdw blurRad="38100" dist="38100" dir="2700000" algn="tl">
                      <a:srgbClr val="C0C0C0"/>
                    </a:outerShdw>
                  </a:effectLst>
                </a:rPr>
                <a:t>Total cost</a:t>
              </a:r>
            </a:p>
          </p:txBody>
        </p:sp>
      </p:grpSp>
      <p:grpSp>
        <p:nvGrpSpPr>
          <p:cNvPr id="469123" name="Group 131"/>
          <p:cNvGrpSpPr>
            <a:grpSpLocks/>
          </p:cNvGrpSpPr>
          <p:nvPr/>
        </p:nvGrpSpPr>
        <p:grpSpPr bwMode="auto">
          <a:xfrm>
            <a:off x="2374900" y="3263900"/>
            <a:ext cx="3049588" cy="1968500"/>
            <a:chOff x="1496" y="2056"/>
            <a:chExt cx="1921" cy="1240"/>
          </a:xfrm>
        </p:grpSpPr>
        <p:grpSp>
          <p:nvGrpSpPr>
            <p:cNvPr id="469108" name="Group 116"/>
            <p:cNvGrpSpPr>
              <a:grpSpLocks/>
            </p:cNvGrpSpPr>
            <p:nvPr/>
          </p:nvGrpSpPr>
          <p:grpSpPr bwMode="auto">
            <a:xfrm>
              <a:off x="1496" y="2056"/>
              <a:ext cx="1921" cy="1240"/>
              <a:chOff x="1496" y="2056"/>
              <a:chExt cx="1921" cy="1240"/>
            </a:xfrm>
          </p:grpSpPr>
          <p:sp>
            <p:nvSpPr>
              <p:cNvPr id="469098" name="Line 106"/>
              <p:cNvSpPr>
                <a:spLocks noChangeShapeType="1"/>
              </p:cNvSpPr>
              <p:nvPr/>
            </p:nvSpPr>
            <p:spPr bwMode="auto">
              <a:xfrm flipV="1">
                <a:off x="1496" y="2472"/>
                <a:ext cx="1272" cy="824"/>
              </a:xfrm>
              <a:prstGeom prst="line">
                <a:avLst/>
              </a:prstGeom>
              <a:noFill/>
              <a:ln w="76200">
                <a:solidFill>
                  <a:srgbClr val="2FF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105" name="Freeform 113"/>
              <p:cNvSpPr>
                <a:spLocks/>
              </p:cNvSpPr>
              <p:nvPr/>
            </p:nvSpPr>
            <p:spPr bwMode="auto">
              <a:xfrm>
                <a:off x="2896" y="2056"/>
                <a:ext cx="521" cy="360"/>
              </a:xfrm>
              <a:custGeom>
                <a:avLst/>
                <a:gdLst>
                  <a:gd name="T0" fmla="*/ 488 w 521"/>
                  <a:gd name="T1" fmla="*/ 0 h 360"/>
                  <a:gd name="T2" fmla="*/ 440 w 521"/>
                  <a:gd name="T3" fmla="*/ 144 h 360"/>
                  <a:gd name="T4" fmla="*/ 0 w 521"/>
                  <a:gd name="T5" fmla="*/ 360 h 360"/>
                </a:gdLst>
                <a:ahLst/>
                <a:cxnLst>
                  <a:cxn ang="0">
                    <a:pos x="T0" y="T1"/>
                  </a:cxn>
                  <a:cxn ang="0">
                    <a:pos x="T2" y="T3"/>
                  </a:cxn>
                  <a:cxn ang="0">
                    <a:pos x="T4" y="T5"/>
                  </a:cxn>
                </a:cxnLst>
                <a:rect l="0" t="0" r="r" b="b"/>
                <a:pathLst>
                  <a:path w="521" h="360">
                    <a:moveTo>
                      <a:pt x="488" y="0"/>
                    </a:moveTo>
                    <a:cubicBezTo>
                      <a:pt x="504" y="42"/>
                      <a:pt x="521" y="84"/>
                      <a:pt x="440" y="144"/>
                    </a:cubicBezTo>
                    <a:cubicBezTo>
                      <a:pt x="359" y="204"/>
                      <a:pt x="179" y="282"/>
                      <a:pt x="0" y="360"/>
                    </a:cubicBezTo>
                  </a:path>
                </a:pathLst>
              </a:custGeom>
              <a:noFill/>
              <a:ln w="127000">
                <a:solidFill>
                  <a:srgbClr val="2FFF74"/>
                </a:solidFill>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9119" name="Rectangle 127"/>
            <p:cNvSpPr>
              <a:spLocks noChangeArrowheads="1"/>
            </p:cNvSpPr>
            <p:nvPr/>
          </p:nvSpPr>
          <p:spPr bwMode="auto">
            <a:xfrm rot="-2010484">
              <a:off x="2110" y="2537"/>
              <a:ext cx="5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effectLst>
                    <a:outerShdw blurRad="38100" dist="38100" dir="2700000" algn="tl">
                      <a:srgbClr val="C0C0C0"/>
                    </a:outerShdw>
                  </a:effectLst>
                </a:rPr>
                <a:t>Total cost</a:t>
              </a:r>
            </a:p>
          </p:txBody>
        </p:sp>
      </p:grpSp>
      <p:grpSp>
        <p:nvGrpSpPr>
          <p:cNvPr id="469124" name="Group 132"/>
          <p:cNvGrpSpPr>
            <a:grpSpLocks/>
          </p:cNvGrpSpPr>
          <p:nvPr/>
        </p:nvGrpSpPr>
        <p:grpSpPr bwMode="auto">
          <a:xfrm>
            <a:off x="2362200" y="3759200"/>
            <a:ext cx="4876800" cy="1130300"/>
            <a:chOff x="1488" y="2368"/>
            <a:chExt cx="3072" cy="712"/>
          </a:xfrm>
        </p:grpSpPr>
        <p:grpSp>
          <p:nvGrpSpPr>
            <p:cNvPr id="469109" name="Group 117"/>
            <p:cNvGrpSpPr>
              <a:grpSpLocks/>
            </p:cNvGrpSpPr>
            <p:nvPr/>
          </p:nvGrpSpPr>
          <p:grpSpPr bwMode="auto">
            <a:xfrm>
              <a:off x="1488" y="2368"/>
              <a:ext cx="3072" cy="712"/>
              <a:chOff x="1488" y="2368"/>
              <a:chExt cx="3072" cy="712"/>
            </a:xfrm>
          </p:grpSpPr>
          <p:sp>
            <p:nvSpPr>
              <p:cNvPr id="469097" name="Line 105"/>
              <p:cNvSpPr>
                <a:spLocks noChangeShapeType="1"/>
              </p:cNvSpPr>
              <p:nvPr/>
            </p:nvSpPr>
            <p:spPr bwMode="auto">
              <a:xfrm flipV="1">
                <a:off x="1488" y="2496"/>
                <a:ext cx="1680" cy="584"/>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106" name="Freeform 114"/>
              <p:cNvSpPr>
                <a:spLocks/>
              </p:cNvSpPr>
              <p:nvPr/>
            </p:nvSpPr>
            <p:spPr bwMode="auto">
              <a:xfrm>
                <a:off x="3232" y="2368"/>
                <a:ext cx="1328" cy="245"/>
              </a:xfrm>
              <a:custGeom>
                <a:avLst/>
                <a:gdLst>
                  <a:gd name="T0" fmla="*/ 1328 w 1328"/>
                  <a:gd name="T1" fmla="*/ 0 h 245"/>
                  <a:gd name="T2" fmla="*/ 896 w 1328"/>
                  <a:gd name="T3" fmla="*/ 208 h 245"/>
                  <a:gd name="T4" fmla="*/ 0 w 1328"/>
                  <a:gd name="T5" fmla="*/ 224 h 245"/>
                </a:gdLst>
                <a:ahLst/>
                <a:cxnLst>
                  <a:cxn ang="0">
                    <a:pos x="T0" y="T1"/>
                  </a:cxn>
                  <a:cxn ang="0">
                    <a:pos x="T2" y="T3"/>
                  </a:cxn>
                  <a:cxn ang="0">
                    <a:pos x="T4" y="T5"/>
                  </a:cxn>
                </a:cxnLst>
                <a:rect l="0" t="0" r="r" b="b"/>
                <a:pathLst>
                  <a:path w="1328" h="245">
                    <a:moveTo>
                      <a:pt x="1328" y="0"/>
                    </a:moveTo>
                    <a:cubicBezTo>
                      <a:pt x="1222" y="85"/>
                      <a:pt x="1117" y="171"/>
                      <a:pt x="896" y="208"/>
                    </a:cubicBezTo>
                    <a:cubicBezTo>
                      <a:pt x="675" y="245"/>
                      <a:pt x="337" y="234"/>
                      <a:pt x="0" y="224"/>
                    </a:cubicBezTo>
                  </a:path>
                </a:pathLst>
              </a:custGeom>
              <a:noFill/>
              <a:ln w="127000">
                <a:solidFill>
                  <a:schemeClr val="folHlink"/>
                </a:solidFill>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9120" name="Rectangle 128"/>
            <p:cNvSpPr>
              <a:spLocks noChangeArrowheads="1"/>
            </p:cNvSpPr>
            <p:nvPr/>
          </p:nvSpPr>
          <p:spPr bwMode="auto">
            <a:xfrm rot="-1127829">
              <a:off x="2547" y="2604"/>
              <a:ext cx="5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effectLst>
                    <a:outerShdw blurRad="38100" dist="38100" dir="2700000" algn="tl">
                      <a:srgbClr val="C0C0C0"/>
                    </a:outerShdw>
                  </a:effectLst>
                </a:rPr>
                <a:t>Total cost</a:t>
              </a:r>
            </a:p>
          </p:txBody>
        </p:sp>
      </p:grpSp>
      <p:grpSp>
        <p:nvGrpSpPr>
          <p:cNvPr id="469129" name="Group 137"/>
          <p:cNvGrpSpPr>
            <a:grpSpLocks/>
          </p:cNvGrpSpPr>
          <p:nvPr/>
        </p:nvGrpSpPr>
        <p:grpSpPr bwMode="auto">
          <a:xfrm>
            <a:off x="1978025" y="4953000"/>
            <a:ext cx="1055688" cy="1622425"/>
            <a:chOff x="1246" y="3120"/>
            <a:chExt cx="665" cy="1022"/>
          </a:xfrm>
        </p:grpSpPr>
        <p:sp>
          <p:nvSpPr>
            <p:cNvPr id="469099" name="Line 107"/>
            <p:cNvSpPr>
              <a:spLocks noChangeShapeType="1"/>
            </p:cNvSpPr>
            <p:nvPr/>
          </p:nvSpPr>
          <p:spPr bwMode="auto">
            <a:xfrm>
              <a:off x="1778" y="3120"/>
              <a:ext cx="0" cy="80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125" name="Rectangle 133"/>
            <p:cNvSpPr>
              <a:spLocks noChangeArrowheads="1"/>
            </p:cNvSpPr>
            <p:nvPr/>
          </p:nvSpPr>
          <p:spPr bwMode="auto">
            <a:xfrm>
              <a:off x="1646" y="3911"/>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effectLst>
                    <a:outerShdw blurRad="38100" dist="38100" dir="2700000" algn="tl">
                      <a:srgbClr val="C0C0C0"/>
                    </a:outerShdw>
                  </a:effectLst>
                </a:rPr>
                <a:t>V</a:t>
              </a:r>
              <a:r>
                <a:rPr lang="en-US" altLang="en-US" sz="1800" i="0" baseline="-25000">
                  <a:effectLst>
                    <a:outerShdw blurRad="38100" dist="38100" dir="2700000" algn="tl">
                      <a:srgbClr val="C0C0C0"/>
                    </a:outerShdw>
                  </a:effectLst>
                </a:rPr>
                <a:t>1</a:t>
              </a:r>
              <a:endParaRPr lang="en-US" altLang="en-US" sz="1800">
                <a:effectLst>
                  <a:outerShdw blurRad="38100" dist="38100" dir="2700000" algn="tl">
                    <a:srgbClr val="C0C0C0"/>
                  </a:outerShdw>
                </a:effectLst>
              </a:endParaRPr>
            </a:p>
          </p:txBody>
        </p:sp>
        <p:sp>
          <p:nvSpPr>
            <p:cNvPr id="469127" name="Rectangle 135"/>
            <p:cNvSpPr>
              <a:spLocks noChangeArrowheads="1"/>
            </p:cNvSpPr>
            <p:nvPr/>
          </p:nvSpPr>
          <p:spPr bwMode="auto">
            <a:xfrm>
              <a:off x="1246" y="3931"/>
              <a:ext cx="46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effectLst>
                    <a:outerShdw blurRad="38100" dist="38100" dir="2700000" algn="tl">
                      <a:srgbClr val="C0C0C0"/>
                    </a:outerShdw>
                  </a:effectLst>
                </a:rPr>
                <a:t>(2,857)</a:t>
              </a:r>
            </a:p>
          </p:txBody>
        </p:sp>
      </p:grpSp>
      <p:grpSp>
        <p:nvGrpSpPr>
          <p:cNvPr id="469130" name="Group 138"/>
          <p:cNvGrpSpPr>
            <a:grpSpLocks/>
          </p:cNvGrpSpPr>
          <p:nvPr/>
        </p:nvGrpSpPr>
        <p:grpSpPr bwMode="auto">
          <a:xfrm>
            <a:off x="3349625" y="4470400"/>
            <a:ext cx="1049338" cy="2105025"/>
            <a:chOff x="2110" y="2816"/>
            <a:chExt cx="661" cy="1326"/>
          </a:xfrm>
        </p:grpSpPr>
        <p:sp>
          <p:nvSpPr>
            <p:cNvPr id="469100" name="Line 108"/>
            <p:cNvSpPr>
              <a:spLocks noChangeShapeType="1"/>
            </p:cNvSpPr>
            <p:nvPr/>
          </p:nvSpPr>
          <p:spPr bwMode="auto">
            <a:xfrm>
              <a:off x="2240" y="2816"/>
              <a:ext cx="0" cy="108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126" name="Rectangle 134"/>
            <p:cNvSpPr>
              <a:spLocks noChangeArrowheads="1"/>
            </p:cNvSpPr>
            <p:nvPr/>
          </p:nvSpPr>
          <p:spPr bwMode="auto">
            <a:xfrm>
              <a:off x="2110" y="3911"/>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effectLst>
                    <a:outerShdw blurRad="38100" dist="38100" dir="2700000" algn="tl">
                      <a:srgbClr val="C0C0C0"/>
                    </a:outerShdw>
                  </a:effectLst>
                </a:rPr>
                <a:t>V</a:t>
              </a:r>
              <a:r>
                <a:rPr lang="en-US" altLang="en-US" sz="1800" i="0" baseline="-25000">
                  <a:effectLst>
                    <a:outerShdw blurRad="38100" dist="38100" dir="2700000" algn="tl">
                      <a:srgbClr val="C0C0C0"/>
                    </a:outerShdw>
                  </a:effectLst>
                </a:rPr>
                <a:t>2</a:t>
              </a:r>
              <a:endParaRPr lang="en-US" altLang="en-US" sz="1800">
                <a:effectLst>
                  <a:outerShdw blurRad="38100" dist="38100" dir="2700000" algn="tl">
                    <a:srgbClr val="C0C0C0"/>
                  </a:outerShdw>
                </a:effectLst>
              </a:endParaRPr>
            </a:p>
          </p:txBody>
        </p:sp>
        <p:sp>
          <p:nvSpPr>
            <p:cNvPr id="469128" name="Rectangle 136"/>
            <p:cNvSpPr>
              <a:spLocks noChangeArrowheads="1"/>
            </p:cNvSpPr>
            <p:nvPr/>
          </p:nvSpPr>
          <p:spPr bwMode="auto">
            <a:xfrm>
              <a:off x="2302" y="3930"/>
              <a:ext cx="46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effectLst>
                    <a:outerShdw blurRad="38100" dist="38100" dir="2700000" algn="tl">
                      <a:srgbClr val="C0C0C0"/>
                    </a:outerShdw>
                  </a:effectLst>
                </a:rPr>
                <a:t>(6,666)</a:t>
              </a:r>
            </a:p>
          </p:txBody>
        </p:sp>
      </p:grpSp>
      <p:grpSp>
        <p:nvGrpSpPr>
          <p:cNvPr id="469137" name="Group 145"/>
          <p:cNvGrpSpPr>
            <a:grpSpLocks/>
          </p:cNvGrpSpPr>
          <p:nvPr/>
        </p:nvGrpSpPr>
        <p:grpSpPr bwMode="auto">
          <a:xfrm>
            <a:off x="1431925" y="3887788"/>
            <a:ext cx="6149975" cy="2693987"/>
            <a:chOff x="902" y="2449"/>
            <a:chExt cx="3874" cy="1697"/>
          </a:xfrm>
        </p:grpSpPr>
        <p:grpSp>
          <p:nvGrpSpPr>
            <p:cNvPr id="469134" name="Group 142"/>
            <p:cNvGrpSpPr>
              <a:grpSpLocks/>
            </p:cNvGrpSpPr>
            <p:nvPr/>
          </p:nvGrpSpPr>
          <p:grpSpPr bwMode="auto">
            <a:xfrm>
              <a:off x="902" y="2937"/>
              <a:ext cx="3863" cy="658"/>
              <a:chOff x="902" y="2937"/>
              <a:chExt cx="3863" cy="658"/>
            </a:xfrm>
          </p:grpSpPr>
          <p:sp>
            <p:nvSpPr>
              <p:cNvPr id="469091" name="Rectangle 99"/>
              <p:cNvSpPr>
                <a:spLocks noChangeArrowheads="1"/>
              </p:cNvSpPr>
              <p:nvPr/>
            </p:nvSpPr>
            <p:spPr bwMode="auto">
              <a:xfrm>
                <a:off x="902" y="2937"/>
                <a:ext cx="614" cy="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altLang="en-US" sz="1600">
                    <a:effectLst>
                      <a:outerShdw blurRad="38100" dist="38100" dir="2700000" algn="tl">
                        <a:srgbClr val="C0C0C0"/>
                      </a:outerShdw>
                    </a:effectLst>
                  </a:rPr>
                  <a:t>400,000 </a:t>
                </a:r>
              </a:p>
              <a:p>
                <a:pPr>
                  <a:lnSpc>
                    <a:spcPct val="130000"/>
                  </a:lnSpc>
                </a:pPr>
                <a:r>
                  <a:rPr lang="en-US" altLang="en-US" sz="1600">
                    <a:effectLst>
                      <a:outerShdw blurRad="38100" dist="38100" dir="2700000" algn="tl">
                        <a:srgbClr val="C0C0C0"/>
                      </a:outerShdw>
                    </a:effectLst>
                  </a:rPr>
                  <a:t>300,000 </a:t>
                </a:r>
              </a:p>
              <a:p>
                <a:pPr>
                  <a:lnSpc>
                    <a:spcPct val="130000"/>
                  </a:lnSpc>
                </a:pPr>
                <a:r>
                  <a:rPr lang="en-US" altLang="en-US" sz="1600">
                    <a:effectLst>
                      <a:outerShdw blurRad="38100" dist="38100" dir="2700000" algn="tl">
                        <a:srgbClr val="C0C0C0"/>
                      </a:outerShdw>
                    </a:effectLst>
                  </a:rPr>
                  <a:t>200,000 </a:t>
                </a:r>
              </a:p>
            </p:txBody>
          </p:sp>
          <p:grpSp>
            <p:nvGrpSpPr>
              <p:cNvPr id="469133" name="Group 141"/>
              <p:cNvGrpSpPr>
                <a:grpSpLocks/>
              </p:cNvGrpSpPr>
              <p:nvPr/>
            </p:nvGrpSpPr>
            <p:grpSpPr bwMode="auto">
              <a:xfrm>
                <a:off x="1485" y="3097"/>
                <a:ext cx="3280" cy="396"/>
                <a:chOff x="1485" y="3097"/>
                <a:chExt cx="3112" cy="396"/>
              </a:xfrm>
            </p:grpSpPr>
            <p:sp>
              <p:nvSpPr>
                <p:cNvPr id="469092" name="Line 100"/>
                <p:cNvSpPr>
                  <a:spLocks noChangeShapeType="1"/>
                </p:cNvSpPr>
                <p:nvPr/>
              </p:nvSpPr>
              <p:spPr bwMode="auto">
                <a:xfrm>
                  <a:off x="1485" y="3097"/>
                  <a:ext cx="3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93" name="Line 101"/>
                <p:cNvSpPr>
                  <a:spLocks noChangeShapeType="1"/>
                </p:cNvSpPr>
                <p:nvPr/>
              </p:nvSpPr>
              <p:spPr bwMode="auto">
                <a:xfrm>
                  <a:off x="1485" y="3293"/>
                  <a:ext cx="3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94" name="Line 102"/>
                <p:cNvSpPr>
                  <a:spLocks noChangeShapeType="1"/>
                </p:cNvSpPr>
                <p:nvPr/>
              </p:nvSpPr>
              <p:spPr bwMode="auto">
                <a:xfrm>
                  <a:off x="1485" y="3493"/>
                  <a:ext cx="3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9136" name="Group 144"/>
            <p:cNvGrpSpPr>
              <a:grpSpLocks/>
            </p:cNvGrpSpPr>
            <p:nvPr/>
          </p:nvGrpSpPr>
          <p:grpSpPr bwMode="auto">
            <a:xfrm>
              <a:off x="1222" y="2449"/>
              <a:ext cx="3554" cy="1697"/>
              <a:chOff x="1222" y="2449"/>
              <a:chExt cx="3554" cy="1697"/>
            </a:xfrm>
          </p:grpSpPr>
          <p:sp>
            <p:nvSpPr>
              <p:cNvPr id="469090" name="Freeform 98"/>
              <p:cNvSpPr>
                <a:spLocks/>
              </p:cNvSpPr>
              <p:nvPr/>
            </p:nvSpPr>
            <p:spPr bwMode="auto">
              <a:xfrm>
                <a:off x="1488" y="2472"/>
                <a:ext cx="3288" cy="1456"/>
              </a:xfrm>
              <a:custGeom>
                <a:avLst/>
                <a:gdLst>
                  <a:gd name="T0" fmla="*/ 0 w 3160"/>
                  <a:gd name="T1" fmla="*/ 0 h 1456"/>
                  <a:gd name="T2" fmla="*/ 0 w 3160"/>
                  <a:gd name="T3" fmla="*/ 1456 h 1456"/>
                  <a:gd name="T4" fmla="*/ 3160 w 3160"/>
                  <a:gd name="T5" fmla="*/ 1456 h 1456"/>
                </a:gdLst>
                <a:ahLst/>
                <a:cxnLst>
                  <a:cxn ang="0">
                    <a:pos x="T0" y="T1"/>
                  </a:cxn>
                  <a:cxn ang="0">
                    <a:pos x="T2" y="T3"/>
                  </a:cxn>
                  <a:cxn ang="0">
                    <a:pos x="T4" y="T5"/>
                  </a:cxn>
                </a:cxnLst>
                <a:rect l="0" t="0" r="r" b="b"/>
                <a:pathLst>
                  <a:path w="3160" h="1456">
                    <a:moveTo>
                      <a:pt x="0" y="0"/>
                    </a:moveTo>
                    <a:lnTo>
                      <a:pt x="0" y="1456"/>
                    </a:lnTo>
                    <a:lnTo>
                      <a:pt x="3160" y="1456"/>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131" name="Rectangle 139"/>
              <p:cNvSpPr>
                <a:spLocks noChangeArrowheads="1"/>
              </p:cNvSpPr>
              <p:nvPr/>
            </p:nvSpPr>
            <p:spPr bwMode="auto">
              <a:xfrm>
                <a:off x="4102" y="3934"/>
                <a:ext cx="5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effectLst>
                      <a:outerShdw blurRad="38100" dist="38100" dir="2700000" algn="tl">
                        <a:srgbClr val="C0C0C0"/>
                      </a:outerShdw>
                    </a:effectLst>
                  </a:rPr>
                  <a:t>Volume</a:t>
                </a:r>
              </a:p>
            </p:txBody>
          </p:sp>
          <p:sp>
            <p:nvSpPr>
              <p:cNvPr id="469132" name="Rectangle 140"/>
              <p:cNvSpPr>
                <a:spLocks noChangeArrowheads="1"/>
              </p:cNvSpPr>
              <p:nvPr/>
            </p:nvSpPr>
            <p:spPr bwMode="auto">
              <a:xfrm>
                <a:off x="1222" y="244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effectLst>
                      <a:outerShdw blurRad="38100" dist="38100" dir="2700000" algn="tl">
                        <a:srgbClr val="C0C0C0"/>
                      </a:outerShdw>
                    </a:effectLst>
                  </a:rPr>
                  <a:t>$</a:t>
                </a:r>
              </a:p>
            </p:txBody>
          </p:sp>
        </p:grpSp>
      </p:grpSp>
      <p:sp>
        <p:nvSpPr>
          <p:cNvPr id="469135" name="Rectangle 143"/>
          <p:cNvSpPr>
            <a:spLocks noChangeArrowheads="1"/>
          </p:cNvSpPr>
          <p:nvPr/>
        </p:nvSpPr>
        <p:spPr bwMode="auto">
          <a:xfrm>
            <a:off x="212725" y="6130925"/>
            <a:ext cx="1144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i="0">
                <a:effectLst>
                  <a:outerShdw blurRad="38100" dist="38100" dir="2700000" algn="tl">
                    <a:srgbClr val="C0C0C0"/>
                  </a:outerShdw>
                </a:effectLst>
              </a:rPr>
              <a:t>Figure 7.6</a:t>
            </a:r>
          </a:p>
        </p:txBody>
      </p:sp>
    </p:spTree>
    <p:extLst>
      <p:ext uri="{BB962C8B-B14F-4D97-AF65-F5344CB8AC3E}">
        <p14:creationId xmlns:p14="http://schemas.microsoft.com/office/powerpoint/2010/main" val="258262922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469088"/>
                                        </p:tgtEl>
                                        <p:attrNameLst>
                                          <p:attrName>style.visibility</p:attrName>
                                        </p:attrNameLst>
                                      </p:cBhvr>
                                      <p:to>
                                        <p:strVal val="visible"/>
                                      </p:to>
                                    </p:set>
                                    <p:animEffect transition="in" filter="wipe(left)">
                                      <p:cBhvr>
                                        <p:cTn id="7" dur="500"/>
                                        <p:tgtEl>
                                          <p:spTgt spid="469088"/>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469089"/>
                                        </p:tgtEl>
                                        <p:attrNameLst>
                                          <p:attrName>style.visibility</p:attrName>
                                        </p:attrNameLst>
                                      </p:cBhvr>
                                      <p:to>
                                        <p:strVal val="visible"/>
                                      </p:to>
                                    </p:set>
                                    <p:animEffect transition="in" filter="wipe(left)">
                                      <p:cBhvr>
                                        <p:cTn id="11" dur="500"/>
                                        <p:tgtEl>
                                          <p:spTgt spid="469089"/>
                                        </p:tgtEl>
                                      </p:cBhvr>
                                    </p:animEffect>
                                  </p:childTnLst>
                                </p:cTn>
                              </p:par>
                            </p:childTnLst>
                          </p:cTn>
                        </p:par>
                        <p:par>
                          <p:cTn id="12" fill="hold" nodeType="afterGroup">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469087"/>
                                        </p:tgtEl>
                                        <p:attrNameLst>
                                          <p:attrName>style.visibility</p:attrName>
                                        </p:attrNameLst>
                                      </p:cBhvr>
                                      <p:to>
                                        <p:strVal val="visible"/>
                                      </p:to>
                                    </p:set>
                                    <p:animEffect transition="in" filter="wipe(left)">
                                      <p:cBhvr>
                                        <p:cTn id="15" dur="500"/>
                                        <p:tgtEl>
                                          <p:spTgt spid="4690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69137"/>
                                        </p:tgtEl>
                                        <p:attrNameLst>
                                          <p:attrName>style.visibility</p:attrName>
                                        </p:attrNameLst>
                                      </p:cBhvr>
                                      <p:to>
                                        <p:strVal val="visible"/>
                                      </p:to>
                                    </p:set>
                                    <p:animEffect transition="in" filter="wipe(left)">
                                      <p:cBhvr>
                                        <p:cTn id="20" dur="500"/>
                                        <p:tgtEl>
                                          <p:spTgt spid="469137"/>
                                        </p:tgtEl>
                                      </p:cBhvr>
                                    </p:animEffect>
                                  </p:childTnLst>
                                </p:cTn>
                              </p:par>
                            </p:childTnLst>
                          </p:cTn>
                        </p:par>
                        <p:par>
                          <p:cTn id="21" fill="hold" nodeType="afterGroup">
                            <p:stCondLst>
                              <p:cond delay="500"/>
                            </p:stCondLst>
                            <p:childTnLst>
                              <p:par>
                                <p:cTn id="22" presetID="22" presetClass="entr" presetSubtype="2" fill="hold" nodeType="afterEffect">
                                  <p:stCondLst>
                                    <p:cond delay="1000"/>
                                  </p:stCondLst>
                                  <p:childTnLst>
                                    <p:set>
                                      <p:cBhvr>
                                        <p:cTn id="23" dur="1" fill="hold">
                                          <p:stCondLst>
                                            <p:cond delay="0"/>
                                          </p:stCondLst>
                                        </p:cTn>
                                        <p:tgtEl>
                                          <p:spTgt spid="469122"/>
                                        </p:tgtEl>
                                        <p:attrNameLst>
                                          <p:attrName>style.visibility</p:attrName>
                                        </p:attrNameLst>
                                      </p:cBhvr>
                                      <p:to>
                                        <p:strVal val="visible"/>
                                      </p:to>
                                    </p:set>
                                    <p:animEffect transition="in" filter="wipe(right)">
                                      <p:cBhvr>
                                        <p:cTn id="24" dur="500"/>
                                        <p:tgtEl>
                                          <p:spTgt spid="4691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p:cTn id="28" dur="1" fill="hold">
                                          <p:stCondLst>
                                            <p:cond delay="0"/>
                                          </p:stCondLst>
                                        </p:cTn>
                                        <p:tgtEl>
                                          <p:spTgt spid="469123"/>
                                        </p:tgtEl>
                                        <p:attrNameLst>
                                          <p:attrName>style.visibility</p:attrName>
                                        </p:attrNameLst>
                                      </p:cBhvr>
                                      <p:to>
                                        <p:strVal val="visible"/>
                                      </p:to>
                                    </p:set>
                                    <p:animEffect transition="in" filter="wipe(right)">
                                      <p:cBhvr>
                                        <p:cTn id="29" dur="500"/>
                                        <p:tgtEl>
                                          <p:spTgt spid="4691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469124"/>
                                        </p:tgtEl>
                                        <p:attrNameLst>
                                          <p:attrName>style.visibility</p:attrName>
                                        </p:attrNameLst>
                                      </p:cBhvr>
                                      <p:to>
                                        <p:strVal val="visible"/>
                                      </p:to>
                                    </p:set>
                                    <p:animEffect transition="in" filter="wipe(right)">
                                      <p:cBhvr>
                                        <p:cTn id="34" dur="500"/>
                                        <p:tgtEl>
                                          <p:spTgt spid="469124"/>
                                        </p:tgtEl>
                                      </p:cBhvr>
                                    </p:animEffect>
                                  </p:childTnLst>
                                </p:cTn>
                              </p:par>
                            </p:childTnLst>
                          </p:cTn>
                        </p:par>
                        <p:par>
                          <p:cTn id="35" fill="hold" nodeType="afterGroup">
                            <p:stCondLst>
                              <p:cond delay="500"/>
                            </p:stCondLst>
                            <p:childTnLst>
                              <p:par>
                                <p:cTn id="36" presetID="22" presetClass="entr" presetSubtype="4" fill="hold" nodeType="afterEffect">
                                  <p:stCondLst>
                                    <p:cond delay="1000"/>
                                  </p:stCondLst>
                                  <p:childTnLst>
                                    <p:set>
                                      <p:cBhvr>
                                        <p:cTn id="37" dur="1" fill="hold">
                                          <p:stCondLst>
                                            <p:cond delay="0"/>
                                          </p:stCondLst>
                                        </p:cTn>
                                        <p:tgtEl>
                                          <p:spTgt spid="469129"/>
                                        </p:tgtEl>
                                        <p:attrNameLst>
                                          <p:attrName>style.visibility</p:attrName>
                                        </p:attrNameLst>
                                      </p:cBhvr>
                                      <p:to>
                                        <p:strVal val="visible"/>
                                      </p:to>
                                    </p:set>
                                    <p:animEffect transition="in" filter="wipe(down)">
                                      <p:cBhvr>
                                        <p:cTn id="38" dur="500"/>
                                        <p:tgtEl>
                                          <p:spTgt spid="469129"/>
                                        </p:tgtEl>
                                      </p:cBhvr>
                                    </p:animEffect>
                                  </p:childTnLst>
                                </p:cTn>
                              </p:par>
                            </p:childTnLst>
                          </p:cTn>
                        </p:par>
                        <p:par>
                          <p:cTn id="39" fill="hold" nodeType="afterGroup">
                            <p:stCondLst>
                              <p:cond delay="2000"/>
                            </p:stCondLst>
                            <p:childTnLst>
                              <p:par>
                                <p:cTn id="40" presetID="22" presetClass="entr" presetSubtype="4" fill="hold" nodeType="afterEffect">
                                  <p:stCondLst>
                                    <p:cond delay="1000"/>
                                  </p:stCondLst>
                                  <p:childTnLst>
                                    <p:set>
                                      <p:cBhvr>
                                        <p:cTn id="41" dur="1" fill="hold">
                                          <p:stCondLst>
                                            <p:cond delay="0"/>
                                          </p:stCondLst>
                                        </p:cTn>
                                        <p:tgtEl>
                                          <p:spTgt spid="469130"/>
                                        </p:tgtEl>
                                        <p:attrNameLst>
                                          <p:attrName>style.visibility</p:attrName>
                                        </p:attrNameLst>
                                      </p:cBhvr>
                                      <p:to>
                                        <p:strVal val="visible"/>
                                      </p:to>
                                    </p:set>
                                    <p:animEffect transition="in" filter="wipe(down)">
                                      <p:cBhvr>
                                        <p:cTn id="42" dur="500"/>
                                        <p:tgtEl>
                                          <p:spTgt spid="4691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69115"/>
                                        </p:tgtEl>
                                        <p:attrNameLst>
                                          <p:attrName>style.visibility</p:attrName>
                                        </p:attrNameLst>
                                      </p:cBhvr>
                                      <p:to>
                                        <p:strVal val="visible"/>
                                      </p:to>
                                    </p:set>
                                    <p:animEffect transition="in" filter="wipe(left)">
                                      <p:cBhvr>
                                        <p:cTn id="47" dur="500"/>
                                        <p:tgtEl>
                                          <p:spTgt spid="469115"/>
                                        </p:tgtEl>
                                      </p:cBhvr>
                                    </p:animEffect>
                                  </p:childTnLst>
                                </p:cTn>
                              </p:par>
                            </p:childTnLst>
                          </p:cTn>
                        </p:par>
                        <p:par>
                          <p:cTn id="48" fill="hold" nodeType="afterGroup">
                            <p:stCondLst>
                              <p:cond delay="500"/>
                            </p:stCondLst>
                            <p:childTnLst>
                              <p:par>
                                <p:cTn id="49" presetID="22" presetClass="entr" presetSubtype="8" fill="hold" nodeType="afterEffect">
                                  <p:stCondLst>
                                    <p:cond delay="1000"/>
                                  </p:stCondLst>
                                  <p:childTnLst>
                                    <p:set>
                                      <p:cBhvr>
                                        <p:cTn id="50" dur="1" fill="hold">
                                          <p:stCondLst>
                                            <p:cond delay="0"/>
                                          </p:stCondLst>
                                        </p:cTn>
                                        <p:tgtEl>
                                          <p:spTgt spid="469116"/>
                                        </p:tgtEl>
                                        <p:attrNameLst>
                                          <p:attrName>style.visibility</p:attrName>
                                        </p:attrNameLst>
                                      </p:cBhvr>
                                      <p:to>
                                        <p:strVal val="visible"/>
                                      </p:to>
                                    </p:set>
                                    <p:animEffect transition="in" filter="wipe(left)">
                                      <p:cBhvr>
                                        <p:cTn id="51" dur="500"/>
                                        <p:tgtEl>
                                          <p:spTgt spid="469116"/>
                                        </p:tgtEl>
                                      </p:cBhvr>
                                    </p:animEffect>
                                  </p:childTnLst>
                                </p:cTn>
                              </p:par>
                            </p:childTnLst>
                          </p:cTn>
                        </p:par>
                        <p:par>
                          <p:cTn id="52" fill="hold" nodeType="afterGroup">
                            <p:stCondLst>
                              <p:cond delay="2000"/>
                            </p:stCondLst>
                            <p:childTnLst>
                              <p:par>
                                <p:cTn id="53" presetID="22" presetClass="entr" presetSubtype="8" fill="hold" nodeType="afterEffect">
                                  <p:stCondLst>
                                    <p:cond delay="1000"/>
                                  </p:stCondLst>
                                  <p:childTnLst>
                                    <p:set>
                                      <p:cBhvr>
                                        <p:cTn id="54" dur="1" fill="hold">
                                          <p:stCondLst>
                                            <p:cond delay="0"/>
                                          </p:stCondLst>
                                        </p:cTn>
                                        <p:tgtEl>
                                          <p:spTgt spid="469117"/>
                                        </p:tgtEl>
                                        <p:attrNameLst>
                                          <p:attrName>style.visibility</p:attrName>
                                        </p:attrNameLst>
                                      </p:cBhvr>
                                      <p:to>
                                        <p:strVal val="visible"/>
                                      </p:to>
                                    </p:set>
                                    <p:animEffect transition="in" filter="wipe(left)">
                                      <p:cBhvr>
                                        <p:cTn id="55" dur="500"/>
                                        <p:tgtEl>
                                          <p:spTgt spid="469117"/>
                                        </p:tgtEl>
                                      </p:cBhvr>
                                    </p:animEffect>
                                  </p:childTnLst>
                                </p:cTn>
                              </p:par>
                            </p:childTnLst>
                          </p:cTn>
                        </p:par>
                        <p:par>
                          <p:cTn id="56" fill="hold" nodeType="afterGroup">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469135"/>
                                        </p:tgtEl>
                                        <p:attrNameLst>
                                          <p:attrName>style.visibility</p:attrName>
                                        </p:attrNameLst>
                                      </p:cBhvr>
                                      <p:to>
                                        <p:strVal val="visible"/>
                                      </p:to>
                                    </p:set>
                                    <p:animEffect transition="in" filter="wipe(left)">
                                      <p:cBhvr>
                                        <p:cTn id="59" dur="500"/>
                                        <p:tgtEl>
                                          <p:spTgt spid="469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13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76672"/>
            <a:ext cx="6984776" cy="6455919"/>
          </a:xfrm>
          <a:prstGeom prst="rect">
            <a:avLst/>
          </a:prstGeom>
        </p:spPr>
      </p:pic>
    </p:spTree>
    <p:extLst>
      <p:ext uri="{BB962C8B-B14F-4D97-AF65-F5344CB8AC3E}">
        <p14:creationId xmlns:p14="http://schemas.microsoft.com/office/powerpoint/2010/main" val="2327067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6" y="1690689"/>
            <a:ext cx="9051018" cy="3034455"/>
          </a:xfrm>
          <a:prstGeom prst="rect">
            <a:avLst/>
          </a:prstGeom>
        </p:spPr>
      </p:pic>
    </p:spTree>
    <p:extLst>
      <p:ext uri="{BB962C8B-B14F-4D97-AF65-F5344CB8AC3E}">
        <p14:creationId xmlns:p14="http://schemas.microsoft.com/office/powerpoint/2010/main" val="4115963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530" y="0"/>
            <a:ext cx="5329774" cy="7046850"/>
          </a:xfrm>
          <a:prstGeom prst="rect">
            <a:avLst/>
          </a:prstGeom>
        </p:spPr>
      </p:pic>
    </p:spTree>
    <p:extLst>
      <p:ext uri="{BB962C8B-B14F-4D97-AF65-F5344CB8AC3E}">
        <p14:creationId xmlns:p14="http://schemas.microsoft.com/office/powerpoint/2010/main" val="19080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Fokus pada proses</a:t>
            </a:r>
            <a:endParaRPr lang="id-ID" dirty="0"/>
          </a:p>
        </p:txBody>
      </p:sp>
      <p:sp>
        <p:nvSpPr>
          <p:cNvPr id="3" name="Content Placeholder 2"/>
          <p:cNvSpPr>
            <a:spLocks noGrp="1"/>
          </p:cNvSpPr>
          <p:nvPr>
            <p:ph idx="1"/>
          </p:nvPr>
        </p:nvSpPr>
        <p:spPr>
          <a:xfrm>
            <a:off x="628650" y="1825625"/>
            <a:ext cx="8335838" cy="4351338"/>
          </a:xfrm>
        </p:spPr>
        <p:txBody>
          <a:bodyPr>
            <a:normAutofit/>
          </a:bodyPr>
          <a:lstStyle/>
          <a:p>
            <a:r>
              <a:rPr lang="en-US" altLang="en-US" sz="2400" dirty="0" err="1" smtClean="0"/>
              <a:t>Sebuah</a:t>
            </a:r>
            <a:r>
              <a:rPr lang="en-US" altLang="en-US" sz="2400" dirty="0" smtClean="0"/>
              <a:t> </a:t>
            </a:r>
            <a:r>
              <a:rPr lang="en-US" altLang="en-US" sz="2400" dirty="0" err="1" smtClean="0"/>
              <a:t>fasilitas</a:t>
            </a:r>
            <a:r>
              <a:rPr lang="en-US" altLang="en-US" sz="2400" dirty="0" smtClean="0"/>
              <a:t> </a:t>
            </a:r>
            <a:r>
              <a:rPr lang="en-US" altLang="en-US" sz="2400" dirty="0" err="1" smtClean="0"/>
              <a:t>produksi</a:t>
            </a:r>
            <a:r>
              <a:rPr lang="en-US" altLang="en-US" sz="2400" dirty="0" smtClean="0"/>
              <a:t> </a:t>
            </a:r>
            <a:r>
              <a:rPr lang="en-US" altLang="en-US" sz="2400" dirty="0" err="1" smtClean="0"/>
              <a:t>yg</a:t>
            </a:r>
            <a:r>
              <a:rPr lang="en-US" altLang="en-US" sz="2400" dirty="0" smtClean="0"/>
              <a:t> </a:t>
            </a:r>
            <a:r>
              <a:rPr lang="en-US" altLang="en-US" sz="2400" dirty="0" err="1" smtClean="0"/>
              <a:t>diorganisasikan</a:t>
            </a:r>
            <a:r>
              <a:rPr lang="en-US" altLang="en-US" sz="2400" dirty="0" smtClean="0"/>
              <a:t> di </a:t>
            </a:r>
            <a:r>
              <a:rPr lang="en-US" altLang="en-US" sz="2400" dirty="0" err="1" smtClean="0"/>
              <a:t>sekitar</a:t>
            </a:r>
            <a:r>
              <a:rPr lang="en-US" altLang="en-US" sz="2400" dirty="0" smtClean="0"/>
              <a:t> proses </a:t>
            </a:r>
            <a:r>
              <a:rPr lang="en-US" altLang="en-US" sz="2400" dirty="0" err="1" smtClean="0"/>
              <a:t>bervolume</a:t>
            </a:r>
            <a:r>
              <a:rPr lang="en-US" altLang="en-US" sz="2400" dirty="0" smtClean="0"/>
              <a:t> </a:t>
            </a:r>
            <a:r>
              <a:rPr lang="en-US" altLang="en-US" sz="2400" dirty="0" err="1" smtClean="0"/>
              <a:t>rendah</a:t>
            </a:r>
            <a:r>
              <a:rPr lang="en-US" altLang="en-US" sz="2400" dirty="0" smtClean="0"/>
              <a:t> </a:t>
            </a:r>
            <a:r>
              <a:rPr lang="en-US" altLang="en-US" sz="2400" dirty="0" err="1" smtClean="0"/>
              <a:t>tetapi</a:t>
            </a:r>
            <a:r>
              <a:rPr lang="en-US" altLang="en-US" sz="2400" dirty="0" smtClean="0"/>
              <a:t> </a:t>
            </a:r>
            <a:r>
              <a:rPr lang="en-US" altLang="en-US" sz="2400" dirty="0" err="1" smtClean="0"/>
              <a:t>keragamannya</a:t>
            </a:r>
            <a:r>
              <a:rPr lang="en-US" altLang="en-US" sz="2400" dirty="0" smtClean="0"/>
              <a:t> </a:t>
            </a:r>
            <a:r>
              <a:rPr lang="en-US" altLang="en-US" sz="2400" dirty="0" err="1" smtClean="0"/>
              <a:t>tinggi</a:t>
            </a:r>
            <a:endParaRPr lang="en-US" dirty="0" smtClean="0"/>
          </a:p>
          <a:p>
            <a:r>
              <a:rPr lang="id-ID" dirty="0" smtClean="0"/>
              <a:t>Fasilitas yang ada terfokus pada proses (</a:t>
            </a:r>
            <a:r>
              <a:rPr lang="id-ID" i="1" dirty="0" smtClean="0"/>
              <a:t>process focused</a:t>
            </a:r>
            <a:r>
              <a:rPr lang="id-ID" dirty="0" smtClean="0"/>
              <a:t>) </a:t>
            </a:r>
            <a:r>
              <a:rPr lang="id-ID" dirty="0" smtClean="0">
                <a:sym typeface="Wingdings" pitchFamily="2" charset="2"/>
              </a:rPr>
              <a:t> peralatan, tata letak dan pengawasan</a:t>
            </a:r>
          </a:p>
          <a:p>
            <a:r>
              <a:rPr lang="id-ID" dirty="0" smtClean="0"/>
              <a:t>Fleksibilitas tinggi karena produk berpindah di antara proses yang sebentar-sebentar (</a:t>
            </a:r>
            <a:r>
              <a:rPr lang="id-ID" i="1" dirty="0" smtClean="0"/>
              <a:t>intermittent</a:t>
            </a:r>
            <a:r>
              <a:rPr lang="id-ID" dirty="0" smtClean="0"/>
              <a:t>)</a:t>
            </a:r>
          </a:p>
          <a:p>
            <a:r>
              <a:rPr lang="id-ID" dirty="0" smtClean="0"/>
              <a:t>Setiap proses didesain untuk melaksanakan beragam aktivitas dan menghadapi seringnya perubahan</a:t>
            </a:r>
            <a:endParaRPr lang="en-US" dirty="0" smtClean="0"/>
          </a:p>
          <a:p>
            <a:pPr marL="450850" indent="-450850">
              <a:buFontTx/>
              <a:buNone/>
            </a:pPr>
            <a:r>
              <a:rPr lang="en-US" altLang="en-US" sz="2400" b="1" dirty="0" err="1" smtClean="0"/>
              <a:t>Contoh</a:t>
            </a:r>
            <a:r>
              <a:rPr lang="en-US" altLang="en-US" sz="2400" dirty="0" smtClean="0"/>
              <a:t> :</a:t>
            </a:r>
          </a:p>
          <a:p>
            <a:pPr>
              <a:buFontTx/>
              <a:buChar char="-"/>
            </a:pPr>
            <a:r>
              <a:rPr lang="en-US" altLang="en-US" sz="2400" dirty="0" err="1" smtClean="0"/>
              <a:t>Pabrik</a:t>
            </a:r>
            <a:r>
              <a:rPr lang="en-US" altLang="en-US" sz="2400" dirty="0" smtClean="0"/>
              <a:t> : proses </a:t>
            </a:r>
            <a:r>
              <a:rPr lang="en-US" altLang="en-US" sz="2400" dirty="0" err="1" smtClean="0"/>
              <a:t>yg</a:t>
            </a:r>
            <a:r>
              <a:rPr lang="en-US" altLang="en-US" sz="2400" dirty="0" smtClean="0"/>
              <a:t> </a:t>
            </a:r>
            <a:r>
              <a:rPr lang="en-US" altLang="en-US" sz="2400" dirty="0" err="1" smtClean="0"/>
              <a:t>ada</a:t>
            </a:r>
            <a:r>
              <a:rPr lang="en-US" altLang="en-US" sz="2400" dirty="0" smtClean="0"/>
              <a:t> </a:t>
            </a:r>
            <a:r>
              <a:rPr lang="en-US" altLang="en-US" sz="2400" dirty="0" err="1" smtClean="0"/>
              <a:t>mungkin</a:t>
            </a:r>
            <a:r>
              <a:rPr lang="en-US" altLang="en-US" sz="2400" dirty="0" smtClean="0"/>
              <a:t> </a:t>
            </a:r>
            <a:r>
              <a:rPr lang="en-US" altLang="en-US" sz="2400" dirty="0" err="1" smtClean="0"/>
              <a:t>berupa</a:t>
            </a:r>
            <a:r>
              <a:rPr lang="en-US" altLang="en-US" sz="2400" dirty="0" smtClean="0"/>
              <a:t> </a:t>
            </a:r>
            <a:r>
              <a:rPr lang="en-US" altLang="en-US" sz="2400" dirty="0" err="1" smtClean="0"/>
              <a:t>departemen</a:t>
            </a:r>
            <a:r>
              <a:rPr lang="en-US" altLang="en-US" sz="2400" dirty="0" smtClean="0"/>
              <a:t> </a:t>
            </a:r>
            <a:r>
              <a:rPr lang="en-US" altLang="en-US" sz="2400" dirty="0" err="1" smtClean="0"/>
              <a:t>yg</a:t>
            </a:r>
            <a:r>
              <a:rPr lang="en-US" altLang="en-US" sz="2400" dirty="0" smtClean="0"/>
              <a:t>    </a:t>
            </a:r>
          </a:p>
          <a:p>
            <a:pPr marL="0" indent="0">
              <a:buNone/>
            </a:pPr>
            <a:r>
              <a:rPr lang="en-US" altLang="en-US" sz="2400" dirty="0" smtClean="0"/>
              <a:t>	       </a:t>
            </a:r>
            <a:r>
              <a:rPr lang="en-US" altLang="en-US" sz="2400" dirty="0" err="1" smtClean="0"/>
              <a:t>menangani</a:t>
            </a:r>
            <a:r>
              <a:rPr lang="en-US" altLang="en-US" sz="2400" dirty="0" smtClean="0"/>
              <a:t> </a:t>
            </a:r>
            <a:r>
              <a:rPr lang="en-US" altLang="en-US" sz="2400" dirty="0" err="1" smtClean="0"/>
              <a:t>pengelasan</a:t>
            </a:r>
            <a:r>
              <a:rPr lang="en-US" altLang="en-US" sz="2400" dirty="0" smtClean="0"/>
              <a:t>, </a:t>
            </a:r>
            <a:r>
              <a:rPr lang="en-US" altLang="en-US" sz="2400" dirty="0" err="1" smtClean="0"/>
              <a:t>penghalusan</a:t>
            </a:r>
            <a:r>
              <a:rPr lang="en-US" altLang="en-US" sz="2400" dirty="0" smtClean="0"/>
              <a:t>, </a:t>
            </a:r>
            <a:r>
              <a:rPr lang="en-US" altLang="en-US" sz="2400" dirty="0" err="1" smtClean="0"/>
              <a:t>dan</a:t>
            </a:r>
            <a:r>
              <a:rPr lang="en-US" altLang="en-US" sz="2400" dirty="0" smtClean="0"/>
              <a:t> </a:t>
            </a:r>
            <a:r>
              <a:rPr lang="en-US" altLang="en-US" sz="2400" dirty="0" err="1" smtClean="0"/>
              <a:t>pengecatan</a:t>
            </a:r>
            <a:r>
              <a:rPr lang="en-US" altLang="en-US" sz="2400" dirty="0" smtClean="0"/>
              <a:t>.</a:t>
            </a:r>
          </a:p>
        </p:txBody>
      </p:sp>
    </p:spTree>
    <p:extLst>
      <p:ext uri="{BB962C8B-B14F-4D97-AF65-F5344CB8AC3E}">
        <p14:creationId xmlns:p14="http://schemas.microsoft.com/office/powerpoint/2010/main" val="2616877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Fokus pada proses</a:t>
            </a:r>
            <a:endParaRPr lang="id-ID" dirty="0"/>
          </a:p>
        </p:txBody>
      </p:sp>
      <p:sp>
        <p:nvSpPr>
          <p:cNvPr id="3" name="Content Placeholder 2"/>
          <p:cNvSpPr>
            <a:spLocks noGrp="1"/>
          </p:cNvSpPr>
          <p:nvPr>
            <p:ph idx="1"/>
          </p:nvPr>
        </p:nvSpPr>
        <p:spPr>
          <a:xfrm>
            <a:off x="628650" y="1340768"/>
            <a:ext cx="7886700" cy="4836195"/>
          </a:xfrm>
        </p:spPr>
        <p:txBody>
          <a:bodyPr>
            <a:normAutofit fontScale="92500" lnSpcReduction="10000"/>
          </a:bodyPr>
          <a:lstStyle/>
          <a:p>
            <a:pPr marL="450850" indent="-450850">
              <a:buFontTx/>
              <a:buNone/>
            </a:pPr>
            <a:r>
              <a:rPr lang="en-US" altLang="en-US" sz="2400" b="1" dirty="0" err="1" smtClean="0"/>
              <a:t>Contoh</a:t>
            </a:r>
            <a:r>
              <a:rPr lang="en-US" altLang="en-US" sz="2400" dirty="0" smtClean="0"/>
              <a:t> :</a:t>
            </a:r>
          </a:p>
          <a:p>
            <a:pPr>
              <a:buFontTx/>
              <a:buNone/>
            </a:pPr>
            <a:r>
              <a:rPr lang="en-US" altLang="en-US" sz="2400" dirty="0" smtClean="0"/>
              <a:t>	 - Kantor 	: proses </a:t>
            </a:r>
            <a:r>
              <a:rPr lang="en-US" altLang="en-US" sz="2400" dirty="0" err="1" smtClean="0"/>
              <a:t>yg</a:t>
            </a:r>
            <a:r>
              <a:rPr lang="en-US" altLang="en-US" sz="2400" dirty="0" smtClean="0"/>
              <a:t> </a:t>
            </a:r>
            <a:r>
              <a:rPr lang="en-US" altLang="en-US" sz="2400" dirty="0" err="1" smtClean="0"/>
              <a:t>ada</a:t>
            </a:r>
            <a:r>
              <a:rPr lang="en-US" altLang="en-US" sz="2400" dirty="0" smtClean="0"/>
              <a:t> </a:t>
            </a:r>
            <a:r>
              <a:rPr lang="en-US" altLang="en-US" sz="2400" dirty="0" err="1" smtClean="0"/>
              <a:t>dapat</a:t>
            </a:r>
            <a:r>
              <a:rPr lang="en-US" altLang="en-US" sz="2400" dirty="0" smtClean="0"/>
              <a:t> </a:t>
            </a:r>
            <a:r>
              <a:rPr lang="en-US" altLang="en-US" sz="2400" dirty="0" err="1" smtClean="0"/>
              <a:t>berupa</a:t>
            </a:r>
            <a:r>
              <a:rPr lang="en-US" altLang="en-US" sz="2400" dirty="0" smtClean="0"/>
              <a:t> </a:t>
            </a:r>
            <a:r>
              <a:rPr lang="en-US" altLang="en-US" sz="2400" dirty="0" err="1" smtClean="0"/>
              <a:t>bagian</a:t>
            </a:r>
            <a:r>
              <a:rPr lang="en-US" altLang="en-US" sz="2400" dirty="0" smtClean="0"/>
              <a:t> </a:t>
            </a:r>
            <a:r>
              <a:rPr lang="en-US" altLang="en-US" sz="2400" dirty="0" err="1" smtClean="0"/>
              <a:t>utang</a:t>
            </a:r>
            <a:r>
              <a:rPr lang="en-US" altLang="en-US" sz="2400" dirty="0" smtClean="0"/>
              <a:t>, </a:t>
            </a:r>
            <a:r>
              <a:rPr lang="en-US" altLang="en-US" sz="2400" dirty="0" err="1" smtClean="0"/>
              <a:t>penjualan</a:t>
            </a:r>
            <a:r>
              <a:rPr lang="en-US" altLang="en-US" sz="2400" dirty="0" smtClean="0"/>
              <a:t>, 		  </a:t>
            </a:r>
            <a:r>
              <a:rPr lang="en-US" altLang="en-US" sz="2400" dirty="0" err="1" smtClean="0"/>
              <a:t>dan</a:t>
            </a:r>
            <a:r>
              <a:rPr lang="en-US" altLang="en-US" sz="2400" dirty="0" smtClean="0"/>
              <a:t> </a:t>
            </a:r>
            <a:r>
              <a:rPr lang="en-US" altLang="en-US" sz="2400" dirty="0" err="1" smtClean="0"/>
              <a:t>pembayaran</a:t>
            </a:r>
            <a:r>
              <a:rPr lang="en-US" altLang="en-US" sz="2400" dirty="0" smtClean="0"/>
              <a:t>.</a:t>
            </a:r>
          </a:p>
          <a:p>
            <a:pPr>
              <a:buFontTx/>
              <a:buNone/>
            </a:pPr>
            <a:r>
              <a:rPr lang="en-US" altLang="en-US" sz="2400" dirty="0" smtClean="0"/>
              <a:t>	 - </a:t>
            </a:r>
            <a:r>
              <a:rPr lang="en-US" altLang="en-US" sz="2400" dirty="0" err="1" smtClean="0"/>
              <a:t>Restoran</a:t>
            </a:r>
            <a:r>
              <a:rPr lang="en-US" altLang="en-US" sz="2400" dirty="0" smtClean="0"/>
              <a:t> : proses-proses </a:t>
            </a:r>
            <a:r>
              <a:rPr lang="en-US" altLang="en-US" sz="2400" dirty="0" err="1" smtClean="0"/>
              <a:t>tsb</a:t>
            </a:r>
            <a:r>
              <a:rPr lang="en-US" altLang="en-US" sz="2400" dirty="0" smtClean="0"/>
              <a:t> </a:t>
            </a:r>
            <a:r>
              <a:rPr lang="en-US" altLang="en-US" sz="2400" dirty="0" err="1" smtClean="0"/>
              <a:t>mungkin</a:t>
            </a:r>
            <a:r>
              <a:rPr lang="en-US" altLang="en-US" sz="2400" dirty="0" smtClean="0"/>
              <a:t> </a:t>
            </a:r>
            <a:r>
              <a:rPr lang="en-US" altLang="en-US" sz="2400" dirty="0" err="1" smtClean="0"/>
              <a:t>berupa</a:t>
            </a:r>
            <a:r>
              <a:rPr lang="en-US" altLang="en-US" sz="2400" dirty="0" smtClean="0"/>
              <a:t> bar, </a:t>
            </a:r>
            <a:r>
              <a:rPr lang="en-US" altLang="en-US" sz="2400" dirty="0" err="1" smtClean="0"/>
              <a:t>panggangan</a:t>
            </a:r>
            <a:r>
              <a:rPr lang="en-US" altLang="en-US" sz="2400" dirty="0" smtClean="0"/>
              <a:t>, 		   </a:t>
            </a:r>
            <a:r>
              <a:rPr lang="en-US" altLang="en-US" sz="2400" dirty="0" err="1" smtClean="0"/>
              <a:t>dan</a:t>
            </a:r>
            <a:r>
              <a:rPr lang="en-US" altLang="en-US" sz="2400" dirty="0" smtClean="0"/>
              <a:t> </a:t>
            </a:r>
            <a:r>
              <a:rPr lang="en-US" altLang="en-US" sz="2400" dirty="0" err="1" smtClean="0"/>
              <a:t>toko</a:t>
            </a:r>
            <a:r>
              <a:rPr lang="en-US" altLang="en-US" sz="2400" dirty="0" smtClean="0"/>
              <a:t> roti.</a:t>
            </a:r>
          </a:p>
          <a:p>
            <a:r>
              <a:rPr lang="en-US" altLang="en-US" sz="2400" dirty="0" err="1" smtClean="0"/>
              <a:t>Fasilitas</a:t>
            </a:r>
            <a:r>
              <a:rPr lang="en-US" altLang="en-US" sz="2400" dirty="0" smtClean="0"/>
              <a:t> </a:t>
            </a:r>
            <a:r>
              <a:rPr lang="en-US" altLang="en-US" sz="2400" dirty="0" err="1" smtClean="0"/>
              <a:t>yg</a:t>
            </a:r>
            <a:r>
              <a:rPr lang="en-US" altLang="en-US" sz="2400" dirty="0" smtClean="0"/>
              <a:t> </a:t>
            </a:r>
            <a:r>
              <a:rPr lang="en-US" altLang="en-US" sz="2400" dirty="0" err="1" smtClean="0"/>
              <a:t>ada</a:t>
            </a:r>
            <a:r>
              <a:rPr lang="en-US" altLang="en-US" sz="2400" dirty="0" smtClean="0"/>
              <a:t> </a:t>
            </a:r>
            <a:r>
              <a:rPr lang="en-US" altLang="en-US" sz="2400" dirty="0" err="1" smtClean="0"/>
              <a:t>terfokus</a:t>
            </a:r>
            <a:r>
              <a:rPr lang="en-US" altLang="en-US" sz="2400" dirty="0" smtClean="0"/>
              <a:t> </a:t>
            </a:r>
            <a:r>
              <a:rPr lang="en-US" altLang="en-US" sz="2400" dirty="0" err="1" smtClean="0"/>
              <a:t>pada</a:t>
            </a:r>
            <a:r>
              <a:rPr lang="en-US" altLang="en-US" sz="2400" dirty="0" smtClean="0"/>
              <a:t> proses </a:t>
            </a:r>
            <a:r>
              <a:rPr lang="en-US" altLang="en-US" sz="2400" dirty="0" err="1" smtClean="0"/>
              <a:t>dlm</a:t>
            </a:r>
            <a:r>
              <a:rPr lang="en-US" altLang="en-US" sz="2400" dirty="0" smtClean="0"/>
              <a:t> </a:t>
            </a:r>
            <a:r>
              <a:rPr lang="en-US" altLang="en-US" sz="2400" dirty="0" err="1" smtClean="0"/>
              <a:t>hal</a:t>
            </a:r>
            <a:r>
              <a:rPr lang="en-US" altLang="en-US" sz="2400" dirty="0" smtClean="0"/>
              <a:t> </a:t>
            </a:r>
            <a:r>
              <a:rPr lang="en-US" altLang="en-US" sz="2400" dirty="0" err="1" smtClean="0"/>
              <a:t>peralatan</a:t>
            </a:r>
            <a:r>
              <a:rPr lang="en-US" altLang="en-US" sz="2400" dirty="0" smtClean="0"/>
              <a:t>, </a:t>
            </a:r>
            <a:r>
              <a:rPr lang="en-US" altLang="en-US" sz="2400" dirty="0" err="1" smtClean="0"/>
              <a:t>tataletak</a:t>
            </a:r>
            <a:r>
              <a:rPr lang="en-US" altLang="en-US" sz="2400" dirty="0" smtClean="0"/>
              <a:t>, </a:t>
            </a:r>
            <a:r>
              <a:rPr lang="en-US" altLang="en-US" sz="2400" dirty="0" err="1" smtClean="0"/>
              <a:t>dan</a:t>
            </a:r>
            <a:r>
              <a:rPr lang="en-US" altLang="en-US" sz="2400" dirty="0" smtClean="0"/>
              <a:t> </a:t>
            </a:r>
            <a:r>
              <a:rPr lang="en-US" altLang="en-US" sz="2400" dirty="0" err="1" smtClean="0"/>
              <a:t>pengawasannya</a:t>
            </a:r>
            <a:r>
              <a:rPr lang="en-US" altLang="en-US" sz="2400" dirty="0" smtClean="0"/>
              <a:t>.  </a:t>
            </a:r>
            <a:r>
              <a:rPr lang="en-US" altLang="en-US" sz="2400" dirty="0" err="1" smtClean="0"/>
              <a:t>Metode</a:t>
            </a:r>
            <a:r>
              <a:rPr lang="en-US" altLang="en-US" sz="2400" dirty="0" smtClean="0"/>
              <a:t> </a:t>
            </a:r>
            <a:r>
              <a:rPr lang="en-US" altLang="en-US" sz="2400" dirty="0" err="1" smtClean="0"/>
              <a:t>menyediakan</a:t>
            </a:r>
            <a:r>
              <a:rPr lang="en-US" altLang="en-US" sz="2400" dirty="0" smtClean="0"/>
              <a:t> </a:t>
            </a:r>
            <a:r>
              <a:rPr lang="en-US" altLang="en-US" sz="2400" dirty="0" err="1" smtClean="0"/>
              <a:t>tingkat</a:t>
            </a:r>
            <a:r>
              <a:rPr lang="en-US" altLang="en-US" sz="2400" dirty="0" smtClean="0"/>
              <a:t> </a:t>
            </a:r>
            <a:r>
              <a:rPr lang="en-US" altLang="en-US" sz="2400" dirty="0" err="1" smtClean="0"/>
              <a:t>fleksibelitas</a:t>
            </a:r>
            <a:r>
              <a:rPr lang="en-US" altLang="en-US" sz="2400" dirty="0" smtClean="0"/>
              <a:t> </a:t>
            </a:r>
            <a:r>
              <a:rPr lang="en-US" altLang="en-US" sz="2400" dirty="0" err="1" smtClean="0"/>
              <a:t>produk</a:t>
            </a:r>
            <a:r>
              <a:rPr lang="en-US" altLang="en-US" sz="2400" dirty="0" smtClean="0"/>
              <a:t> </a:t>
            </a:r>
            <a:r>
              <a:rPr lang="en-US" altLang="en-US" sz="2400" dirty="0" err="1" smtClean="0"/>
              <a:t>yg</a:t>
            </a:r>
            <a:r>
              <a:rPr lang="en-US" altLang="en-US" sz="2400" dirty="0" smtClean="0"/>
              <a:t> </a:t>
            </a:r>
            <a:r>
              <a:rPr lang="en-US" altLang="en-US" sz="2400" dirty="0" err="1" smtClean="0"/>
              <a:t>tinggi</a:t>
            </a:r>
            <a:r>
              <a:rPr lang="en-US" altLang="en-US" sz="2400" dirty="0" smtClean="0"/>
              <a:t> </a:t>
            </a:r>
            <a:r>
              <a:rPr lang="en-US" altLang="en-US" sz="2400" dirty="0" err="1" smtClean="0"/>
              <a:t>seiring</a:t>
            </a:r>
            <a:r>
              <a:rPr lang="en-US" altLang="en-US" sz="2400" dirty="0" smtClean="0"/>
              <a:t> </a:t>
            </a:r>
            <a:r>
              <a:rPr lang="en-US" altLang="en-US" sz="2400" dirty="0" err="1" smtClean="0"/>
              <a:t>produk-produk</a:t>
            </a:r>
            <a:r>
              <a:rPr lang="en-US" altLang="en-US" sz="2400" dirty="0" smtClean="0"/>
              <a:t> </a:t>
            </a:r>
            <a:r>
              <a:rPr lang="en-US" altLang="en-US" sz="2400" dirty="0" err="1" smtClean="0"/>
              <a:t>berpindah</a:t>
            </a:r>
            <a:r>
              <a:rPr lang="en-US" altLang="en-US" sz="2400" dirty="0" smtClean="0"/>
              <a:t> </a:t>
            </a:r>
            <a:r>
              <a:rPr lang="en-US" altLang="en-US" sz="2400" dirty="0" err="1" smtClean="0"/>
              <a:t>sesaat</a:t>
            </a:r>
            <a:r>
              <a:rPr lang="en-US" altLang="en-US" sz="2400" dirty="0" smtClean="0"/>
              <a:t> </a:t>
            </a:r>
            <a:r>
              <a:rPr lang="en-US" altLang="en-US" sz="2400" dirty="0" err="1" smtClean="0"/>
              <a:t>diantara</a:t>
            </a:r>
            <a:r>
              <a:rPr lang="en-US" altLang="en-US" sz="2400" dirty="0" smtClean="0"/>
              <a:t> proses yang </a:t>
            </a:r>
            <a:r>
              <a:rPr lang="en-US" altLang="en-US" sz="2400" dirty="0" err="1" smtClean="0"/>
              <a:t>ada</a:t>
            </a:r>
            <a:r>
              <a:rPr lang="en-US" altLang="en-US" sz="2400" dirty="0" smtClean="0"/>
              <a:t>.</a:t>
            </a:r>
          </a:p>
          <a:p>
            <a:r>
              <a:rPr lang="en-US" altLang="en-US" dirty="0" err="1" smtClean="0"/>
              <a:t>Setiap</a:t>
            </a:r>
            <a:r>
              <a:rPr lang="en-US" altLang="en-US" dirty="0" smtClean="0"/>
              <a:t> proses </a:t>
            </a:r>
            <a:r>
              <a:rPr lang="en-US" altLang="en-US" dirty="0" err="1" smtClean="0"/>
              <a:t>dirancang</a:t>
            </a:r>
            <a:r>
              <a:rPr lang="en-US" altLang="en-US" dirty="0" smtClean="0"/>
              <a:t> </a:t>
            </a:r>
            <a:r>
              <a:rPr lang="en-US" altLang="en-US" dirty="0" err="1" smtClean="0"/>
              <a:t>untuk</a:t>
            </a:r>
            <a:r>
              <a:rPr lang="en-US" altLang="en-US" dirty="0" smtClean="0"/>
              <a:t> </a:t>
            </a:r>
            <a:r>
              <a:rPr lang="en-US" altLang="en-US" dirty="0" err="1" smtClean="0"/>
              <a:t>melaksa-nakan</a:t>
            </a:r>
            <a:r>
              <a:rPr lang="en-US" altLang="en-US" dirty="0" smtClean="0"/>
              <a:t> </a:t>
            </a:r>
            <a:r>
              <a:rPr lang="en-US" altLang="en-US" dirty="0" err="1" smtClean="0"/>
              <a:t>beragam</a:t>
            </a:r>
            <a:r>
              <a:rPr lang="en-US" altLang="en-US" dirty="0" smtClean="0"/>
              <a:t> </a:t>
            </a:r>
            <a:r>
              <a:rPr lang="en-US" altLang="en-US" dirty="0" err="1" smtClean="0"/>
              <a:t>aktivitas</a:t>
            </a:r>
            <a:r>
              <a:rPr lang="en-US" altLang="en-US" dirty="0" smtClean="0"/>
              <a:t> </a:t>
            </a:r>
            <a:r>
              <a:rPr lang="en-US" altLang="en-US" dirty="0" err="1" smtClean="0"/>
              <a:t>dan</a:t>
            </a:r>
            <a:r>
              <a:rPr lang="en-US" altLang="en-US" dirty="0" smtClean="0"/>
              <a:t> </a:t>
            </a:r>
            <a:r>
              <a:rPr lang="en-US" altLang="en-US" dirty="0" err="1" smtClean="0"/>
              <a:t>mengha-dapi</a:t>
            </a:r>
            <a:r>
              <a:rPr lang="en-US" altLang="en-US" dirty="0" smtClean="0"/>
              <a:t> </a:t>
            </a:r>
            <a:r>
              <a:rPr lang="en-US" altLang="en-US" dirty="0" err="1" smtClean="0"/>
              <a:t>perubahan</a:t>
            </a:r>
            <a:r>
              <a:rPr lang="en-US" altLang="en-US" dirty="0" smtClean="0"/>
              <a:t> </a:t>
            </a:r>
            <a:r>
              <a:rPr lang="en-US" altLang="en-US" dirty="0" err="1" smtClean="0"/>
              <a:t>yg</a:t>
            </a:r>
            <a:r>
              <a:rPr lang="en-US" altLang="en-US" dirty="0" smtClean="0"/>
              <a:t> </a:t>
            </a:r>
            <a:r>
              <a:rPr lang="en-US" altLang="en-US" dirty="0" err="1" smtClean="0"/>
              <a:t>kerap</a:t>
            </a:r>
            <a:r>
              <a:rPr lang="en-US" altLang="en-US" dirty="0" smtClean="0"/>
              <a:t> </a:t>
            </a:r>
            <a:r>
              <a:rPr lang="en-US" altLang="en-US" dirty="0" err="1" smtClean="0"/>
              <a:t>muncul</a:t>
            </a:r>
            <a:r>
              <a:rPr lang="en-US" altLang="en-US" dirty="0" smtClean="0"/>
              <a:t>. </a:t>
            </a:r>
            <a:r>
              <a:rPr lang="en-US" altLang="en-US" dirty="0" err="1" smtClean="0"/>
              <a:t>Oleh</a:t>
            </a:r>
            <a:r>
              <a:rPr lang="en-US" altLang="en-US" dirty="0" smtClean="0"/>
              <a:t> </a:t>
            </a:r>
            <a:r>
              <a:rPr lang="en-US" altLang="en-US" dirty="0" err="1" smtClean="0"/>
              <a:t>karena</a:t>
            </a:r>
            <a:r>
              <a:rPr lang="en-US" altLang="en-US" dirty="0" smtClean="0"/>
              <a:t> </a:t>
            </a:r>
            <a:r>
              <a:rPr lang="en-US" altLang="en-US" dirty="0" err="1" smtClean="0"/>
              <a:t>itu</a:t>
            </a:r>
            <a:r>
              <a:rPr lang="en-US" altLang="en-US" dirty="0" smtClean="0"/>
              <a:t>, proses </a:t>
            </a:r>
            <a:r>
              <a:rPr lang="en-US" altLang="en-US" dirty="0" err="1" smtClean="0"/>
              <a:t>ini</a:t>
            </a:r>
            <a:r>
              <a:rPr lang="en-US" altLang="en-US" dirty="0" smtClean="0"/>
              <a:t> </a:t>
            </a:r>
            <a:r>
              <a:rPr lang="en-US" altLang="en-US" dirty="0" err="1" smtClean="0"/>
              <a:t>disebut</a:t>
            </a:r>
            <a:r>
              <a:rPr lang="en-US" altLang="en-US" dirty="0" smtClean="0"/>
              <a:t> </a:t>
            </a:r>
            <a:r>
              <a:rPr lang="en-US" altLang="en-US" dirty="0" err="1" smtClean="0"/>
              <a:t>juga</a:t>
            </a:r>
            <a:r>
              <a:rPr lang="en-US" altLang="en-US" dirty="0" smtClean="0"/>
              <a:t> : “</a:t>
            </a:r>
            <a:r>
              <a:rPr lang="en-US" altLang="en-US" i="1" dirty="0" smtClean="0"/>
              <a:t>proses </a:t>
            </a:r>
            <a:r>
              <a:rPr lang="en-US" altLang="en-US" i="1" dirty="0" err="1" smtClean="0"/>
              <a:t>sesaat</a:t>
            </a:r>
            <a:r>
              <a:rPr lang="en-US" altLang="en-US" i="1" dirty="0" smtClean="0"/>
              <a:t>”</a:t>
            </a:r>
          </a:p>
          <a:p>
            <a:r>
              <a:rPr lang="en-US" altLang="en-US" i="1" dirty="0"/>
              <a:t> </a:t>
            </a:r>
            <a:r>
              <a:rPr lang="en-US" altLang="en-US" dirty="0" err="1" smtClean="0"/>
              <a:t>Fasilitas</a:t>
            </a:r>
            <a:r>
              <a:rPr lang="en-US" altLang="en-US" dirty="0" smtClean="0"/>
              <a:t> </a:t>
            </a:r>
            <a:r>
              <a:rPr lang="en-US" altLang="en-US" dirty="0" err="1" smtClean="0"/>
              <a:t>ini</a:t>
            </a:r>
            <a:r>
              <a:rPr lang="en-US" altLang="en-US" dirty="0" smtClean="0"/>
              <a:t> </a:t>
            </a:r>
            <a:r>
              <a:rPr lang="en-US" altLang="en-US" dirty="0" err="1" smtClean="0"/>
              <a:t>memiliki</a:t>
            </a:r>
            <a:r>
              <a:rPr lang="en-US" altLang="en-US" dirty="0" smtClean="0"/>
              <a:t> </a:t>
            </a:r>
            <a:r>
              <a:rPr lang="en-US" altLang="en-US" dirty="0" err="1" smtClean="0"/>
              <a:t>biaya</a:t>
            </a:r>
            <a:r>
              <a:rPr lang="en-US" altLang="en-US" dirty="0" smtClean="0"/>
              <a:t> </a:t>
            </a:r>
            <a:r>
              <a:rPr lang="en-US" altLang="en-US" dirty="0" err="1" smtClean="0"/>
              <a:t>variabel</a:t>
            </a:r>
            <a:r>
              <a:rPr lang="en-US" altLang="en-US" dirty="0" smtClean="0"/>
              <a:t> </a:t>
            </a:r>
            <a:r>
              <a:rPr lang="en-US" altLang="en-US" dirty="0" err="1" smtClean="0"/>
              <a:t>yg</a:t>
            </a:r>
            <a:r>
              <a:rPr lang="en-US" altLang="en-US" dirty="0" smtClean="0"/>
              <a:t> </a:t>
            </a:r>
            <a:r>
              <a:rPr lang="en-US" altLang="en-US" dirty="0" err="1" smtClean="0"/>
              <a:t>tinggi</a:t>
            </a:r>
            <a:r>
              <a:rPr lang="en-US" altLang="en-US" dirty="0" smtClean="0"/>
              <a:t> </a:t>
            </a:r>
            <a:r>
              <a:rPr lang="en-US" altLang="en-US" dirty="0" err="1" smtClean="0"/>
              <a:t>dengan</a:t>
            </a:r>
            <a:r>
              <a:rPr lang="en-US" altLang="en-US" dirty="0" smtClean="0"/>
              <a:t> </a:t>
            </a:r>
            <a:r>
              <a:rPr lang="en-US" altLang="en-US" dirty="0" err="1" smtClean="0"/>
              <a:t>pemakaian</a:t>
            </a:r>
            <a:r>
              <a:rPr lang="en-US" altLang="en-US" dirty="0" smtClean="0"/>
              <a:t> </a:t>
            </a:r>
            <a:r>
              <a:rPr lang="en-US" altLang="en-US" dirty="0" err="1" smtClean="0"/>
              <a:t>fasilitas</a:t>
            </a:r>
            <a:r>
              <a:rPr lang="en-US" altLang="en-US" dirty="0" smtClean="0"/>
              <a:t> yang </a:t>
            </a:r>
            <a:r>
              <a:rPr lang="en-US" altLang="en-US" dirty="0" err="1" smtClean="0"/>
              <a:t>sangat</a:t>
            </a:r>
            <a:r>
              <a:rPr lang="en-US" altLang="en-US" dirty="0" smtClean="0"/>
              <a:t> </a:t>
            </a:r>
            <a:r>
              <a:rPr lang="en-US" altLang="en-US" dirty="0" err="1" smtClean="0"/>
              <a:t>rendah</a:t>
            </a:r>
            <a:r>
              <a:rPr lang="en-US" altLang="en-US" dirty="0" smtClean="0"/>
              <a:t>, </a:t>
            </a:r>
            <a:r>
              <a:rPr lang="en-US" altLang="en-US" dirty="0" err="1" smtClean="0"/>
              <a:t>bahkan</a:t>
            </a:r>
            <a:r>
              <a:rPr lang="en-US" altLang="en-US" dirty="0" smtClean="0"/>
              <a:t> </a:t>
            </a:r>
            <a:r>
              <a:rPr lang="en-US" altLang="en-US" dirty="0" err="1" smtClean="0"/>
              <a:t>mencapai</a:t>
            </a:r>
            <a:r>
              <a:rPr lang="en-US" altLang="en-US" dirty="0" smtClean="0"/>
              <a:t> 5%. </a:t>
            </a:r>
            <a:r>
              <a:rPr lang="en-US" altLang="en-US" dirty="0" err="1" smtClean="0"/>
              <a:t>Kasus</a:t>
            </a:r>
            <a:r>
              <a:rPr lang="en-US" altLang="en-US" dirty="0" smtClean="0"/>
              <a:t> </a:t>
            </a:r>
            <a:r>
              <a:rPr lang="en-US" altLang="en-US" dirty="0" err="1" smtClean="0"/>
              <a:t>ini</a:t>
            </a:r>
            <a:r>
              <a:rPr lang="en-US" altLang="en-US" dirty="0" smtClean="0"/>
              <a:t> </a:t>
            </a:r>
            <a:r>
              <a:rPr lang="en-US" altLang="en-US" dirty="0" err="1" smtClean="0"/>
              <a:t>banyak</a:t>
            </a:r>
            <a:r>
              <a:rPr lang="en-US" altLang="en-US" dirty="0" smtClean="0"/>
              <a:t> </a:t>
            </a:r>
            <a:r>
              <a:rPr lang="en-US" altLang="en-US" dirty="0" err="1" smtClean="0"/>
              <a:t>terjadi</a:t>
            </a:r>
            <a:r>
              <a:rPr lang="en-US" altLang="en-US" dirty="0" smtClean="0"/>
              <a:t> di </a:t>
            </a:r>
            <a:r>
              <a:rPr lang="en-US" altLang="en-US" dirty="0" err="1" smtClean="0"/>
              <a:t>restoran</a:t>
            </a:r>
            <a:r>
              <a:rPr lang="en-US" altLang="en-US" dirty="0" smtClean="0"/>
              <a:t>, </a:t>
            </a:r>
            <a:r>
              <a:rPr lang="en-US" altLang="en-US" dirty="0" err="1" smtClean="0"/>
              <a:t>rumah</a:t>
            </a:r>
            <a:r>
              <a:rPr lang="en-US" altLang="en-US" dirty="0" smtClean="0"/>
              <a:t> </a:t>
            </a:r>
            <a:r>
              <a:rPr lang="en-US" altLang="en-US" dirty="0" err="1" smtClean="0"/>
              <a:t>sakit</a:t>
            </a:r>
            <a:r>
              <a:rPr lang="en-US" altLang="en-US" dirty="0" smtClean="0"/>
              <a:t>, </a:t>
            </a:r>
            <a:r>
              <a:rPr lang="en-US" altLang="en-US" dirty="0" err="1" smtClean="0"/>
              <a:t>dan</a:t>
            </a:r>
            <a:r>
              <a:rPr lang="en-US" altLang="en-US" dirty="0" smtClean="0"/>
              <a:t> </a:t>
            </a:r>
            <a:r>
              <a:rPr lang="en-US" altLang="en-US" dirty="0" err="1" smtClean="0"/>
              <a:t>toko</a:t>
            </a:r>
            <a:r>
              <a:rPr lang="en-US" altLang="en-US" dirty="0" smtClean="0"/>
              <a:t> </a:t>
            </a:r>
            <a:r>
              <a:rPr lang="en-US" altLang="en-US" dirty="0" err="1" smtClean="0"/>
              <a:t>mesin</a:t>
            </a:r>
            <a:r>
              <a:rPr lang="en-US" altLang="en-US" dirty="0" smtClean="0"/>
              <a:t>.</a:t>
            </a:r>
          </a:p>
          <a:p>
            <a:endParaRPr lang="id-ID" dirty="0"/>
          </a:p>
        </p:txBody>
      </p:sp>
    </p:spTree>
    <p:extLst>
      <p:ext uri="{BB962C8B-B14F-4D97-AF65-F5344CB8AC3E}">
        <p14:creationId xmlns:p14="http://schemas.microsoft.com/office/powerpoint/2010/main" val="92771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2400" dirty="0" smtClean="0"/>
              <a:t>Diagram proses</a:t>
            </a:r>
            <a:endParaRPr lang="id-ID" sz="2400" dirty="0"/>
          </a:p>
        </p:txBody>
      </p:sp>
      <p:pic>
        <p:nvPicPr>
          <p:cNvPr id="1026" name="Picture 2" descr="E:\New Folder\strategi pros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427294">
            <a:off x="3499212" y="391687"/>
            <a:ext cx="5373773" cy="61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38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Fokus berulang</a:t>
            </a:r>
            <a:endParaRPr lang="id-ID" dirty="0"/>
          </a:p>
        </p:txBody>
      </p:sp>
      <p:sp>
        <p:nvSpPr>
          <p:cNvPr id="3" name="Content Placeholder 2"/>
          <p:cNvSpPr>
            <a:spLocks noGrp="1"/>
          </p:cNvSpPr>
          <p:nvPr>
            <p:ph idx="1"/>
          </p:nvPr>
        </p:nvSpPr>
        <p:spPr>
          <a:xfrm>
            <a:off x="628650" y="1412776"/>
            <a:ext cx="7886700" cy="4764187"/>
          </a:xfrm>
        </p:spPr>
        <p:txBody>
          <a:bodyPr>
            <a:normAutofit lnSpcReduction="10000"/>
          </a:bodyPr>
          <a:lstStyle/>
          <a:p>
            <a:r>
              <a:rPr lang="id-ID" altLang="en-US" dirty="0" smtClean="0"/>
              <a:t>Proses berulang berada di antara strategi yang terfokus pada produk dan proses. Proses berulang menggunakan modul.</a:t>
            </a:r>
          </a:p>
          <a:p>
            <a:r>
              <a:rPr lang="id-ID" altLang="en-US" dirty="0" smtClean="0"/>
              <a:t>Modul adalah bagian atau komponen yang telah dipersiapkan sebelumnya, yang sering berada dalam proses yang kontinu.</a:t>
            </a:r>
            <a:endParaRPr lang="en-US" dirty="0" smtClean="0"/>
          </a:p>
          <a:p>
            <a:pPr fontAlgn="auto">
              <a:spcAft>
                <a:spcPts val="0"/>
              </a:spcAft>
              <a:defRPr/>
            </a:pPr>
            <a:r>
              <a:rPr lang="id-ID" dirty="0"/>
              <a:t>Lini proses berulang (repetitive process) sama dengan lini perakitan klasik. </a:t>
            </a:r>
          </a:p>
          <a:p>
            <a:pPr fontAlgn="auto">
              <a:spcAft>
                <a:spcPts val="0"/>
              </a:spcAft>
              <a:defRPr/>
            </a:pPr>
            <a:r>
              <a:rPr lang="id-ID" dirty="0"/>
              <a:t>Lini yang secara luas digunakan di dalam hampir seluruh perakitan mobil dan peralatan rumah tangga; lebih terstruktur dan karenanya menjadi lebih tidak fleksibel dibandingkan adanya customizing yang lebih dibandingkan suatu proses kontinu; modul (sebagai contoh, daging, keju, saus, buah tomat, bawang) dirakit untuk mendapatkan suatu quasi-custom produk, yaitu roti la­pis keju. </a:t>
            </a:r>
            <a:endParaRPr lang="en-US" dirty="0" smtClean="0"/>
          </a:p>
          <a:p>
            <a:pPr fontAlgn="auto">
              <a:spcAft>
                <a:spcPts val="0"/>
              </a:spcAft>
              <a:defRPr/>
            </a:pPr>
            <a:r>
              <a:rPr lang="id-ID" altLang="en-US" dirty="0" smtClean="0"/>
              <a:t>Dengan cara ini, perusahaan memperoleh keunggulan ekonomis dari model yang kontinu (di mana banyak modul disiapkan) dan keunggulan umum model, yaitu volume rendah, dengan banyak variasi</a:t>
            </a:r>
          </a:p>
          <a:p>
            <a:pPr marL="114300" indent="0">
              <a:buNone/>
            </a:pPr>
            <a:endParaRPr lang="id-ID" dirty="0"/>
          </a:p>
        </p:txBody>
      </p:sp>
    </p:spTree>
    <p:extLst>
      <p:ext uri="{BB962C8B-B14F-4D97-AF65-F5344CB8AC3E}">
        <p14:creationId xmlns:p14="http://schemas.microsoft.com/office/powerpoint/2010/main" val="69252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a:t>
            </a:r>
            <a:endParaRPr lang="id-ID" dirty="0"/>
          </a:p>
        </p:txBody>
      </p:sp>
      <p:pic>
        <p:nvPicPr>
          <p:cNvPr id="2050" name="Picture 2" descr="E:\New Folder\harley.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30143" y="1825625"/>
            <a:ext cx="44837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246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Fokus pada produk</a:t>
            </a:r>
            <a:endParaRPr lang="id-ID" dirty="0"/>
          </a:p>
        </p:txBody>
      </p:sp>
      <p:sp>
        <p:nvSpPr>
          <p:cNvPr id="3" name="Content Placeholder 2"/>
          <p:cNvSpPr>
            <a:spLocks noGrp="1"/>
          </p:cNvSpPr>
          <p:nvPr>
            <p:ph idx="1"/>
          </p:nvPr>
        </p:nvSpPr>
        <p:spPr>
          <a:xfrm>
            <a:off x="628650" y="1268760"/>
            <a:ext cx="7886700" cy="4908203"/>
          </a:xfrm>
        </p:spPr>
        <p:txBody>
          <a:bodyPr>
            <a:normAutofit fontScale="92500" lnSpcReduction="10000"/>
          </a:bodyPr>
          <a:lstStyle/>
          <a:p>
            <a:r>
              <a:rPr lang="id-ID" altLang="en-US" dirty="0" smtClean="0"/>
              <a:t>Proses yang memiliki volume tinggi dan variasi yang rendah adalah proses fokus pada produk (product-focused). </a:t>
            </a:r>
          </a:p>
          <a:p>
            <a:r>
              <a:rPr lang="id-ID" altLang="en-US" dirty="0" smtClean="0"/>
              <a:t>Fasilitas diatur di sekeliling produk. Proses ini disebut juga dengan proses kontinu, sebab mempunyai lintasan produksi yang sangat panjang, dan kontinu.</a:t>
            </a:r>
            <a:endParaRPr lang="en-US" dirty="0" smtClean="0"/>
          </a:p>
          <a:p>
            <a:r>
              <a:rPr lang="id-ID" altLang="en-US" dirty="0" smtClean="0"/>
              <a:t>Produk seperti kaca, kertas, lembaran timah, bohlam lampu, bir, dan baut dibuat melalui suatu proses yang kontinu</a:t>
            </a:r>
          </a:p>
          <a:p>
            <a:r>
              <a:rPr lang="id-ID" altLang="en-US" dirty="0" smtClean="0"/>
              <a:t>Beberapa produk, seperti bohlam lampu, dibuat dalam proses yang diskrit; yang lain, seperti gulungan kertas, adalah non-diskrit</a:t>
            </a:r>
          </a:p>
          <a:p>
            <a:pPr fontAlgn="auto">
              <a:spcAft>
                <a:spcPts val="0"/>
              </a:spcAft>
              <a:defRPr/>
            </a:pPr>
            <a:r>
              <a:rPr lang="id-ID" dirty="0"/>
              <a:t>Perusahaan dapat mendirikan fasilitas yang terfokus pada produk hanya dengan standardisasi dan pengendalian kualitas yang efektif.</a:t>
            </a:r>
          </a:p>
          <a:p>
            <a:pPr fontAlgn="auto">
              <a:spcAft>
                <a:spcPts val="0"/>
              </a:spcAft>
              <a:defRPr/>
            </a:pPr>
            <a:r>
              <a:rPr lang="id-ID" dirty="0"/>
              <a:t>Sebuah organisasi yang memproduksi bola lampu yang sama, atau roti hot dog setiap hari dapat mengatur fasilitas di sekitar produk. </a:t>
            </a:r>
          </a:p>
          <a:p>
            <a:pPr fontAlgn="auto">
              <a:spcAft>
                <a:spcPts val="0"/>
              </a:spcAft>
              <a:defRPr/>
            </a:pPr>
            <a:r>
              <a:rPr lang="id-ID" dirty="0"/>
              <a:t>Sebuah organisasi memiliki kemampuan yang tidak bisa dipisahkan untuk menetapkan standar dan menjaga kualitas tertentu, yang berbanding terbalik dengan organisasi yang memproduksi produk unik tiap hari, seperti percetakan atau rumah sakit umum.</a:t>
            </a:r>
          </a:p>
          <a:p>
            <a:endParaRPr lang="id-ID" dirty="0"/>
          </a:p>
        </p:txBody>
      </p:sp>
    </p:spTree>
    <p:extLst>
      <p:ext uri="{BB962C8B-B14F-4D97-AF65-F5344CB8AC3E}">
        <p14:creationId xmlns:p14="http://schemas.microsoft.com/office/powerpoint/2010/main" val="3648080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2944</TotalTime>
  <Words>1902</Words>
  <Application>Microsoft Office PowerPoint</Application>
  <PresentationFormat>On-screen Show (4:3)</PresentationFormat>
  <Paragraphs>275</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Tahoma</vt:lpstr>
      <vt:lpstr>Times New Roman</vt:lpstr>
      <vt:lpstr>Wingdings</vt:lpstr>
      <vt:lpstr>Office Theme</vt:lpstr>
      <vt:lpstr>Strategi proses</vt:lpstr>
      <vt:lpstr>Pendahuluan</vt:lpstr>
      <vt:lpstr>4 STRATEGI PROSES</vt:lpstr>
      <vt:lpstr>Fokus pada proses</vt:lpstr>
      <vt:lpstr>Fokus pada proses</vt:lpstr>
      <vt:lpstr>Diagram proses</vt:lpstr>
      <vt:lpstr>Fokus berulang</vt:lpstr>
      <vt:lpstr>Contoh </vt:lpstr>
      <vt:lpstr>Fokus pada produk</vt:lpstr>
      <vt:lpstr>PowerPoint Presentation</vt:lpstr>
      <vt:lpstr>Mass customization</vt:lpstr>
      <vt:lpstr>Perbedaan </vt:lpstr>
      <vt:lpstr>Perbedaan (2)</vt:lpstr>
      <vt:lpstr>Perbedaan (3)</vt:lpstr>
      <vt:lpstr>Analisis proses</vt:lpstr>
      <vt:lpstr>Analisis dan desain proses</vt:lpstr>
      <vt:lpstr>Diagram alir (flow diagram)</vt:lpstr>
      <vt:lpstr>Pemetaan fungsi waktu</vt:lpstr>
      <vt:lpstr>PowerPoint Presentation</vt:lpstr>
      <vt:lpstr>Diagram proses (Process charts)</vt:lpstr>
      <vt:lpstr>PowerPoint Presentation</vt:lpstr>
      <vt:lpstr>Perencanaan pelayanan</vt:lpstr>
      <vt:lpstr>PowerPoint Presentation</vt:lpstr>
      <vt:lpstr>DESAIN PROSES PADA SEKTOR JASA </vt:lpstr>
      <vt:lpstr>2. Strategi dan Teknik untuk meningkatkan       Produktifitas Jasa</vt:lpstr>
      <vt:lpstr>Peluang meningkatkan proses jasa</vt:lpstr>
      <vt:lpstr>PEMILIHAN ALAT DAN TEKNOLOGI</vt:lpstr>
      <vt:lpstr>PowerPoint Presentation</vt:lpstr>
      <vt:lpstr>PowerPoint Presentation</vt:lpstr>
      <vt:lpstr>2. Teknologi di sektor jasa</vt:lpstr>
      <vt:lpstr>PROSES REENGINEERING</vt:lpstr>
      <vt:lpstr>Crossover Charts</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proses</dc:title>
  <dc:creator>ismail - [2010]</dc:creator>
  <cp:lastModifiedBy>deni</cp:lastModifiedBy>
  <cp:revision>31</cp:revision>
  <dcterms:created xsi:type="dcterms:W3CDTF">2013-01-16T13:49:29Z</dcterms:created>
  <dcterms:modified xsi:type="dcterms:W3CDTF">2016-04-02T00:44:47Z</dcterms:modified>
</cp:coreProperties>
</file>