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74" r:id="rId3"/>
    <p:sldId id="275" r:id="rId4"/>
    <p:sldId id="276" r:id="rId5"/>
    <p:sldId id="277" r:id="rId6"/>
    <p:sldId id="278" r:id="rId7"/>
    <p:sldId id="280" r:id="rId8"/>
    <p:sldId id="281" r:id="rId9"/>
    <p:sldId id="288" r:id="rId10"/>
    <p:sldId id="282" r:id="rId11"/>
    <p:sldId id="283" r:id="rId12"/>
    <p:sldId id="284" r:id="rId13"/>
    <p:sldId id="289" r:id="rId14"/>
    <p:sldId id="290" r:id="rId15"/>
    <p:sldId id="285" r:id="rId16"/>
    <p:sldId id="286" r:id="rId17"/>
    <p:sldId id="287" r:id="rId18"/>
    <p:sldId id="291" r:id="rId19"/>
    <p:sldId id="293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295" r:id="rId28"/>
    <p:sldId id="296" r:id="rId29"/>
    <p:sldId id="306" r:id="rId30"/>
    <p:sldId id="297" r:id="rId31"/>
    <p:sldId id="298" r:id="rId32"/>
    <p:sldId id="299" r:id="rId33"/>
    <p:sldId id="300" r:id="rId34"/>
    <p:sldId id="301" r:id="rId35"/>
    <p:sldId id="307" r:id="rId36"/>
    <p:sldId id="308" r:id="rId37"/>
    <p:sldId id="302" r:id="rId38"/>
    <p:sldId id="309" r:id="rId39"/>
    <p:sldId id="303" r:id="rId40"/>
    <p:sldId id="304" r:id="rId41"/>
    <p:sldId id="305" r:id="rId42"/>
    <p:sldId id="310" r:id="rId43"/>
    <p:sldId id="311" r:id="rId44"/>
    <p:sldId id="312" r:id="rId45"/>
    <p:sldId id="313" r:id="rId46"/>
    <p:sldId id="314" r:id="rId47"/>
    <p:sldId id="315" r:id="rId48"/>
    <p:sldId id="31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E2D7D-22AD-470A-9974-CDDF1AD1F7D1}" type="doc">
      <dgm:prSet loTypeId="urn:microsoft.com/office/officeart/2005/8/layout/default#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673D6B1-9FE7-4F73-BEBB-EF9817588306}">
      <dgm:prSet phldrT="[Text]"/>
      <dgm:spPr/>
      <dgm:t>
        <a:bodyPr/>
        <a:lstStyle/>
        <a:p>
          <a:r>
            <a:rPr lang="en-US" i="1" dirty="0" err="1" smtClean="0"/>
            <a:t>Tujuan</a:t>
          </a:r>
          <a:r>
            <a:rPr lang="en-US" i="1" dirty="0" smtClean="0"/>
            <a:t> : </a:t>
          </a:r>
          <a:r>
            <a:rPr lang="en-US" i="1" dirty="0" err="1" smtClean="0"/>
            <a:t>mengembangka</a:t>
          </a:r>
          <a:r>
            <a:rPr lang="en-US" i="1" dirty="0" smtClean="0"/>
            <a:t> </a:t>
          </a:r>
          <a:r>
            <a:rPr lang="en-US" i="1" dirty="0" err="1" smtClean="0"/>
            <a:t>tata</a:t>
          </a:r>
          <a:r>
            <a:rPr lang="en-US" i="1" dirty="0" smtClean="0"/>
            <a:t> </a:t>
          </a:r>
          <a:r>
            <a:rPr lang="en-US" i="1" dirty="0" err="1" smtClean="0"/>
            <a:t>letak</a:t>
          </a:r>
          <a:r>
            <a:rPr lang="en-US" i="1" dirty="0" smtClean="0"/>
            <a:t> </a:t>
          </a:r>
          <a:r>
            <a:rPr lang="en-US" i="1" dirty="0" err="1" smtClean="0"/>
            <a:t>dengan</a:t>
          </a:r>
          <a:r>
            <a:rPr lang="en-US" i="1" dirty="0" smtClean="0"/>
            <a:t> </a:t>
          </a:r>
          <a:r>
            <a:rPr lang="en-US" i="1" dirty="0" err="1" smtClean="0"/>
            <a:t>biaya</a:t>
          </a:r>
          <a:r>
            <a:rPr lang="en-US" i="1" dirty="0" smtClean="0"/>
            <a:t> </a:t>
          </a:r>
          <a:r>
            <a:rPr lang="en-US" i="1" dirty="0" err="1" smtClean="0"/>
            <a:t>efektif</a:t>
          </a:r>
          <a:r>
            <a:rPr lang="en-US" i="1" dirty="0" smtClean="0"/>
            <a:t> yang </a:t>
          </a:r>
          <a:r>
            <a:rPr lang="en-US" i="1" dirty="0" err="1" smtClean="0"/>
            <a:t>memenuhi</a:t>
          </a:r>
          <a:r>
            <a:rPr lang="en-US" i="1" dirty="0" smtClean="0"/>
            <a:t> </a:t>
          </a:r>
          <a:r>
            <a:rPr lang="en-US" i="1" dirty="0" err="1" smtClean="0"/>
            <a:t>kebutuhan</a:t>
          </a:r>
          <a:r>
            <a:rPr lang="en-US" i="1" dirty="0" smtClean="0"/>
            <a:t> </a:t>
          </a:r>
          <a:r>
            <a:rPr lang="en-US" i="1" dirty="0" err="1" smtClean="0"/>
            <a:t>bersaing</a:t>
          </a:r>
          <a:r>
            <a:rPr lang="en-US" i="1" dirty="0" smtClean="0"/>
            <a:t> </a:t>
          </a:r>
          <a:r>
            <a:rPr lang="en-US" i="1" dirty="0" err="1" smtClean="0"/>
            <a:t>perusahaan</a:t>
          </a:r>
          <a:endParaRPr lang="en-US" i="1" dirty="0"/>
        </a:p>
      </dgm:t>
    </dgm:pt>
    <dgm:pt modelId="{610D560A-AFF2-4C35-A3EC-2F181CFFD3E8}" type="parTrans" cxnId="{CA428840-625C-4E60-AA56-BC6839E568D2}">
      <dgm:prSet/>
      <dgm:spPr/>
      <dgm:t>
        <a:bodyPr/>
        <a:lstStyle/>
        <a:p>
          <a:endParaRPr lang="en-US" i="1"/>
        </a:p>
      </dgm:t>
    </dgm:pt>
    <dgm:pt modelId="{B4438E0D-64A7-4C40-A667-1F639B11854B}" type="sibTrans" cxnId="{CA428840-625C-4E60-AA56-BC6839E568D2}">
      <dgm:prSet/>
      <dgm:spPr/>
      <dgm:t>
        <a:bodyPr/>
        <a:lstStyle/>
        <a:p>
          <a:endParaRPr lang="en-US" i="1"/>
        </a:p>
      </dgm:t>
    </dgm:pt>
    <dgm:pt modelId="{1E55C2DB-B38F-4439-AAFC-F559CEC8B278}" type="pres">
      <dgm:prSet presAssocID="{69DE2D7D-22AD-470A-9974-CDDF1AD1F7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877E9BB-342E-4EE9-B608-CD4A35EFA4D7}" type="pres">
      <dgm:prSet presAssocID="{8673D6B1-9FE7-4F73-BEBB-EF981758830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DABFC-367E-4CA5-9F94-AF1CAD28D70C}" type="presOf" srcId="{8673D6B1-9FE7-4F73-BEBB-EF9817588306}" destId="{C877E9BB-342E-4EE9-B608-CD4A35EFA4D7}" srcOrd="0" destOrd="0" presId="urn:microsoft.com/office/officeart/2005/8/layout/default#1"/>
    <dgm:cxn modelId="{CA428840-625C-4E60-AA56-BC6839E568D2}" srcId="{69DE2D7D-22AD-470A-9974-CDDF1AD1F7D1}" destId="{8673D6B1-9FE7-4F73-BEBB-EF9817588306}" srcOrd="0" destOrd="0" parTransId="{610D560A-AFF2-4C35-A3EC-2F181CFFD3E8}" sibTransId="{B4438E0D-64A7-4C40-A667-1F639B11854B}"/>
    <dgm:cxn modelId="{4267E5FD-66E0-4158-A59D-CF3135D23D44}" type="presOf" srcId="{69DE2D7D-22AD-470A-9974-CDDF1AD1F7D1}" destId="{1E55C2DB-B38F-4439-AAFC-F559CEC8B278}" srcOrd="0" destOrd="0" presId="urn:microsoft.com/office/officeart/2005/8/layout/default#1"/>
    <dgm:cxn modelId="{6E789CEC-18E0-4CFC-B9DC-A5F69CDBF13C}" type="presParOf" srcId="{1E55C2DB-B38F-4439-AAFC-F559CEC8B278}" destId="{C877E9BB-342E-4EE9-B608-CD4A35EFA4D7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60EDA-CA10-4DC8-8C4D-9A8CA302BEEB}" type="doc">
      <dgm:prSet loTypeId="urn:microsoft.com/office/officeart/2005/8/layout/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1D9560B-7F4A-4EBF-9456-673F60CE40A7}">
      <dgm:prSet phldrT="[Text]"/>
      <dgm:spPr/>
      <dgm:t>
        <a:bodyPr/>
        <a:lstStyle/>
        <a:p>
          <a:r>
            <a:rPr lang="en-US" dirty="0" err="1" smtClean="0"/>
            <a:t>Utilitasi</a:t>
          </a:r>
          <a:r>
            <a:rPr lang="en-US" dirty="0" smtClean="0"/>
            <a:t> </a:t>
          </a:r>
          <a:r>
            <a:rPr lang="en-US" dirty="0" err="1" smtClean="0"/>
            <a:t>ruang</a:t>
          </a:r>
          <a:r>
            <a:rPr lang="en-US" dirty="0" smtClean="0"/>
            <a:t>, </a:t>
          </a:r>
          <a:r>
            <a:rPr lang="en-US" dirty="0" err="1" smtClean="0"/>
            <a:t>peralatan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orang</a:t>
          </a:r>
          <a:endParaRPr lang="en-US" dirty="0"/>
        </a:p>
      </dgm:t>
    </dgm:pt>
    <dgm:pt modelId="{BDEA80B6-448C-4A9D-935F-AD693FA143F2}" type="parTrans" cxnId="{44EECF13-3F08-4201-AFC0-7D5ED180877A}">
      <dgm:prSet/>
      <dgm:spPr/>
      <dgm:t>
        <a:bodyPr/>
        <a:lstStyle/>
        <a:p>
          <a:endParaRPr lang="en-US"/>
        </a:p>
      </dgm:t>
    </dgm:pt>
    <dgm:pt modelId="{B773E849-EF82-4F5C-BB75-9D9B26D46EFC}" type="sibTrans" cxnId="{44EECF13-3F08-4201-AFC0-7D5ED180877A}">
      <dgm:prSet/>
      <dgm:spPr/>
      <dgm:t>
        <a:bodyPr/>
        <a:lstStyle/>
        <a:p>
          <a:endParaRPr lang="en-US"/>
        </a:p>
      </dgm:t>
    </dgm:pt>
    <dgm:pt modelId="{2A06B047-8C18-4D38-86B2-BE6CE02014E1}">
      <dgm:prSet phldrT="[Text]"/>
      <dgm:spPr/>
      <dgm:t>
        <a:bodyPr/>
        <a:lstStyle/>
        <a:p>
          <a:r>
            <a:rPr lang="en-US" dirty="0" err="1" smtClean="0"/>
            <a:t>Aliran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, </a:t>
          </a:r>
          <a:r>
            <a:rPr lang="en-US" dirty="0" err="1" smtClean="0"/>
            <a:t>barang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orang</a:t>
          </a:r>
          <a:endParaRPr lang="en-US" dirty="0"/>
        </a:p>
      </dgm:t>
    </dgm:pt>
    <dgm:pt modelId="{8209D7BD-30F5-4FE1-BFEF-4BF6B79922CC}" type="parTrans" cxnId="{C666B397-4A77-4EED-A30E-2326A3F225B0}">
      <dgm:prSet/>
      <dgm:spPr/>
      <dgm:t>
        <a:bodyPr/>
        <a:lstStyle/>
        <a:p>
          <a:endParaRPr lang="en-US"/>
        </a:p>
      </dgm:t>
    </dgm:pt>
    <dgm:pt modelId="{556E7E36-A115-4A08-B0FE-E0030A7D63A7}" type="sibTrans" cxnId="{C666B397-4A77-4EED-A30E-2326A3F225B0}">
      <dgm:prSet/>
      <dgm:spPr/>
      <dgm:t>
        <a:bodyPr/>
        <a:lstStyle/>
        <a:p>
          <a:endParaRPr lang="en-US"/>
        </a:p>
      </dgm:t>
    </dgm:pt>
    <dgm:pt modelId="{625A0606-9618-4F1A-818C-3E18FE12D91E}">
      <dgm:prSet phldrT="[Text]"/>
      <dgm:spPr/>
      <dgm:t>
        <a:bodyPr/>
        <a:lstStyle/>
        <a:p>
          <a:r>
            <a:rPr lang="en-US" dirty="0" smtClean="0"/>
            <a:t>Moral </a:t>
          </a:r>
          <a:r>
            <a:rPr lang="en-US" dirty="0" err="1" smtClean="0"/>
            <a:t>karyawan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kondisi</a:t>
          </a:r>
          <a:r>
            <a:rPr lang="en-US" dirty="0" smtClean="0"/>
            <a:t> </a:t>
          </a:r>
          <a:r>
            <a:rPr lang="en-US" dirty="0" err="1" smtClean="0"/>
            <a:t>lingkungan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aman</a:t>
          </a:r>
          <a:endParaRPr lang="en-US" dirty="0"/>
        </a:p>
      </dgm:t>
    </dgm:pt>
    <dgm:pt modelId="{A5A7E63D-FD73-40E7-8317-39BE65AA2509}" type="parTrans" cxnId="{0B73E51A-8E56-43C6-A9D3-214D24A6326A}">
      <dgm:prSet/>
      <dgm:spPr/>
      <dgm:t>
        <a:bodyPr/>
        <a:lstStyle/>
        <a:p>
          <a:endParaRPr lang="en-US"/>
        </a:p>
      </dgm:t>
    </dgm:pt>
    <dgm:pt modelId="{7940130B-FA87-4CC1-93B9-B2DFD2A7E84E}" type="sibTrans" cxnId="{0B73E51A-8E56-43C6-A9D3-214D24A6326A}">
      <dgm:prSet/>
      <dgm:spPr/>
      <dgm:t>
        <a:bodyPr/>
        <a:lstStyle/>
        <a:p>
          <a:endParaRPr lang="en-US"/>
        </a:p>
      </dgm:t>
    </dgm:pt>
    <dgm:pt modelId="{489AC84F-3597-4ED7-9C89-D835A74B5055}">
      <dgm:prSet phldrT="[Text]"/>
      <dgm:spPr/>
      <dgm:t>
        <a:bodyPr/>
        <a:lstStyle/>
        <a:p>
          <a:r>
            <a:rPr lang="en-US" dirty="0" err="1" smtClean="0"/>
            <a:t>Interaksi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pelanggan</a:t>
          </a:r>
          <a:endParaRPr lang="en-US" dirty="0"/>
        </a:p>
      </dgm:t>
    </dgm:pt>
    <dgm:pt modelId="{156CB581-464B-49E0-8D24-BA0C2EC3D788}" type="parTrans" cxnId="{17E1691F-4B04-42FC-B6D2-757B6A3B9A70}">
      <dgm:prSet/>
      <dgm:spPr/>
      <dgm:t>
        <a:bodyPr/>
        <a:lstStyle/>
        <a:p>
          <a:endParaRPr lang="en-US"/>
        </a:p>
      </dgm:t>
    </dgm:pt>
    <dgm:pt modelId="{BFF47396-6363-453B-B317-C16B1E3F17BD}" type="sibTrans" cxnId="{17E1691F-4B04-42FC-B6D2-757B6A3B9A70}">
      <dgm:prSet/>
      <dgm:spPr/>
      <dgm:t>
        <a:bodyPr/>
        <a:lstStyle/>
        <a:p>
          <a:endParaRPr lang="en-US"/>
        </a:p>
      </dgm:t>
    </dgm:pt>
    <dgm:pt modelId="{14CBB285-2D3F-4C7D-A652-961891B512FC}">
      <dgm:prSet phldrT="[Text]"/>
      <dgm:spPr/>
      <dgm:t>
        <a:bodyPr/>
        <a:lstStyle/>
        <a:p>
          <a:r>
            <a:rPr lang="en-US" dirty="0" err="1" smtClean="0"/>
            <a:t>Fleksibilitas</a:t>
          </a:r>
          <a:endParaRPr lang="en-US" dirty="0"/>
        </a:p>
      </dgm:t>
    </dgm:pt>
    <dgm:pt modelId="{5F3C2BE8-ADFD-44FE-8F71-AB8072E3BCB9}" type="parTrans" cxnId="{3C6D12C6-3ED2-44B9-9095-F8E8FB07638D}">
      <dgm:prSet/>
      <dgm:spPr/>
      <dgm:t>
        <a:bodyPr/>
        <a:lstStyle/>
        <a:p>
          <a:endParaRPr lang="en-US"/>
        </a:p>
      </dgm:t>
    </dgm:pt>
    <dgm:pt modelId="{127165FE-DC16-48E5-902E-4D9F50003771}" type="sibTrans" cxnId="{3C6D12C6-3ED2-44B9-9095-F8E8FB07638D}">
      <dgm:prSet/>
      <dgm:spPr/>
      <dgm:t>
        <a:bodyPr/>
        <a:lstStyle/>
        <a:p>
          <a:endParaRPr lang="en-US"/>
        </a:p>
      </dgm:t>
    </dgm:pt>
    <dgm:pt modelId="{CC2ECB9C-616A-4F33-AE31-48AC69327F00}" type="pres">
      <dgm:prSet presAssocID="{DEF60EDA-CA10-4DC8-8C4D-9A8CA302BE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85B9D60-5EA7-4F99-BE21-4885CEFDE963}" type="pres">
      <dgm:prSet presAssocID="{14CBB285-2D3F-4C7D-A652-961891B512FC}" presName="boxAndChildren" presStyleCnt="0"/>
      <dgm:spPr/>
    </dgm:pt>
    <dgm:pt modelId="{2455C4D0-9EEB-4F2A-B4E6-196FF92E0255}" type="pres">
      <dgm:prSet presAssocID="{14CBB285-2D3F-4C7D-A652-961891B512FC}" presName="parentTextBox" presStyleLbl="node1" presStyleIdx="0" presStyleCnt="5"/>
      <dgm:spPr/>
      <dgm:t>
        <a:bodyPr/>
        <a:lstStyle/>
        <a:p>
          <a:endParaRPr lang="id-ID"/>
        </a:p>
      </dgm:t>
    </dgm:pt>
    <dgm:pt modelId="{AD1602DD-ABB7-4CFE-AF32-3453D107CB82}" type="pres">
      <dgm:prSet presAssocID="{BFF47396-6363-453B-B317-C16B1E3F17BD}" presName="sp" presStyleCnt="0"/>
      <dgm:spPr/>
    </dgm:pt>
    <dgm:pt modelId="{7290695B-A299-493D-BC52-90CCA81336FE}" type="pres">
      <dgm:prSet presAssocID="{489AC84F-3597-4ED7-9C89-D835A74B5055}" presName="arrowAndChildren" presStyleCnt="0"/>
      <dgm:spPr/>
    </dgm:pt>
    <dgm:pt modelId="{7CACE097-0203-4D1F-9081-288107296106}" type="pres">
      <dgm:prSet presAssocID="{489AC84F-3597-4ED7-9C89-D835A74B5055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CB4CBBB4-BD68-4048-9216-AEB4C5F32037}" type="pres">
      <dgm:prSet presAssocID="{7940130B-FA87-4CC1-93B9-B2DFD2A7E84E}" presName="sp" presStyleCnt="0"/>
      <dgm:spPr/>
    </dgm:pt>
    <dgm:pt modelId="{FDD1820E-C5BF-45D7-B238-937442579533}" type="pres">
      <dgm:prSet presAssocID="{625A0606-9618-4F1A-818C-3E18FE12D91E}" presName="arrowAndChildren" presStyleCnt="0"/>
      <dgm:spPr/>
    </dgm:pt>
    <dgm:pt modelId="{36E7E7F5-E4E6-4C63-AF87-B05F76E2CA1C}" type="pres">
      <dgm:prSet presAssocID="{625A0606-9618-4F1A-818C-3E18FE12D91E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D0FE37D6-0573-4641-BA66-9E15C9BB37B8}" type="pres">
      <dgm:prSet presAssocID="{556E7E36-A115-4A08-B0FE-E0030A7D63A7}" presName="sp" presStyleCnt="0"/>
      <dgm:spPr/>
    </dgm:pt>
    <dgm:pt modelId="{92736C43-F816-44AF-AE37-612E30163437}" type="pres">
      <dgm:prSet presAssocID="{2A06B047-8C18-4D38-86B2-BE6CE02014E1}" presName="arrowAndChildren" presStyleCnt="0"/>
      <dgm:spPr/>
    </dgm:pt>
    <dgm:pt modelId="{2D793004-F9AF-4686-9709-799B94B8695A}" type="pres">
      <dgm:prSet presAssocID="{2A06B047-8C18-4D38-86B2-BE6CE02014E1}" presName="parentTextArrow" presStyleLbl="node1" presStyleIdx="3" presStyleCnt="5"/>
      <dgm:spPr/>
      <dgm:t>
        <a:bodyPr/>
        <a:lstStyle/>
        <a:p>
          <a:endParaRPr lang="id-ID"/>
        </a:p>
      </dgm:t>
    </dgm:pt>
    <dgm:pt modelId="{1557793E-5250-4974-8F13-8D2523C93692}" type="pres">
      <dgm:prSet presAssocID="{B773E849-EF82-4F5C-BB75-9D9B26D46EFC}" presName="sp" presStyleCnt="0"/>
      <dgm:spPr/>
    </dgm:pt>
    <dgm:pt modelId="{B87D4536-B139-49D7-BBD8-F301625C1222}" type="pres">
      <dgm:prSet presAssocID="{01D9560B-7F4A-4EBF-9456-673F60CE40A7}" presName="arrowAndChildren" presStyleCnt="0"/>
      <dgm:spPr/>
    </dgm:pt>
    <dgm:pt modelId="{E8B220E4-FC3F-4FA6-816A-6A238DAF0488}" type="pres">
      <dgm:prSet presAssocID="{01D9560B-7F4A-4EBF-9456-673F60CE40A7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44EECF13-3F08-4201-AFC0-7D5ED180877A}" srcId="{DEF60EDA-CA10-4DC8-8C4D-9A8CA302BEEB}" destId="{01D9560B-7F4A-4EBF-9456-673F60CE40A7}" srcOrd="0" destOrd="0" parTransId="{BDEA80B6-448C-4A9D-935F-AD693FA143F2}" sibTransId="{B773E849-EF82-4F5C-BB75-9D9B26D46EFC}"/>
    <dgm:cxn modelId="{DB497F8B-19E0-409A-9347-233958D2A275}" type="presOf" srcId="{2A06B047-8C18-4D38-86B2-BE6CE02014E1}" destId="{2D793004-F9AF-4686-9709-799B94B8695A}" srcOrd="0" destOrd="0" presId="urn:microsoft.com/office/officeart/2005/8/layout/process4"/>
    <dgm:cxn modelId="{7EB05ACC-0770-4A32-B285-B9622AE8079B}" type="presOf" srcId="{01D9560B-7F4A-4EBF-9456-673F60CE40A7}" destId="{E8B220E4-FC3F-4FA6-816A-6A238DAF0488}" srcOrd="0" destOrd="0" presId="urn:microsoft.com/office/officeart/2005/8/layout/process4"/>
    <dgm:cxn modelId="{235CB6FE-EDFB-4CEE-A426-973B3A6E9287}" type="presOf" srcId="{14CBB285-2D3F-4C7D-A652-961891B512FC}" destId="{2455C4D0-9EEB-4F2A-B4E6-196FF92E0255}" srcOrd="0" destOrd="0" presId="urn:microsoft.com/office/officeart/2005/8/layout/process4"/>
    <dgm:cxn modelId="{17E1691F-4B04-42FC-B6D2-757B6A3B9A70}" srcId="{DEF60EDA-CA10-4DC8-8C4D-9A8CA302BEEB}" destId="{489AC84F-3597-4ED7-9C89-D835A74B5055}" srcOrd="3" destOrd="0" parTransId="{156CB581-464B-49E0-8D24-BA0C2EC3D788}" sibTransId="{BFF47396-6363-453B-B317-C16B1E3F17BD}"/>
    <dgm:cxn modelId="{AFC0D532-DCC7-42C9-85AD-74CFB1E3D87A}" type="presOf" srcId="{625A0606-9618-4F1A-818C-3E18FE12D91E}" destId="{36E7E7F5-E4E6-4C63-AF87-B05F76E2CA1C}" srcOrd="0" destOrd="0" presId="urn:microsoft.com/office/officeart/2005/8/layout/process4"/>
    <dgm:cxn modelId="{0B73E51A-8E56-43C6-A9D3-214D24A6326A}" srcId="{DEF60EDA-CA10-4DC8-8C4D-9A8CA302BEEB}" destId="{625A0606-9618-4F1A-818C-3E18FE12D91E}" srcOrd="2" destOrd="0" parTransId="{A5A7E63D-FD73-40E7-8317-39BE65AA2509}" sibTransId="{7940130B-FA87-4CC1-93B9-B2DFD2A7E84E}"/>
    <dgm:cxn modelId="{9090E0ED-E411-408C-B718-144CA575A2B6}" type="presOf" srcId="{DEF60EDA-CA10-4DC8-8C4D-9A8CA302BEEB}" destId="{CC2ECB9C-616A-4F33-AE31-48AC69327F00}" srcOrd="0" destOrd="0" presId="urn:microsoft.com/office/officeart/2005/8/layout/process4"/>
    <dgm:cxn modelId="{3C6D12C6-3ED2-44B9-9095-F8E8FB07638D}" srcId="{DEF60EDA-CA10-4DC8-8C4D-9A8CA302BEEB}" destId="{14CBB285-2D3F-4C7D-A652-961891B512FC}" srcOrd="4" destOrd="0" parTransId="{5F3C2BE8-ADFD-44FE-8F71-AB8072E3BCB9}" sibTransId="{127165FE-DC16-48E5-902E-4D9F50003771}"/>
    <dgm:cxn modelId="{80287083-9B7F-4E78-9C6B-B8847EF6FD23}" type="presOf" srcId="{489AC84F-3597-4ED7-9C89-D835A74B5055}" destId="{7CACE097-0203-4D1F-9081-288107296106}" srcOrd="0" destOrd="0" presId="urn:microsoft.com/office/officeart/2005/8/layout/process4"/>
    <dgm:cxn modelId="{C666B397-4A77-4EED-A30E-2326A3F225B0}" srcId="{DEF60EDA-CA10-4DC8-8C4D-9A8CA302BEEB}" destId="{2A06B047-8C18-4D38-86B2-BE6CE02014E1}" srcOrd="1" destOrd="0" parTransId="{8209D7BD-30F5-4FE1-BFEF-4BF6B79922CC}" sibTransId="{556E7E36-A115-4A08-B0FE-E0030A7D63A7}"/>
    <dgm:cxn modelId="{F86230EA-C68B-4CE0-BE01-8684977B5862}" type="presParOf" srcId="{CC2ECB9C-616A-4F33-AE31-48AC69327F00}" destId="{685B9D60-5EA7-4F99-BE21-4885CEFDE963}" srcOrd="0" destOrd="0" presId="urn:microsoft.com/office/officeart/2005/8/layout/process4"/>
    <dgm:cxn modelId="{D37034FC-996E-42E2-B6C4-E629421B3A2E}" type="presParOf" srcId="{685B9D60-5EA7-4F99-BE21-4885CEFDE963}" destId="{2455C4D0-9EEB-4F2A-B4E6-196FF92E0255}" srcOrd="0" destOrd="0" presId="urn:microsoft.com/office/officeart/2005/8/layout/process4"/>
    <dgm:cxn modelId="{FDB598BC-9375-4358-8A53-3E7AC77E30E7}" type="presParOf" srcId="{CC2ECB9C-616A-4F33-AE31-48AC69327F00}" destId="{AD1602DD-ABB7-4CFE-AF32-3453D107CB82}" srcOrd="1" destOrd="0" presId="urn:microsoft.com/office/officeart/2005/8/layout/process4"/>
    <dgm:cxn modelId="{A4D0C72B-7017-44EC-82ED-348BAEDFA3E6}" type="presParOf" srcId="{CC2ECB9C-616A-4F33-AE31-48AC69327F00}" destId="{7290695B-A299-493D-BC52-90CCA81336FE}" srcOrd="2" destOrd="0" presId="urn:microsoft.com/office/officeart/2005/8/layout/process4"/>
    <dgm:cxn modelId="{51DF43D1-89BF-4044-A80D-41FFF5AEDB5B}" type="presParOf" srcId="{7290695B-A299-493D-BC52-90CCA81336FE}" destId="{7CACE097-0203-4D1F-9081-288107296106}" srcOrd="0" destOrd="0" presId="urn:microsoft.com/office/officeart/2005/8/layout/process4"/>
    <dgm:cxn modelId="{700CB03A-DDD0-4F27-BC63-1769E9CE3BFB}" type="presParOf" srcId="{CC2ECB9C-616A-4F33-AE31-48AC69327F00}" destId="{CB4CBBB4-BD68-4048-9216-AEB4C5F32037}" srcOrd="3" destOrd="0" presId="urn:microsoft.com/office/officeart/2005/8/layout/process4"/>
    <dgm:cxn modelId="{04E5E616-6755-4613-A0A2-2ED4C783A721}" type="presParOf" srcId="{CC2ECB9C-616A-4F33-AE31-48AC69327F00}" destId="{FDD1820E-C5BF-45D7-B238-937442579533}" srcOrd="4" destOrd="0" presId="urn:microsoft.com/office/officeart/2005/8/layout/process4"/>
    <dgm:cxn modelId="{A04FDBF5-3ABA-4E87-934C-ED5944379F6E}" type="presParOf" srcId="{FDD1820E-C5BF-45D7-B238-937442579533}" destId="{36E7E7F5-E4E6-4C63-AF87-B05F76E2CA1C}" srcOrd="0" destOrd="0" presId="urn:microsoft.com/office/officeart/2005/8/layout/process4"/>
    <dgm:cxn modelId="{EE85801E-057A-4A21-B68B-58DF410CDD69}" type="presParOf" srcId="{CC2ECB9C-616A-4F33-AE31-48AC69327F00}" destId="{D0FE37D6-0573-4641-BA66-9E15C9BB37B8}" srcOrd="5" destOrd="0" presId="urn:microsoft.com/office/officeart/2005/8/layout/process4"/>
    <dgm:cxn modelId="{E8F5913E-8324-4EB5-B7A2-95D0AE349D7E}" type="presParOf" srcId="{CC2ECB9C-616A-4F33-AE31-48AC69327F00}" destId="{92736C43-F816-44AF-AE37-612E30163437}" srcOrd="6" destOrd="0" presId="urn:microsoft.com/office/officeart/2005/8/layout/process4"/>
    <dgm:cxn modelId="{6640E428-8B17-4F30-B3D4-9F610C3AC765}" type="presParOf" srcId="{92736C43-F816-44AF-AE37-612E30163437}" destId="{2D793004-F9AF-4686-9709-799B94B8695A}" srcOrd="0" destOrd="0" presId="urn:microsoft.com/office/officeart/2005/8/layout/process4"/>
    <dgm:cxn modelId="{F6E34346-CBED-43BC-838B-75FBA9A58D3A}" type="presParOf" srcId="{CC2ECB9C-616A-4F33-AE31-48AC69327F00}" destId="{1557793E-5250-4974-8F13-8D2523C93692}" srcOrd="7" destOrd="0" presId="urn:microsoft.com/office/officeart/2005/8/layout/process4"/>
    <dgm:cxn modelId="{8735E4A8-4918-446F-BB17-5B9C3D7E9C35}" type="presParOf" srcId="{CC2ECB9C-616A-4F33-AE31-48AC69327F00}" destId="{B87D4536-B139-49D7-BBD8-F301625C1222}" srcOrd="8" destOrd="0" presId="urn:microsoft.com/office/officeart/2005/8/layout/process4"/>
    <dgm:cxn modelId="{65A1FFF9-D23F-4909-B2AC-392028D04922}" type="presParOf" srcId="{B87D4536-B139-49D7-BBD8-F301625C1222}" destId="{E8B220E4-FC3F-4FA6-816A-6A238DAF048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A906A2-CB40-431B-A094-23524B090AD6}" type="doc">
      <dgm:prSet loTypeId="urn:microsoft.com/office/officeart/2005/8/layout/venn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A9D166-97C6-454F-B4E2-812C3030C7C2}">
      <dgm:prSet/>
      <dgm:spPr/>
      <dgm:t>
        <a:bodyPr/>
        <a:lstStyle/>
        <a:p>
          <a:pPr rtl="0"/>
          <a:r>
            <a:rPr lang="en-US" dirty="0" smtClean="0"/>
            <a:t>Tata </a:t>
          </a:r>
          <a:r>
            <a:rPr lang="en-US" dirty="0" err="1" smtClean="0"/>
            <a:t>Letak</a:t>
          </a:r>
          <a:r>
            <a:rPr lang="en-US" dirty="0" smtClean="0"/>
            <a:t> Kantor</a:t>
          </a:r>
          <a:endParaRPr lang="en-US" dirty="0"/>
        </a:p>
      </dgm:t>
    </dgm:pt>
    <dgm:pt modelId="{8FA90653-9F95-4CD0-BE73-E7EBF6C66227}" type="parTrans" cxnId="{E3F0DA92-B3AF-4FFA-A493-8ABBAF01FE05}">
      <dgm:prSet/>
      <dgm:spPr/>
      <dgm:t>
        <a:bodyPr/>
        <a:lstStyle/>
        <a:p>
          <a:endParaRPr lang="en-US"/>
        </a:p>
      </dgm:t>
    </dgm:pt>
    <dgm:pt modelId="{CE20718B-E298-4B32-8C80-6513E1A004AB}" type="sibTrans" cxnId="{E3F0DA92-B3AF-4FFA-A493-8ABBAF01FE05}">
      <dgm:prSet/>
      <dgm:spPr/>
      <dgm:t>
        <a:bodyPr/>
        <a:lstStyle/>
        <a:p>
          <a:endParaRPr lang="en-US"/>
        </a:p>
      </dgm:t>
    </dgm:pt>
    <dgm:pt modelId="{EB67BE66-E75F-4378-A850-4A831589185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Tata </a:t>
          </a:r>
          <a:r>
            <a:rPr lang="en-US" dirty="0" err="1" smtClean="0"/>
            <a:t>Letak</a:t>
          </a:r>
          <a:r>
            <a:rPr lang="en-US" dirty="0" smtClean="0"/>
            <a:t> </a:t>
          </a:r>
          <a:r>
            <a:rPr lang="en-US" dirty="0" err="1" smtClean="0"/>
            <a:t>Toko</a:t>
          </a:r>
          <a:r>
            <a:rPr lang="en-US" dirty="0" smtClean="0"/>
            <a:t> </a:t>
          </a:r>
          <a:r>
            <a:rPr lang="en-US" dirty="0" err="1" smtClean="0"/>
            <a:t>Eceran</a:t>
          </a:r>
          <a:endParaRPr lang="en-US" dirty="0"/>
        </a:p>
      </dgm:t>
    </dgm:pt>
    <dgm:pt modelId="{161FEFBD-14A7-4823-9864-1EC67077842A}" type="parTrans" cxnId="{FCEC4A3D-4010-43C4-981D-CB5A3CA3155A}">
      <dgm:prSet/>
      <dgm:spPr/>
      <dgm:t>
        <a:bodyPr/>
        <a:lstStyle/>
        <a:p>
          <a:endParaRPr lang="en-US"/>
        </a:p>
      </dgm:t>
    </dgm:pt>
    <dgm:pt modelId="{0E92F735-6CE5-45D4-8F40-8C71BBDB06F0}" type="sibTrans" cxnId="{FCEC4A3D-4010-43C4-981D-CB5A3CA3155A}">
      <dgm:prSet/>
      <dgm:spPr/>
      <dgm:t>
        <a:bodyPr/>
        <a:lstStyle/>
        <a:p>
          <a:endParaRPr lang="en-US"/>
        </a:p>
      </dgm:t>
    </dgm:pt>
    <dgm:pt modelId="{EEB1FA03-7E5F-4785-85D2-532FC813DBA8}">
      <dgm:prSet/>
      <dgm:spPr/>
      <dgm:t>
        <a:bodyPr/>
        <a:lstStyle/>
        <a:p>
          <a:pPr rtl="0"/>
          <a:r>
            <a:rPr lang="en-US" dirty="0" smtClean="0"/>
            <a:t>Tata </a:t>
          </a:r>
          <a:r>
            <a:rPr lang="en-US" dirty="0" err="1" smtClean="0"/>
            <a:t>Letak</a:t>
          </a:r>
          <a:r>
            <a:rPr lang="en-US" dirty="0" smtClean="0"/>
            <a:t> </a:t>
          </a:r>
          <a:r>
            <a:rPr lang="en-US" dirty="0" err="1" smtClean="0"/>
            <a:t>Gudang</a:t>
          </a:r>
          <a:endParaRPr lang="en-US" dirty="0"/>
        </a:p>
      </dgm:t>
    </dgm:pt>
    <dgm:pt modelId="{50451B46-87B4-4809-B96A-7DE0381FC883}" type="parTrans" cxnId="{4A289671-AAF1-4C74-9501-CD114C5D4E5F}">
      <dgm:prSet/>
      <dgm:spPr/>
      <dgm:t>
        <a:bodyPr/>
        <a:lstStyle/>
        <a:p>
          <a:endParaRPr lang="en-US"/>
        </a:p>
      </dgm:t>
    </dgm:pt>
    <dgm:pt modelId="{34728962-7055-4FBB-98E6-DA8BB9243FFB}" type="sibTrans" cxnId="{4A289671-AAF1-4C74-9501-CD114C5D4E5F}">
      <dgm:prSet/>
      <dgm:spPr/>
      <dgm:t>
        <a:bodyPr/>
        <a:lstStyle/>
        <a:p>
          <a:endParaRPr lang="en-US"/>
        </a:p>
      </dgm:t>
    </dgm:pt>
    <dgm:pt modelId="{A4B31301-4604-4C2B-9F22-08BAE9AE6B7D}">
      <dgm:prSet/>
      <dgm:spPr/>
      <dgm:t>
        <a:bodyPr/>
        <a:lstStyle/>
        <a:p>
          <a:pPr rtl="0"/>
          <a:r>
            <a:rPr lang="en-US" dirty="0" smtClean="0"/>
            <a:t>Tata </a:t>
          </a:r>
          <a:r>
            <a:rPr lang="en-US" dirty="0" err="1" smtClean="0"/>
            <a:t>Letak</a:t>
          </a:r>
          <a:r>
            <a:rPr lang="en-US" dirty="0" smtClean="0"/>
            <a:t> </a:t>
          </a:r>
          <a:r>
            <a:rPr lang="en-US" dirty="0" err="1" smtClean="0"/>
            <a:t>Posisi</a:t>
          </a:r>
          <a:r>
            <a:rPr lang="en-US" dirty="0" smtClean="0"/>
            <a:t> </a:t>
          </a:r>
          <a:r>
            <a:rPr lang="en-US" dirty="0" err="1" smtClean="0"/>
            <a:t>Tetap</a:t>
          </a:r>
          <a:endParaRPr lang="en-US" dirty="0"/>
        </a:p>
      </dgm:t>
    </dgm:pt>
    <dgm:pt modelId="{E4A7BE41-536B-4011-8451-36500ECB5C34}" type="parTrans" cxnId="{6A31C087-17D1-4DD7-9E49-BAC784952C7D}">
      <dgm:prSet/>
      <dgm:spPr/>
      <dgm:t>
        <a:bodyPr/>
        <a:lstStyle/>
        <a:p>
          <a:endParaRPr lang="en-US"/>
        </a:p>
      </dgm:t>
    </dgm:pt>
    <dgm:pt modelId="{71081B77-3461-46E4-98EF-A9E0D960E8C1}" type="sibTrans" cxnId="{6A31C087-17D1-4DD7-9E49-BAC784952C7D}">
      <dgm:prSet/>
      <dgm:spPr/>
      <dgm:t>
        <a:bodyPr/>
        <a:lstStyle/>
        <a:p>
          <a:endParaRPr lang="en-US"/>
        </a:p>
      </dgm:t>
    </dgm:pt>
    <dgm:pt modelId="{20BF742D-7866-4FB7-BE9F-B16AB320111F}">
      <dgm:prSet/>
      <dgm:spPr/>
      <dgm:t>
        <a:bodyPr/>
        <a:lstStyle/>
        <a:p>
          <a:pPr rtl="0"/>
          <a:r>
            <a:rPr lang="en-US" dirty="0" smtClean="0"/>
            <a:t>Tata </a:t>
          </a:r>
          <a:r>
            <a:rPr lang="en-US" dirty="0" err="1" smtClean="0"/>
            <a:t>Letak</a:t>
          </a:r>
          <a:r>
            <a:rPr lang="en-US" dirty="0" smtClean="0"/>
            <a:t> </a:t>
          </a:r>
          <a:r>
            <a:rPr lang="en-US" dirty="0" err="1" smtClean="0"/>
            <a:t>Berorientasi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endParaRPr lang="en-US" dirty="0"/>
        </a:p>
      </dgm:t>
    </dgm:pt>
    <dgm:pt modelId="{23BBFB16-A210-437B-A15D-45A67806C797}" type="parTrans" cxnId="{1830FACB-E83A-43FF-9EBC-8525092E920B}">
      <dgm:prSet/>
      <dgm:spPr/>
      <dgm:t>
        <a:bodyPr/>
        <a:lstStyle/>
        <a:p>
          <a:endParaRPr lang="en-US"/>
        </a:p>
      </dgm:t>
    </dgm:pt>
    <dgm:pt modelId="{C82310C2-1797-40FB-9759-E4375D0932D3}" type="sibTrans" cxnId="{1830FACB-E83A-43FF-9EBC-8525092E920B}">
      <dgm:prSet/>
      <dgm:spPr/>
      <dgm:t>
        <a:bodyPr/>
        <a:lstStyle/>
        <a:p>
          <a:endParaRPr lang="en-US"/>
        </a:p>
      </dgm:t>
    </dgm:pt>
    <dgm:pt modelId="{2632E7B2-28A1-40B6-B436-951531A39020}">
      <dgm:prSet/>
      <dgm:spPr/>
      <dgm:t>
        <a:bodyPr/>
        <a:lstStyle/>
        <a:p>
          <a:pPr rtl="0"/>
          <a:r>
            <a:rPr lang="en-US" dirty="0" smtClean="0"/>
            <a:t>Tata </a:t>
          </a:r>
          <a:r>
            <a:rPr lang="en-US" dirty="0" err="1" smtClean="0"/>
            <a:t>Letak</a:t>
          </a:r>
          <a:r>
            <a:rPr lang="en-US" dirty="0" smtClean="0"/>
            <a:t>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Kerja</a:t>
          </a:r>
          <a:endParaRPr lang="en-US" dirty="0"/>
        </a:p>
      </dgm:t>
    </dgm:pt>
    <dgm:pt modelId="{661A407D-CDF2-4ECC-9C3B-53A33A984C9B}" type="parTrans" cxnId="{A8441B5C-50FA-4556-8402-529A9F03E32B}">
      <dgm:prSet/>
      <dgm:spPr/>
      <dgm:t>
        <a:bodyPr/>
        <a:lstStyle/>
        <a:p>
          <a:endParaRPr lang="en-US"/>
        </a:p>
      </dgm:t>
    </dgm:pt>
    <dgm:pt modelId="{902BB6F9-7B82-4636-B797-E9E80653A6D5}" type="sibTrans" cxnId="{A8441B5C-50FA-4556-8402-529A9F03E32B}">
      <dgm:prSet/>
      <dgm:spPr/>
      <dgm:t>
        <a:bodyPr/>
        <a:lstStyle/>
        <a:p>
          <a:endParaRPr lang="en-US"/>
        </a:p>
      </dgm:t>
    </dgm:pt>
    <dgm:pt modelId="{7C3A496A-AEF7-4A62-98E3-6B8BBF41D239}">
      <dgm:prSet/>
      <dgm:spPr/>
      <dgm:t>
        <a:bodyPr/>
        <a:lstStyle/>
        <a:p>
          <a:pPr rtl="0"/>
          <a:r>
            <a:rPr lang="en-US" dirty="0" smtClean="0"/>
            <a:t>Tata </a:t>
          </a:r>
          <a:r>
            <a:rPr lang="en-US" dirty="0" err="1" smtClean="0"/>
            <a:t>Letak</a:t>
          </a:r>
          <a:r>
            <a:rPr lang="en-US" dirty="0" smtClean="0"/>
            <a:t> </a:t>
          </a:r>
          <a:r>
            <a:rPr lang="en-US" dirty="0" err="1" smtClean="0"/>
            <a:t>Berorientasi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endParaRPr lang="en-US" dirty="0"/>
        </a:p>
      </dgm:t>
    </dgm:pt>
    <dgm:pt modelId="{7358EEB8-2785-4B84-B381-09873BC76211}" type="parTrans" cxnId="{3EEDEF33-00BD-4AF0-8BA4-ECAB0507F5B9}">
      <dgm:prSet/>
      <dgm:spPr/>
      <dgm:t>
        <a:bodyPr/>
        <a:lstStyle/>
        <a:p>
          <a:endParaRPr lang="en-US"/>
        </a:p>
      </dgm:t>
    </dgm:pt>
    <dgm:pt modelId="{B365703F-618E-4A6B-9712-1D03CDE624AF}" type="sibTrans" cxnId="{3EEDEF33-00BD-4AF0-8BA4-ECAB0507F5B9}">
      <dgm:prSet/>
      <dgm:spPr/>
      <dgm:t>
        <a:bodyPr/>
        <a:lstStyle/>
        <a:p>
          <a:endParaRPr lang="en-US"/>
        </a:p>
      </dgm:t>
    </dgm:pt>
    <dgm:pt modelId="{CD8681E0-E060-410A-A551-B4DBD2EA7E80}" type="pres">
      <dgm:prSet presAssocID="{F4A906A2-CB40-431B-A094-23524B090AD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1905A42-BBA0-4A48-AC7A-EF786CB828F7}" type="pres">
      <dgm:prSet presAssocID="{40A9D166-97C6-454F-B4E2-812C3030C7C2}" presName="circ1" presStyleLbl="vennNode1" presStyleIdx="0" presStyleCnt="7"/>
      <dgm:spPr/>
    </dgm:pt>
    <dgm:pt modelId="{03792CEB-585B-4082-BE4B-6BD6FCB2E54F}" type="pres">
      <dgm:prSet presAssocID="{40A9D166-97C6-454F-B4E2-812C3030C7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C13F18-1FCF-4217-9C18-FB5FDE7E6598}" type="pres">
      <dgm:prSet presAssocID="{EB67BE66-E75F-4378-A850-4A8315891850}" presName="circ2" presStyleLbl="vennNode1" presStyleIdx="1" presStyleCnt="7"/>
      <dgm:spPr/>
    </dgm:pt>
    <dgm:pt modelId="{3CFB1FD1-5A46-4ABB-B988-C49ACCB4A47B}" type="pres">
      <dgm:prSet presAssocID="{EB67BE66-E75F-4378-A850-4A83158918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7249C8-E6BF-4DF4-A3E7-4CBBFF16E95D}" type="pres">
      <dgm:prSet presAssocID="{EEB1FA03-7E5F-4785-85D2-532FC813DBA8}" presName="circ3" presStyleLbl="vennNode1" presStyleIdx="2" presStyleCnt="7"/>
      <dgm:spPr/>
    </dgm:pt>
    <dgm:pt modelId="{9C5A78D0-7369-426B-B427-C32B786BDF1E}" type="pres">
      <dgm:prSet presAssocID="{EEB1FA03-7E5F-4785-85D2-532FC813DB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1C3D73-57F5-4072-AF7A-C94CDFAA5CFC}" type="pres">
      <dgm:prSet presAssocID="{A4B31301-4604-4C2B-9F22-08BAE9AE6B7D}" presName="circ4" presStyleLbl="vennNode1" presStyleIdx="3" presStyleCnt="7"/>
      <dgm:spPr/>
    </dgm:pt>
    <dgm:pt modelId="{56C99030-67DE-4E7F-8AE6-9D56998853FA}" type="pres">
      <dgm:prSet presAssocID="{A4B31301-4604-4C2B-9F22-08BAE9AE6B7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5C378E-F90D-4BE3-969D-E67D79210CD6}" type="pres">
      <dgm:prSet presAssocID="{20BF742D-7866-4FB7-BE9F-B16AB320111F}" presName="circ5" presStyleLbl="vennNode1" presStyleIdx="4" presStyleCnt="7"/>
      <dgm:spPr/>
    </dgm:pt>
    <dgm:pt modelId="{1C8BC6EA-7A87-4D97-B995-BA39CC24157B}" type="pres">
      <dgm:prSet presAssocID="{20BF742D-7866-4FB7-BE9F-B16AB320111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422C88-AD6D-469C-81C1-DDCA82542CDA}" type="pres">
      <dgm:prSet presAssocID="{2632E7B2-28A1-40B6-B436-951531A39020}" presName="circ6" presStyleLbl="vennNode1" presStyleIdx="5" presStyleCnt="7"/>
      <dgm:spPr/>
    </dgm:pt>
    <dgm:pt modelId="{75950548-32CD-4E96-B00D-37852A7F8AAA}" type="pres">
      <dgm:prSet presAssocID="{2632E7B2-28A1-40B6-B436-951531A39020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F412E9-0BD0-4A12-B5F5-95A5AF8C9B9C}" type="pres">
      <dgm:prSet presAssocID="{7C3A496A-AEF7-4A62-98E3-6B8BBF41D239}" presName="circ7" presStyleLbl="vennNode1" presStyleIdx="6" presStyleCnt="7"/>
      <dgm:spPr/>
    </dgm:pt>
    <dgm:pt modelId="{D851470A-220F-43B6-853F-13E6728462DB}" type="pres">
      <dgm:prSet presAssocID="{7C3A496A-AEF7-4A62-98E3-6B8BBF41D23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11DB012-E165-4988-8FF8-F745DDE0788B}" type="presOf" srcId="{7C3A496A-AEF7-4A62-98E3-6B8BBF41D239}" destId="{D851470A-220F-43B6-853F-13E6728462DB}" srcOrd="0" destOrd="0" presId="urn:microsoft.com/office/officeart/2005/8/layout/venn1"/>
    <dgm:cxn modelId="{FCEC4A3D-4010-43C4-981D-CB5A3CA3155A}" srcId="{F4A906A2-CB40-431B-A094-23524B090AD6}" destId="{EB67BE66-E75F-4378-A850-4A8315891850}" srcOrd="1" destOrd="0" parTransId="{161FEFBD-14A7-4823-9864-1EC67077842A}" sibTransId="{0E92F735-6CE5-45D4-8F40-8C71BBDB06F0}"/>
    <dgm:cxn modelId="{6A31C087-17D1-4DD7-9E49-BAC784952C7D}" srcId="{F4A906A2-CB40-431B-A094-23524B090AD6}" destId="{A4B31301-4604-4C2B-9F22-08BAE9AE6B7D}" srcOrd="3" destOrd="0" parTransId="{E4A7BE41-536B-4011-8451-36500ECB5C34}" sibTransId="{71081B77-3461-46E4-98EF-A9E0D960E8C1}"/>
    <dgm:cxn modelId="{1830FACB-E83A-43FF-9EBC-8525092E920B}" srcId="{F4A906A2-CB40-431B-A094-23524B090AD6}" destId="{20BF742D-7866-4FB7-BE9F-B16AB320111F}" srcOrd="4" destOrd="0" parTransId="{23BBFB16-A210-437B-A15D-45A67806C797}" sibTransId="{C82310C2-1797-40FB-9759-E4375D0932D3}"/>
    <dgm:cxn modelId="{F4B3B719-F9CF-4641-8E87-F055F311CDFB}" type="presOf" srcId="{2632E7B2-28A1-40B6-B436-951531A39020}" destId="{75950548-32CD-4E96-B00D-37852A7F8AAA}" srcOrd="0" destOrd="0" presId="urn:microsoft.com/office/officeart/2005/8/layout/venn1"/>
    <dgm:cxn modelId="{E3F0DA92-B3AF-4FFA-A493-8ABBAF01FE05}" srcId="{F4A906A2-CB40-431B-A094-23524B090AD6}" destId="{40A9D166-97C6-454F-B4E2-812C3030C7C2}" srcOrd="0" destOrd="0" parTransId="{8FA90653-9F95-4CD0-BE73-E7EBF6C66227}" sibTransId="{CE20718B-E298-4B32-8C80-6513E1A004AB}"/>
    <dgm:cxn modelId="{D2236E3A-A6FB-4DAE-97CA-884B0A3C944C}" type="presOf" srcId="{20BF742D-7866-4FB7-BE9F-B16AB320111F}" destId="{1C8BC6EA-7A87-4D97-B995-BA39CC24157B}" srcOrd="0" destOrd="0" presId="urn:microsoft.com/office/officeart/2005/8/layout/venn1"/>
    <dgm:cxn modelId="{3EEDEF33-00BD-4AF0-8BA4-ECAB0507F5B9}" srcId="{F4A906A2-CB40-431B-A094-23524B090AD6}" destId="{7C3A496A-AEF7-4A62-98E3-6B8BBF41D239}" srcOrd="6" destOrd="0" parTransId="{7358EEB8-2785-4B84-B381-09873BC76211}" sibTransId="{B365703F-618E-4A6B-9712-1D03CDE624AF}"/>
    <dgm:cxn modelId="{4A289671-AAF1-4C74-9501-CD114C5D4E5F}" srcId="{F4A906A2-CB40-431B-A094-23524B090AD6}" destId="{EEB1FA03-7E5F-4785-85D2-532FC813DBA8}" srcOrd="2" destOrd="0" parTransId="{50451B46-87B4-4809-B96A-7DE0381FC883}" sibTransId="{34728962-7055-4FBB-98E6-DA8BB9243FFB}"/>
    <dgm:cxn modelId="{1EFF8B29-B690-40DC-9BC2-CBB54563B517}" type="presOf" srcId="{EB67BE66-E75F-4378-A850-4A8315891850}" destId="{3CFB1FD1-5A46-4ABB-B988-C49ACCB4A47B}" srcOrd="0" destOrd="0" presId="urn:microsoft.com/office/officeart/2005/8/layout/venn1"/>
    <dgm:cxn modelId="{1E510A34-1050-4DC7-91CF-DCCFBB35E130}" type="presOf" srcId="{EEB1FA03-7E5F-4785-85D2-532FC813DBA8}" destId="{9C5A78D0-7369-426B-B427-C32B786BDF1E}" srcOrd="0" destOrd="0" presId="urn:microsoft.com/office/officeart/2005/8/layout/venn1"/>
    <dgm:cxn modelId="{C3D08B87-6480-4D12-904E-1B5132C15DEF}" type="presOf" srcId="{F4A906A2-CB40-431B-A094-23524B090AD6}" destId="{CD8681E0-E060-410A-A551-B4DBD2EA7E80}" srcOrd="0" destOrd="0" presId="urn:microsoft.com/office/officeart/2005/8/layout/venn1"/>
    <dgm:cxn modelId="{3ED96072-DC73-4BE0-979B-75137F2FB65B}" type="presOf" srcId="{40A9D166-97C6-454F-B4E2-812C3030C7C2}" destId="{03792CEB-585B-4082-BE4B-6BD6FCB2E54F}" srcOrd="0" destOrd="0" presId="urn:microsoft.com/office/officeart/2005/8/layout/venn1"/>
    <dgm:cxn modelId="{624A4642-8038-45AA-BE49-28B3833953CB}" type="presOf" srcId="{A4B31301-4604-4C2B-9F22-08BAE9AE6B7D}" destId="{56C99030-67DE-4E7F-8AE6-9D56998853FA}" srcOrd="0" destOrd="0" presId="urn:microsoft.com/office/officeart/2005/8/layout/venn1"/>
    <dgm:cxn modelId="{A8441B5C-50FA-4556-8402-529A9F03E32B}" srcId="{F4A906A2-CB40-431B-A094-23524B090AD6}" destId="{2632E7B2-28A1-40B6-B436-951531A39020}" srcOrd="5" destOrd="0" parTransId="{661A407D-CDF2-4ECC-9C3B-53A33A984C9B}" sibTransId="{902BB6F9-7B82-4636-B797-E9E80653A6D5}"/>
    <dgm:cxn modelId="{94C5DC5D-6BAD-48B6-8733-2C9E8241BD81}" type="presParOf" srcId="{CD8681E0-E060-410A-A551-B4DBD2EA7E80}" destId="{71905A42-BBA0-4A48-AC7A-EF786CB828F7}" srcOrd="0" destOrd="0" presId="urn:microsoft.com/office/officeart/2005/8/layout/venn1"/>
    <dgm:cxn modelId="{5186319F-E35C-4C28-B9BE-5696CAE02692}" type="presParOf" srcId="{CD8681E0-E060-410A-A551-B4DBD2EA7E80}" destId="{03792CEB-585B-4082-BE4B-6BD6FCB2E54F}" srcOrd="1" destOrd="0" presId="urn:microsoft.com/office/officeart/2005/8/layout/venn1"/>
    <dgm:cxn modelId="{76CE89D3-EB0F-4542-83B7-904926F2F6F3}" type="presParOf" srcId="{CD8681E0-E060-410A-A551-B4DBD2EA7E80}" destId="{E7C13F18-1FCF-4217-9C18-FB5FDE7E6598}" srcOrd="2" destOrd="0" presId="urn:microsoft.com/office/officeart/2005/8/layout/venn1"/>
    <dgm:cxn modelId="{F5B61F27-9100-460F-AF70-21A7F512CC88}" type="presParOf" srcId="{CD8681E0-E060-410A-A551-B4DBD2EA7E80}" destId="{3CFB1FD1-5A46-4ABB-B988-C49ACCB4A47B}" srcOrd="3" destOrd="0" presId="urn:microsoft.com/office/officeart/2005/8/layout/venn1"/>
    <dgm:cxn modelId="{AAA35B72-F2A3-4F6C-A24C-C25A16B8ED56}" type="presParOf" srcId="{CD8681E0-E060-410A-A551-B4DBD2EA7E80}" destId="{D07249C8-E6BF-4DF4-A3E7-4CBBFF16E95D}" srcOrd="4" destOrd="0" presId="urn:microsoft.com/office/officeart/2005/8/layout/venn1"/>
    <dgm:cxn modelId="{23142478-3E0E-442E-A306-C9D20A1B0A0C}" type="presParOf" srcId="{CD8681E0-E060-410A-A551-B4DBD2EA7E80}" destId="{9C5A78D0-7369-426B-B427-C32B786BDF1E}" srcOrd="5" destOrd="0" presId="urn:microsoft.com/office/officeart/2005/8/layout/venn1"/>
    <dgm:cxn modelId="{0290F3C0-49F5-4520-AF80-ACF50BD1A862}" type="presParOf" srcId="{CD8681E0-E060-410A-A551-B4DBD2EA7E80}" destId="{191C3D73-57F5-4072-AF7A-C94CDFAA5CFC}" srcOrd="6" destOrd="0" presId="urn:microsoft.com/office/officeart/2005/8/layout/venn1"/>
    <dgm:cxn modelId="{DC90FC75-E677-4708-B8D3-CB205CAD5CBD}" type="presParOf" srcId="{CD8681E0-E060-410A-A551-B4DBD2EA7E80}" destId="{56C99030-67DE-4E7F-8AE6-9D56998853FA}" srcOrd="7" destOrd="0" presId="urn:microsoft.com/office/officeart/2005/8/layout/venn1"/>
    <dgm:cxn modelId="{1ADEEAB2-1D6C-4922-95CE-3E04F2FC51E2}" type="presParOf" srcId="{CD8681E0-E060-410A-A551-B4DBD2EA7E80}" destId="{C35C378E-F90D-4BE3-969D-E67D79210CD6}" srcOrd="8" destOrd="0" presId="urn:microsoft.com/office/officeart/2005/8/layout/venn1"/>
    <dgm:cxn modelId="{452093A4-5E6B-400E-B5B0-38AA537CA33A}" type="presParOf" srcId="{CD8681E0-E060-410A-A551-B4DBD2EA7E80}" destId="{1C8BC6EA-7A87-4D97-B995-BA39CC24157B}" srcOrd="9" destOrd="0" presId="urn:microsoft.com/office/officeart/2005/8/layout/venn1"/>
    <dgm:cxn modelId="{552A2600-1607-4DF3-996B-A45724B93B80}" type="presParOf" srcId="{CD8681E0-E060-410A-A551-B4DBD2EA7E80}" destId="{3E422C88-AD6D-469C-81C1-DDCA82542CDA}" srcOrd="10" destOrd="0" presId="urn:microsoft.com/office/officeart/2005/8/layout/venn1"/>
    <dgm:cxn modelId="{823D3C33-F4C7-4106-936F-CAE513A3D1B0}" type="presParOf" srcId="{CD8681E0-E060-410A-A551-B4DBD2EA7E80}" destId="{75950548-32CD-4E96-B00D-37852A7F8AAA}" srcOrd="11" destOrd="0" presId="urn:microsoft.com/office/officeart/2005/8/layout/venn1"/>
    <dgm:cxn modelId="{7D21DEF5-7AF7-4A8B-8D81-A14299C5785D}" type="presParOf" srcId="{CD8681E0-E060-410A-A551-B4DBD2EA7E80}" destId="{10F412E9-0BD0-4A12-B5F5-95A5AF8C9B9C}" srcOrd="12" destOrd="0" presId="urn:microsoft.com/office/officeart/2005/8/layout/venn1"/>
    <dgm:cxn modelId="{A8EB458D-DBCF-419D-B4F4-C5D4A7AD8573}" type="presParOf" srcId="{CD8681E0-E060-410A-A551-B4DBD2EA7E80}" destId="{D851470A-220F-43B6-853F-13E6728462D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3710DA-EFCD-4E25-8670-ACB64C90F957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1296369-14F8-4186-8070-9509B952364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400" dirty="0" err="1" smtClean="0"/>
            <a:t>Tujuan</a:t>
          </a:r>
          <a:r>
            <a:rPr lang="en-US" sz="2400" dirty="0" smtClean="0"/>
            <a:t> : </a:t>
          </a:r>
          <a:r>
            <a:rPr lang="en-US" sz="2400" dirty="0" err="1" smtClean="0"/>
            <a:t>menemukan</a:t>
          </a:r>
          <a:r>
            <a:rPr lang="en-US" sz="2400" dirty="0" smtClean="0"/>
            <a:t> </a:t>
          </a:r>
          <a:r>
            <a:rPr lang="en-US" sz="2400" dirty="0" err="1" smtClean="0"/>
            <a:t>titik</a:t>
          </a:r>
          <a:r>
            <a:rPr lang="en-US" sz="2400" dirty="0" smtClean="0"/>
            <a:t> optimal </a:t>
          </a:r>
          <a:r>
            <a:rPr lang="en-US" sz="2400" dirty="0" err="1" smtClean="0"/>
            <a:t>antara</a:t>
          </a:r>
          <a:r>
            <a:rPr lang="en-US" sz="2400" dirty="0" smtClean="0"/>
            <a:t> </a:t>
          </a:r>
          <a:r>
            <a:rPr lang="en-US" sz="2400" dirty="0" err="1" smtClean="0"/>
            <a:t>biaya</a:t>
          </a:r>
          <a:r>
            <a:rPr lang="en-US" sz="2400" dirty="0" smtClean="0"/>
            <a:t> </a:t>
          </a:r>
          <a:r>
            <a:rPr lang="en-US" sz="2400" dirty="0" err="1" smtClean="0"/>
            <a:t>penanganan</a:t>
          </a:r>
          <a:r>
            <a:rPr lang="en-US" sz="2400" dirty="0" smtClean="0"/>
            <a:t> </a:t>
          </a:r>
          <a:r>
            <a:rPr lang="en-US" sz="2400" dirty="0" err="1" smtClean="0"/>
            <a:t>bahan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biaya-biaya</a:t>
          </a:r>
          <a:r>
            <a:rPr lang="en-US" sz="2400" dirty="0" smtClean="0"/>
            <a:t> yang </a:t>
          </a:r>
          <a:r>
            <a:rPr lang="en-US" sz="2400" dirty="0" err="1" smtClean="0"/>
            <a:t>berkaitan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luas</a:t>
          </a:r>
          <a:r>
            <a:rPr lang="en-US" sz="2400" dirty="0" smtClean="0"/>
            <a:t> </a:t>
          </a:r>
          <a:r>
            <a:rPr lang="en-US" sz="2400" dirty="0" err="1" smtClean="0"/>
            <a:t>ruang</a:t>
          </a:r>
          <a:r>
            <a:rPr lang="en-US" sz="2400" dirty="0" smtClean="0"/>
            <a:t> </a:t>
          </a:r>
          <a:r>
            <a:rPr lang="en-US" sz="2400" dirty="0" err="1" smtClean="0"/>
            <a:t>dalam</a:t>
          </a:r>
          <a:r>
            <a:rPr lang="en-US" sz="2400" dirty="0" smtClean="0"/>
            <a:t> </a:t>
          </a:r>
          <a:r>
            <a:rPr lang="en-US" sz="2400" dirty="0" err="1" smtClean="0"/>
            <a:t>gedung</a:t>
          </a:r>
          <a:r>
            <a:rPr lang="en-US" sz="2400" dirty="0" smtClean="0"/>
            <a:t>. </a:t>
          </a:r>
          <a:endParaRPr lang="en-US" sz="2400" dirty="0"/>
        </a:p>
      </dgm:t>
    </dgm:pt>
    <dgm:pt modelId="{07B6C37D-6ABF-4489-81B6-88A76A0A1ED0}" type="parTrans" cxnId="{2EE58A38-482A-41A9-8249-9691DE26B77F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DAEE2CA3-410B-40C6-BCAD-7002AC7A3E1B}" type="sibTrans" cxnId="{2EE58A38-482A-41A9-8249-9691DE26B77F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06FD62DB-1200-4614-A3F9-CA103B00791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400" dirty="0" err="1" smtClean="0"/>
            <a:t>Memasimalkan</a:t>
          </a:r>
          <a:r>
            <a:rPr lang="en-US" sz="2400" dirty="0" smtClean="0"/>
            <a:t> </a:t>
          </a:r>
          <a:r>
            <a:rPr lang="en-US" sz="2400" dirty="0" err="1" smtClean="0"/>
            <a:t>penggunaan</a:t>
          </a:r>
          <a:r>
            <a:rPr lang="en-US" sz="2400" dirty="0" smtClean="0"/>
            <a:t> </a:t>
          </a:r>
          <a:r>
            <a:rPr lang="en-US" sz="2400" dirty="0" err="1" smtClean="0"/>
            <a:t>sumber</a:t>
          </a:r>
          <a:r>
            <a:rPr lang="en-US" sz="2400" dirty="0" smtClean="0"/>
            <a:t> </a:t>
          </a:r>
          <a:r>
            <a:rPr lang="en-US" sz="2400" dirty="0" err="1" smtClean="0"/>
            <a:t>daya</a:t>
          </a:r>
          <a:r>
            <a:rPr lang="en-US" sz="2400" dirty="0" smtClean="0"/>
            <a:t> (</a:t>
          </a:r>
          <a:r>
            <a:rPr lang="en-US" sz="2400" dirty="0" err="1" smtClean="0"/>
            <a:t>ruang</a:t>
          </a:r>
          <a:r>
            <a:rPr lang="en-US" sz="2400" dirty="0" smtClean="0"/>
            <a:t>) </a:t>
          </a:r>
          <a:r>
            <a:rPr lang="en-US" sz="2400" dirty="0" err="1" smtClean="0"/>
            <a:t>dlm</a:t>
          </a:r>
          <a:r>
            <a:rPr lang="en-US" sz="2400" dirty="0" smtClean="0"/>
            <a:t> </a:t>
          </a:r>
          <a:r>
            <a:rPr lang="en-US" sz="2400" dirty="0" err="1" smtClean="0"/>
            <a:t>gudang</a:t>
          </a:r>
          <a:r>
            <a:rPr lang="en-US" sz="2400" dirty="0" smtClean="0"/>
            <a:t> </a:t>
          </a:r>
          <a:r>
            <a:rPr lang="en-US" sz="2400" dirty="0" smtClean="0">
              <a:latin typeface="Arial Unicode MS"/>
              <a:ea typeface="Arial Unicode MS"/>
              <a:cs typeface="Arial Unicode MS"/>
            </a:rPr>
            <a:t>➱</a:t>
          </a:r>
          <a:r>
            <a:rPr lang="en-US" sz="2400" dirty="0" err="1" smtClean="0"/>
            <a:t>memanfaatkan</a:t>
          </a:r>
          <a:r>
            <a:rPr lang="en-US" sz="2400" dirty="0" smtClean="0"/>
            <a:t> </a:t>
          </a:r>
          <a:r>
            <a:rPr lang="en-US" sz="2400" dirty="0" err="1" smtClean="0"/>
            <a:t>kapasitas</a:t>
          </a:r>
          <a:r>
            <a:rPr lang="en-US" sz="2400" dirty="0" smtClean="0"/>
            <a:t> sec </a:t>
          </a:r>
          <a:r>
            <a:rPr lang="en-US" sz="2400" dirty="0" err="1" smtClean="0"/>
            <a:t>penuh</a:t>
          </a:r>
          <a:r>
            <a:rPr lang="en-US" sz="2400" dirty="0" smtClean="0"/>
            <a:t> </a:t>
          </a:r>
          <a:r>
            <a:rPr lang="en-US" sz="2400" dirty="0" err="1" smtClean="0"/>
            <a:t>dgn</a:t>
          </a:r>
          <a:r>
            <a:rPr lang="en-US" sz="2400" dirty="0" smtClean="0"/>
            <a:t> </a:t>
          </a:r>
          <a:r>
            <a:rPr lang="en-US" sz="2400" dirty="0" err="1" smtClean="0"/>
            <a:t>biaya</a:t>
          </a:r>
          <a:r>
            <a:rPr lang="en-US" sz="2400" dirty="0" smtClean="0"/>
            <a:t> </a:t>
          </a:r>
          <a:r>
            <a:rPr lang="en-US" sz="2400" dirty="0" err="1" smtClean="0"/>
            <a:t>perawatan</a:t>
          </a:r>
          <a:r>
            <a:rPr lang="en-US" sz="2400" dirty="0" smtClean="0"/>
            <a:t> material </a:t>
          </a:r>
          <a:r>
            <a:rPr lang="en-US" sz="2400" dirty="0" err="1" smtClean="0"/>
            <a:t>rendah</a:t>
          </a:r>
          <a:r>
            <a:rPr lang="en-US" sz="2400" dirty="0" smtClean="0"/>
            <a:t>. </a:t>
          </a:r>
          <a:endParaRPr lang="en-US" sz="2400" dirty="0"/>
        </a:p>
      </dgm:t>
    </dgm:pt>
    <dgm:pt modelId="{65752576-8EC8-4B52-A6C3-2A2DC2A6BAC6}" type="parTrans" cxnId="{B0712E34-76C1-4672-A316-CAD7D3C05047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DF9781A5-85FC-4FC3-8F48-060523F6E3F0}" type="sibTrans" cxnId="{B0712E34-76C1-4672-A316-CAD7D3C05047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08D91499-3335-43F6-BE1D-1B65CD69199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400" dirty="0" err="1" smtClean="0"/>
            <a:t>Intinya</a:t>
          </a:r>
          <a:r>
            <a:rPr lang="en-US" sz="2400" dirty="0" smtClean="0"/>
            <a:t> </a:t>
          </a:r>
          <a:r>
            <a:rPr lang="en-US" sz="2400" dirty="0" err="1" smtClean="0"/>
            <a:t>gudang</a:t>
          </a:r>
          <a:r>
            <a:rPr lang="en-US" sz="2400" dirty="0" smtClean="0"/>
            <a:t> </a:t>
          </a:r>
          <a:r>
            <a:rPr lang="en-US" sz="2400" dirty="0" err="1" smtClean="0"/>
            <a:t>diharapkan</a:t>
          </a:r>
          <a:r>
            <a:rPr lang="en-US" sz="2400" dirty="0" smtClean="0"/>
            <a:t> </a:t>
          </a:r>
          <a:r>
            <a:rPr lang="en-US" sz="2400" dirty="0" err="1" smtClean="0"/>
            <a:t>berfungsi</a:t>
          </a:r>
          <a:r>
            <a:rPr lang="en-US" sz="2400" dirty="0" smtClean="0"/>
            <a:t> </a:t>
          </a:r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memaksimalkan</a:t>
          </a:r>
          <a:r>
            <a:rPr lang="en-US" sz="2400" dirty="0" smtClean="0"/>
            <a:t> </a:t>
          </a:r>
          <a:r>
            <a:rPr lang="en-US" sz="2400" dirty="0" err="1" smtClean="0"/>
            <a:t>penggunaan</a:t>
          </a:r>
          <a:r>
            <a:rPr lang="en-US" sz="2400" dirty="0" smtClean="0"/>
            <a:t> </a:t>
          </a:r>
          <a:r>
            <a:rPr lang="en-US" sz="2400" dirty="0" err="1" smtClean="0"/>
            <a:t>sumber</a:t>
          </a:r>
          <a:r>
            <a:rPr lang="en-US" sz="2400" dirty="0" smtClean="0"/>
            <a:t> </a:t>
          </a:r>
          <a:r>
            <a:rPr lang="en-US" sz="2400" dirty="0" err="1" smtClean="0"/>
            <a:t>daya</a:t>
          </a:r>
          <a:r>
            <a:rPr lang="en-US" sz="2400" dirty="0" smtClean="0"/>
            <a:t> &amp; </a:t>
          </a:r>
          <a:r>
            <a:rPr lang="en-US" sz="2400" dirty="0" err="1" smtClean="0"/>
            <a:t>pelayanaan</a:t>
          </a:r>
          <a:r>
            <a:rPr lang="en-US" sz="2400" dirty="0" smtClean="0"/>
            <a:t> </a:t>
          </a:r>
          <a:r>
            <a:rPr lang="en-US" sz="2400" dirty="0" err="1" smtClean="0"/>
            <a:t>thd</a:t>
          </a:r>
          <a:r>
            <a:rPr lang="en-US" sz="2400" dirty="0" smtClean="0"/>
            <a:t> </a:t>
          </a:r>
          <a:r>
            <a:rPr lang="en-US" sz="2400" dirty="0" err="1" smtClean="0"/>
            <a:t>pelanggan</a:t>
          </a:r>
          <a:r>
            <a:rPr lang="en-US" sz="2400" dirty="0" smtClean="0"/>
            <a:t> </a:t>
          </a:r>
          <a:r>
            <a:rPr lang="en-US" sz="2400" dirty="0" err="1" smtClean="0"/>
            <a:t>dgn</a:t>
          </a:r>
          <a:r>
            <a:rPr lang="en-US" sz="2400" dirty="0" smtClean="0"/>
            <a:t> </a:t>
          </a:r>
          <a:r>
            <a:rPr lang="en-US" sz="2400" dirty="0" err="1" smtClean="0"/>
            <a:t>sumber</a:t>
          </a:r>
          <a:r>
            <a:rPr lang="en-US" sz="2400" dirty="0" smtClean="0"/>
            <a:t> yang </a:t>
          </a:r>
          <a:r>
            <a:rPr lang="en-US" sz="2400" dirty="0" err="1" smtClean="0"/>
            <a:t>terbatas</a:t>
          </a:r>
          <a:r>
            <a:rPr lang="en-US" sz="2400" dirty="0" smtClean="0"/>
            <a:t>. </a:t>
          </a:r>
          <a:endParaRPr lang="en-US" sz="2400" dirty="0"/>
        </a:p>
      </dgm:t>
    </dgm:pt>
    <dgm:pt modelId="{F3C7459B-5391-47FB-A301-B4539FE91305}" type="parTrans" cxnId="{A30AFC3A-85CB-43A2-904C-9437A61B9DAC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EE5D05A6-7CB5-409B-A454-4299E2D43AD7}" type="sibTrans" cxnId="{A30AFC3A-85CB-43A2-904C-9437A61B9DAC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AE5DD42A-9939-46A0-B13D-EEF6703FBB35}" type="pres">
      <dgm:prSet presAssocID="{053710DA-EFCD-4E25-8670-ACB64C90F9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D8BD236-7245-42D5-B076-123EBF3D5F62}" type="pres">
      <dgm:prSet presAssocID="{F1296369-14F8-4186-8070-9509B95236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8B509E-254D-47AB-B60D-86BCF1F98F0E}" type="pres">
      <dgm:prSet presAssocID="{DAEE2CA3-410B-40C6-BCAD-7002AC7A3E1B}" presName="spacer" presStyleCnt="0"/>
      <dgm:spPr/>
    </dgm:pt>
    <dgm:pt modelId="{46A58AA9-7975-4843-BF97-404E6E5E4A05}" type="pres">
      <dgm:prSet presAssocID="{06FD62DB-1200-4614-A3F9-CA103B00791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42AD4-6344-424A-B13D-4F2FF95A4A0E}" type="pres">
      <dgm:prSet presAssocID="{DF9781A5-85FC-4FC3-8F48-060523F6E3F0}" presName="spacer" presStyleCnt="0"/>
      <dgm:spPr/>
    </dgm:pt>
    <dgm:pt modelId="{80336F46-F9D7-45FD-A6C1-2958A1EF1C4C}" type="pres">
      <dgm:prSet presAssocID="{08D91499-3335-43F6-BE1D-1B65CD6919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03086C5-DFF9-4351-967A-C5A7806C6DF9}" type="presOf" srcId="{06FD62DB-1200-4614-A3F9-CA103B007910}" destId="{46A58AA9-7975-4843-BF97-404E6E5E4A05}" srcOrd="0" destOrd="0" presId="urn:microsoft.com/office/officeart/2005/8/layout/vList2"/>
    <dgm:cxn modelId="{2EE58A38-482A-41A9-8249-9691DE26B77F}" srcId="{053710DA-EFCD-4E25-8670-ACB64C90F957}" destId="{F1296369-14F8-4186-8070-9509B9523649}" srcOrd="0" destOrd="0" parTransId="{07B6C37D-6ABF-4489-81B6-88A76A0A1ED0}" sibTransId="{DAEE2CA3-410B-40C6-BCAD-7002AC7A3E1B}"/>
    <dgm:cxn modelId="{A30AFC3A-85CB-43A2-904C-9437A61B9DAC}" srcId="{053710DA-EFCD-4E25-8670-ACB64C90F957}" destId="{08D91499-3335-43F6-BE1D-1B65CD691997}" srcOrd="2" destOrd="0" parTransId="{F3C7459B-5391-47FB-A301-B4539FE91305}" sibTransId="{EE5D05A6-7CB5-409B-A454-4299E2D43AD7}"/>
    <dgm:cxn modelId="{B0712E34-76C1-4672-A316-CAD7D3C05047}" srcId="{053710DA-EFCD-4E25-8670-ACB64C90F957}" destId="{06FD62DB-1200-4614-A3F9-CA103B007910}" srcOrd="1" destOrd="0" parTransId="{65752576-8EC8-4B52-A6C3-2A2DC2A6BAC6}" sibTransId="{DF9781A5-85FC-4FC3-8F48-060523F6E3F0}"/>
    <dgm:cxn modelId="{7E7F8477-AA31-4AE3-8151-4355631C86E8}" type="presOf" srcId="{F1296369-14F8-4186-8070-9509B9523649}" destId="{7D8BD236-7245-42D5-B076-123EBF3D5F62}" srcOrd="0" destOrd="0" presId="urn:microsoft.com/office/officeart/2005/8/layout/vList2"/>
    <dgm:cxn modelId="{6BFC3727-9744-42B3-8301-8340DB2097EF}" type="presOf" srcId="{08D91499-3335-43F6-BE1D-1B65CD691997}" destId="{80336F46-F9D7-45FD-A6C1-2958A1EF1C4C}" srcOrd="0" destOrd="0" presId="urn:microsoft.com/office/officeart/2005/8/layout/vList2"/>
    <dgm:cxn modelId="{DC4CD74F-84CA-4B60-B453-AA488A4BDB65}" type="presOf" srcId="{053710DA-EFCD-4E25-8670-ACB64C90F957}" destId="{AE5DD42A-9939-46A0-B13D-EEF6703FBB35}" srcOrd="0" destOrd="0" presId="urn:microsoft.com/office/officeart/2005/8/layout/vList2"/>
    <dgm:cxn modelId="{6ECB60A0-B16E-4507-BD40-0CFE7C9EB3F6}" type="presParOf" srcId="{AE5DD42A-9939-46A0-B13D-EEF6703FBB35}" destId="{7D8BD236-7245-42D5-B076-123EBF3D5F62}" srcOrd="0" destOrd="0" presId="urn:microsoft.com/office/officeart/2005/8/layout/vList2"/>
    <dgm:cxn modelId="{3743F28F-45FF-4BB4-96A9-883634DC216A}" type="presParOf" srcId="{AE5DD42A-9939-46A0-B13D-EEF6703FBB35}" destId="{148B509E-254D-47AB-B60D-86BCF1F98F0E}" srcOrd="1" destOrd="0" presId="urn:microsoft.com/office/officeart/2005/8/layout/vList2"/>
    <dgm:cxn modelId="{CBBD10D9-80AC-462A-ABA7-2FB7203B0858}" type="presParOf" srcId="{AE5DD42A-9939-46A0-B13D-EEF6703FBB35}" destId="{46A58AA9-7975-4843-BF97-404E6E5E4A05}" srcOrd="2" destOrd="0" presId="urn:microsoft.com/office/officeart/2005/8/layout/vList2"/>
    <dgm:cxn modelId="{1C84E9A3-BBF3-47E5-8C13-E9E4047DF8EC}" type="presParOf" srcId="{AE5DD42A-9939-46A0-B13D-EEF6703FBB35}" destId="{42C42AD4-6344-424A-B13D-4F2FF95A4A0E}" srcOrd="3" destOrd="0" presId="urn:microsoft.com/office/officeart/2005/8/layout/vList2"/>
    <dgm:cxn modelId="{85CA1A7B-D5DB-4AD1-8797-314AEDEE9757}" type="presParOf" srcId="{AE5DD42A-9939-46A0-B13D-EEF6703FBB35}" destId="{80336F46-F9D7-45FD-A6C1-2958A1EF1C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7E9BB-342E-4EE9-B608-CD4A35EFA4D7}">
      <dsp:nvSpPr>
        <dsp:cNvPr id="0" name=""/>
        <dsp:cNvSpPr/>
      </dsp:nvSpPr>
      <dsp:spPr>
        <a:xfrm>
          <a:off x="345578" y="1448"/>
          <a:ext cx="7538442" cy="452306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i="1" kern="1200" dirty="0" err="1" smtClean="0"/>
            <a:t>Tujuan</a:t>
          </a:r>
          <a:r>
            <a:rPr lang="en-US" sz="5500" i="1" kern="1200" dirty="0" smtClean="0"/>
            <a:t> : </a:t>
          </a:r>
          <a:r>
            <a:rPr lang="en-US" sz="5500" i="1" kern="1200" dirty="0" err="1" smtClean="0"/>
            <a:t>mengembangka</a:t>
          </a:r>
          <a:r>
            <a:rPr lang="en-US" sz="5500" i="1" kern="1200" dirty="0" smtClean="0"/>
            <a:t> </a:t>
          </a:r>
          <a:r>
            <a:rPr lang="en-US" sz="5500" i="1" kern="1200" dirty="0" err="1" smtClean="0"/>
            <a:t>tata</a:t>
          </a:r>
          <a:r>
            <a:rPr lang="en-US" sz="5500" i="1" kern="1200" dirty="0" smtClean="0"/>
            <a:t> </a:t>
          </a:r>
          <a:r>
            <a:rPr lang="en-US" sz="5500" i="1" kern="1200" dirty="0" err="1" smtClean="0"/>
            <a:t>letak</a:t>
          </a:r>
          <a:r>
            <a:rPr lang="en-US" sz="5500" i="1" kern="1200" dirty="0" smtClean="0"/>
            <a:t> </a:t>
          </a:r>
          <a:r>
            <a:rPr lang="en-US" sz="5500" i="1" kern="1200" dirty="0" err="1" smtClean="0"/>
            <a:t>dengan</a:t>
          </a:r>
          <a:r>
            <a:rPr lang="en-US" sz="5500" i="1" kern="1200" dirty="0" smtClean="0"/>
            <a:t> </a:t>
          </a:r>
          <a:r>
            <a:rPr lang="en-US" sz="5500" i="1" kern="1200" dirty="0" err="1" smtClean="0"/>
            <a:t>biaya</a:t>
          </a:r>
          <a:r>
            <a:rPr lang="en-US" sz="5500" i="1" kern="1200" dirty="0" smtClean="0"/>
            <a:t> </a:t>
          </a:r>
          <a:r>
            <a:rPr lang="en-US" sz="5500" i="1" kern="1200" dirty="0" err="1" smtClean="0"/>
            <a:t>efektif</a:t>
          </a:r>
          <a:r>
            <a:rPr lang="en-US" sz="5500" i="1" kern="1200" dirty="0" smtClean="0"/>
            <a:t> yang </a:t>
          </a:r>
          <a:r>
            <a:rPr lang="en-US" sz="5500" i="1" kern="1200" dirty="0" err="1" smtClean="0"/>
            <a:t>memenuhi</a:t>
          </a:r>
          <a:r>
            <a:rPr lang="en-US" sz="5500" i="1" kern="1200" dirty="0" smtClean="0"/>
            <a:t> </a:t>
          </a:r>
          <a:r>
            <a:rPr lang="en-US" sz="5500" i="1" kern="1200" dirty="0" err="1" smtClean="0"/>
            <a:t>kebutuhan</a:t>
          </a:r>
          <a:r>
            <a:rPr lang="en-US" sz="5500" i="1" kern="1200" dirty="0" smtClean="0"/>
            <a:t> </a:t>
          </a:r>
          <a:r>
            <a:rPr lang="en-US" sz="5500" i="1" kern="1200" dirty="0" err="1" smtClean="0"/>
            <a:t>bersaing</a:t>
          </a:r>
          <a:r>
            <a:rPr lang="en-US" sz="5500" i="1" kern="1200" dirty="0" smtClean="0"/>
            <a:t> </a:t>
          </a:r>
          <a:r>
            <a:rPr lang="en-US" sz="5500" i="1" kern="1200" dirty="0" err="1" smtClean="0"/>
            <a:t>perusahaan</a:t>
          </a:r>
          <a:endParaRPr lang="en-US" sz="5500" i="1" kern="1200" dirty="0"/>
        </a:p>
      </dsp:txBody>
      <dsp:txXfrm>
        <a:off x="345578" y="1448"/>
        <a:ext cx="7538442" cy="4523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5C4D0-9EEB-4F2A-B4E6-196FF92E0255}">
      <dsp:nvSpPr>
        <dsp:cNvPr id="0" name=""/>
        <dsp:cNvSpPr/>
      </dsp:nvSpPr>
      <dsp:spPr>
        <a:xfrm>
          <a:off x="0" y="4514624"/>
          <a:ext cx="8763000" cy="740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Fleksibilitas</a:t>
          </a:r>
          <a:endParaRPr lang="en-US" sz="2600" kern="1200" dirty="0"/>
        </a:p>
      </dsp:txBody>
      <dsp:txXfrm>
        <a:off x="0" y="4514624"/>
        <a:ext cx="8763000" cy="740661"/>
      </dsp:txXfrm>
    </dsp:sp>
    <dsp:sp modelId="{7CACE097-0203-4D1F-9081-288107296106}">
      <dsp:nvSpPr>
        <dsp:cNvPr id="0" name=""/>
        <dsp:cNvSpPr/>
      </dsp:nvSpPr>
      <dsp:spPr>
        <a:xfrm rot="10800000">
          <a:off x="0" y="3386596"/>
          <a:ext cx="8763000" cy="113913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Interaksi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dengan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pelanggan</a:t>
          </a:r>
          <a:endParaRPr lang="en-US" sz="2600" kern="1200" dirty="0"/>
        </a:p>
      </dsp:txBody>
      <dsp:txXfrm rot="10800000">
        <a:off x="0" y="3386596"/>
        <a:ext cx="8763000" cy="740177"/>
      </dsp:txXfrm>
    </dsp:sp>
    <dsp:sp modelId="{36E7E7F5-E4E6-4C63-AF87-B05F76E2CA1C}">
      <dsp:nvSpPr>
        <dsp:cNvPr id="0" name=""/>
        <dsp:cNvSpPr/>
      </dsp:nvSpPr>
      <dsp:spPr>
        <a:xfrm rot="10800000">
          <a:off x="0" y="2258569"/>
          <a:ext cx="8763000" cy="113913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Moral </a:t>
          </a:r>
          <a:r>
            <a:rPr lang="en-US" sz="2600" kern="1200" dirty="0" err="1" smtClean="0"/>
            <a:t>karyawan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kondisi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lingkungan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yg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aman</a:t>
          </a:r>
          <a:endParaRPr lang="en-US" sz="2600" kern="1200" dirty="0"/>
        </a:p>
      </dsp:txBody>
      <dsp:txXfrm rot="10800000">
        <a:off x="0" y="2258569"/>
        <a:ext cx="8763000" cy="740177"/>
      </dsp:txXfrm>
    </dsp:sp>
    <dsp:sp modelId="{2D793004-F9AF-4686-9709-799B94B8695A}">
      <dsp:nvSpPr>
        <dsp:cNvPr id="0" name=""/>
        <dsp:cNvSpPr/>
      </dsp:nvSpPr>
      <dsp:spPr>
        <a:xfrm rot="10800000">
          <a:off x="0" y="1130541"/>
          <a:ext cx="8763000" cy="113913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Aliran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informasi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barang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dan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orang</a:t>
          </a:r>
          <a:endParaRPr lang="en-US" sz="2600" kern="1200" dirty="0"/>
        </a:p>
      </dsp:txBody>
      <dsp:txXfrm rot="10800000">
        <a:off x="0" y="1130541"/>
        <a:ext cx="8763000" cy="740177"/>
      </dsp:txXfrm>
    </dsp:sp>
    <dsp:sp modelId="{E8B220E4-FC3F-4FA6-816A-6A238DAF0488}">
      <dsp:nvSpPr>
        <dsp:cNvPr id="0" name=""/>
        <dsp:cNvSpPr/>
      </dsp:nvSpPr>
      <dsp:spPr>
        <a:xfrm rot="10800000">
          <a:off x="0" y="2513"/>
          <a:ext cx="8763000" cy="113913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Utilitasi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ruang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peralatan</a:t>
          </a:r>
          <a:r>
            <a:rPr lang="en-US" sz="2600" kern="1200" dirty="0" smtClean="0"/>
            <a:t>, </a:t>
          </a:r>
          <a:r>
            <a:rPr lang="en-US" sz="2600" kern="1200" dirty="0" err="1" smtClean="0"/>
            <a:t>dan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orang</a:t>
          </a:r>
          <a:endParaRPr lang="en-US" sz="2600" kern="1200" dirty="0"/>
        </a:p>
      </dsp:txBody>
      <dsp:txXfrm rot="10800000">
        <a:off x="0" y="2513"/>
        <a:ext cx="8763000" cy="740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05A42-BBA0-4A48-AC7A-EF786CB828F7}">
      <dsp:nvSpPr>
        <dsp:cNvPr id="0" name=""/>
        <dsp:cNvSpPr/>
      </dsp:nvSpPr>
      <dsp:spPr>
        <a:xfrm>
          <a:off x="3486777" y="1396837"/>
          <a:ext cx="1789444" cy="178966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3792CEB-585B-4082-BE4B-6BD6FCB2E54F}">
      <dsp:nvSpPr>
        <dsp:cNvPr id="0" name=""/>
        <dsp:cNvSpPr/>
      </dsp:nvSpPr>
      <dsp:spPr>
        <a:xfrm>
          <a:off x="3356297" y="0"/>
          <a:ext cx="2050404" cy="10972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Tata </a:t>
          </a:r>
          <a:r>
            <a:rPr lang="en-US" sz="2800" kern="1200" dirty="0" err="1" smtClean="0"/>
            <a:t>Letak</a:t>
          </a:r>
          <a:r>
            <a:rPr lang="en-US" sz="2800" kern="1200" dirty="0" smtClean="0"/>
            <a:t> Kantor</a:t>
          </a:r>
          <a:endParaRPr lang="en-US" sz="2800" kern="1200" dirty="0"/>
        </a:p>
      </dsp:txBody>
      <dsp:txXfrm>
        <a:off x="3356297" y="0"/>
        <a:ext cx="2050404" cy="1097280"/>
      </dsp:txXfrm>
    </dsp:sp>
    <dsp:sp modelId="{E7C13F18-1FCF-4217-9C18-FB5FDE7E6598}">
      <dsp:nvSpPr>
        <dsp:cNvPr id="0" name=""/>
        <dsp:cNvSpPr/>
      </dsp:nvSpPr>
      <dsp:spPr>
        <a:xfrm>
          <a:off x="4011681" y="1649211"/>
          <a:ext cx="1789444" cy="178966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FB1FD1-5A46-4ABB-B988-C49ACCB4A47B}">
      <dsp:nvSpPr>
        <dsp:cNvPr id="0" name=""/>
        <dsp:cNvSpPr/>
      </dsp:nvSpPr>
      <dsp:spPr>
        <a:xfrm>
          <a:off x="6021823" y="1042415"/>
          <a:ext cx="1938564" cy="12070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Tata </a:t>
          </a:r>
          <a:r>
            <a:rPr lang="en-US" sz="2800" kern="1200" dirty="0" err="1" smtClean="0"/>
            <a:t>Letak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Toko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Eceran</a:t>
          </a:r>
          <a:endParaRPr lang="en-US" sz="2800" kern="1200" dirty="0"/>
        </a:p>
      </dsp:txBody>
      <dsp:txXfrm>
        <a:off x="6021823" y="1042415"/>
        <a:ext cx="1938564" cy="1207008"/>
      </dsp:txXfrm>
    </dsp:sp>
    <dsp:sp modelId="{D07249C8-E6BF-4DF4-A3E7-4CBBFF16E95D}">
      <dsp:nvSpPr>
        <dsp:cNvPr id="0" name=""/>
        <dsp:cNvSpPr/>
      </dsp:nvSpPr>
      <dsp:spPr>
        <a:xfrm>
          <a:off x="4140670" y="2217054"/>
          <a:ext cx="1789444" cy="178966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5A78D0-7369-426B-B427-C32B786BDF1E}">
      <dsp:nvSpPr>
        <dsp:cNvPr id="0" name=""/>
        <dsp:cNvSpPr/>
      </dsp:nvSpPr>
      <dsp:spPr>
        <a:xfrm>
          <a:off x="6208224" y="2578607"/>
          <a:ext cx="1901284" cy="12893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Tata </a:t>
          </a:r>
          <a:r>
            <a:rPr lang="en-US" sz="2800" kern="1200" dirty="0" err="1" smtClean="0"/>
            <a:t>Letak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Gudang</a:t>
          </a:r>
          <a:endParaRPr lang="en-US" sz="2800" kern="1200" dirty="0"/>
        </a:p>
      </dsp:txBody>
      <dsp:txXfrm>
        <a:off x="6208224" y="2578607"/>
        <a:ext cx="1901284" cy="1289304"/>
      </dsp:txXfrm>
    </dsp:sp>
    <dsp:sp modelId="{191C3D73-57F5-4072-AF7A-C94CDFAA5CFC}">
      <dsp:nvSpPr>
        <dsp:cNvPr id="0" name=""/>
        <dsp:cNvSpPr/>
      </dsp:nvSpPr>
      <dsp:spPr>
        <a:xfrm>
          <a:off x="3777562" y="2672425"/>
          <a:ext cx="1789444" cy="178966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C99030-67DE-4E7F-8AE6-9D56998853FA}">
      <dsp:nvSpPr>
        <dsp:cNvPr id="0" name=""/>
        <dsp:cNvSpPr/>
      </dsp:nvSpPr>
      <dsp:spPr>
        <a:xfrm>
          <a:off x="5388062" y="4306824"/>
          <a:ext cx="2050404" cy="11795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Tata </a:t>
          </a:r>
          <a:r>
            <a:rPr lang="en-US" sz="2800" kern="1200" dirty="0" err="1" smtClean="0"/>
            <a:t>Letak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Posisi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Tetap</a:t>
          </a:r>
          <a:endParaRPr lang="en-US" sz="2800" kern="1200" dirty="0"/>
        </a:p>
      </dsp:txBody>
      <dsp:txXfrm>
        <a:off x="5388062" y="4306824"/>
        <a:ext cx="2050404" cy="1179576"/>
      </dsp:txXfrm>
    </dsp:sp>
    <dsp:sp modelId="{C35C378E-F90D-4BE3-969D-E67D79210CD6}">
      <dsp:nvSpPr>
        <dsp:cNvPr id="0" name=""/>
        <dsp:cNvSpPr/>
      </dsp:nvSpPr>
      <dsp:spPr>
        <a:xfrm>
          <a:off x="3195993" y="2672425"/>
          <a:ext cx="1789444" cy="178966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8BC6EA-7A87-4D97-B995-BA39CC24157B}">
      <dsp:nvSpPr>
        <dsp:cNvPr id="0" name=""/>
        <dsp:cNvSpPr/>
      </dsp:nvSpPr>
      <dsp:spPr>
        <a:xfrm>
          <a:off x="1324532" y="4306824"/>
          <a:ext cx="2050404" cy="11795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Tata </a:t>
          </a:r>
          <a:r>
            <a:rPr lang="en-US" sz="2800" kern="1200" dirty="0" err="1" smtClean="0"/>
            <a:t>Letak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Berorientasi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Proses</a:t>
          </a:r>
          <a:endParaRPr lang="en-US" sz="2800" kern="1200" dirty="0"/>
        </a:p>
      </dsp:txBody>
      <dsp:txXfrm>
        <a:off x="1324532" y="4306824"/>
        <a:ext cx="2050404" cy="1179576"/>
      </dsp:txXfrm>
    </dsp:sp>
    <dsp:sp modelId="{3E422C88-AD6D-469C-81C1-DDCA82542CDA}">
      <dsp:nvSpPr>
        <dsp:cNvPr id="0" name=""/>
        <dsp:cNvSpPr/>
      </dsp:nvSpPr>
      <dsp:spPr>
        <a:xfrm>
          <a:off x="2832885" y="2217054"/>
          <a:ext cx="1789444" cy="178966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950548-32CD-4E96-B00D-37852A7F8AAA}">
      <dsp:nvSpPr>
        <dsp:cNvPr id="0" name=""/>
        <dsp:cNvSpPr/>
      </dsp:nvSpPr>
      <dsp:spPr>
        <a:xfrm>
          <a:off x="653491" y="2578607"/>
          <a:ext cx="1901284" cy="12893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Tata </a:t>
          </a:r>
          <a:r>
            <a:rPr lang="en-US" sz="2800" kern="1200" dirty="0" err="1" smtClean="0"/>
            <a:t>Letak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Kerja</a:t>
          </a:r>
          <a:endParaRPr lang="en-US" sz="2800" kern="1200" dirty="0"/>
        </a:p>
      </dsp:txBody>
      <dsp:txXfrm>
        <a:off x="653491" y="2578607"/>
        <a:ext cx="1901284" cy="1289304"/>
      </dsp:txXfrm>
    </dsp:sp>
    <dsp:sp modelId="{10F412E9-0BD0-4A12-B5F5-95A5AF8C9B9C}">
      <dsp:nvSpPr>
        <dsp:cNvPr id="0" name=""/>
        <dsp:cNvSpPr/>
      </dsp:nvSpPr>
      <dsp:spPr>
        <a:xfrm>
          <a:off x="2961874" y="1649211"/>
          <a:ext cx="1789444" cy="178966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51470A-220F-43B6-853F-13E6728462DB}">
      <dsp:nvSpPr>
        <dsp:cNvPr id="0" name=""/>
        <dsp:cNvSpPr/>
      </dsp:nvSpPr>
      <dsp:spPr>
        <a:xfrm>
          <a:off x="802611" y="1042415"/>
          <a:ext cx="1938564" cy="12070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Tata </a:t>
          </a:r>
          <a:r>
            <a:rPr lang="en-US" sz="2800" kern="1200" dirty="0" err="1" smtClean="0"/>
            <a:t>Letak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Berorientasi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Produk</a:t>
          </a:r>
          <a:endParaRPr lang="en-US" sz="2800" kern="1200" dirty="0"/>
        </a:p>
      </dsp:txBody>
      <dsp:txXfrm>
        <a:off x="802611" y="1042415"/>
        <a:ext cx="1938564" cy="1207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BD236-7245-42D5-B076-123EBF3D5F62}">
      <dsp:nvSpPr>
        <dsp:cNvPr id="0" name=""/>
        <dsp:cNvSpPr/>
      </dsp:nvSpPr>
      <dsp:spPr>
        <a:xfrm>
          <a:off x="0" y="273"/>
          <a:ext cx="6324600" cy="16178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Tujuan</a:t>
          </a:r>
          <a:r>
            <a:rPr lang="en-US" sz="2400" kern="1200" dirty="0" smtClean="0"/>
            <a:t> : </a:t>
          </a:r>
          <a:r>
            <a:rPr lang="en-US" sz="2400" kern="1200" dirty="0" err="1" smtClean="0"/>
            <a:t>menemukan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titik</a:t>
          </a:r>
          <a:r>
            <a:rPr lang="en-US" sz="2400" kern="1200" dirty="0" smtClean="0"/>
            <a:t> optimal </a:t>
          </a:r>
          <a:r>
            <a:rPr lang="en-US" sz="2400" kern="1200" dirty="0" err="1" smtClean="0"/>
            <a:t>antara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biaya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penanganan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biaya-biaya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berkaitan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luas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ruang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gedung</a:t>
          </a:r>
          <a:r>
            <a:rPr lang="en-US" sz="2400" kern="1200" dirty="0" smtClean="0"/>
            <a:t>. </a:t>
          </a:r>
          <a:endParaRPr lang="en-US" sz="2400" kern="1200" dirty="0"/>
        </a:p>
      </dsp:txBody>
      <dsp:txXfrm>
        <a:off x="78975" y="79248"/>
        <a:ext cx="6166650" cy="1459854"/>
      </dsp:txXfrm>
    </dsp:sp>
    <dsp:sp modelId="{46A58AA9-7975-4843-BF97-404E6E5E4A05}">
      <dsp:nvSpPr>
        <dsp:cNvPr id="0" name=""/>
        <dsp:cNvSpPr/>
      </dsp:nvSpPr>
      <dsp:spPr>
        <a:xfrm>
          <a:off x="0" y="1629497"/>
          <a:ext cx="6324600" cy="16178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Memasimalkan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penggunaan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sumber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daya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ruang</a:t>
          </a:r>
          <a:r>
            <a:rPr lang="en-US" sz="2400" kern="1200" dirty="0" smtClean="0"/>
            <a:t>) </a:t>
          </a:r>
          <a:r>
            <a:rPr lang="en-US" sz="2400" kern="1200" dirty="0" err="1" smtClean="0"/>
            <a:t>dlm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gudang</a:t>
          </a:r>
          <a:r>
            <a:rPr lang="en-US" sz="2400" kern="1200" dirty="0" smtClean="0"/>
            <a:t> </a:t>
          </a:r>
          <a:r>
            <a:rPr lang="en-US" sz="2400" kern="1200" dirty="0" smtClean="0">
              <a:latin typeface="Arial Unicode MS"/>
              <a:ea typeface="Arial Unicode MS"/>
              <a:cs typeface="Arial Unicode MS"/>
            </a:rPr>
            <a:t>➱</a:t>
          </a:r>
          <a:r>
            <a:rPr lang="en-US" sz="2400" kern="1200" dirty="0" err="1" smtClean="0"/>
            <a:t>memanfaatkan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kapasitas</a:t>
          </a:r>
          <a:r>
            <a:rPr lang="en-US" sz="2400" kern="1200" dirty="0" smtClean="0"/>
            <a:t> sec </a:t>
          </a:r>
          <a:r>
            <a:rPr lang="en-US" sz="2400" kern="1200" dirty="0" err="1" smtClean="0"/>
            <a:t>penuh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dgn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biaya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perawatan</a:t>
          </a:r>
          <a:r>
            <a:rPr lang="en-US" sz="2400" kern="1200" dirty="0" smtClean="0"/>
            <a:t> material </a:t>
          </a:r>
          <a:r>
            <a:rPr lang="en-US" sz="2400" kern="1200" dirty="0" err="1" smtClean="0"/>
            <a:t>rendah</a:t>
          </a:r>
          <a:r>
            <a:rPr lang="en-US" sz="2400" kern="1200" dirty="0" smtClean="0"/>
            <a:t>. </a:t>
          </a:r>
          <a:endParaRPr lang="en-US" sz="2400" kern="1200" dirty="0"/>
        </a:p>
      </dsp:txBody>
      <dsp:txXfrm>
        <a:off x="78975" y="1708472"/>
        <a:ext cx="6166650" cy="1459854"/>
      </dsp:txXfrm>
    </dsp:sp>
    <dsp:sp modelId="{80336F46-F9D7-45FD-A6C1-2958A1EF1C4C}">
      <dsp:nvSpPr>
        <dsp:cNvPr id="0" name=""/>
        <dsp:cNvSpPr/>
      </dsp:nvSpPr>
      <dsp:spPr>
        <a:xfrm>
          <a:off x="0" y="3258721"/>
          <a:ext cx="6324600" cy="16178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Intinya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gudang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diharapkan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berfungsi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memaksimalkan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penggunaan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sumber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daya</a:t>
          </a:r>
          <a:r>
            <a:rPr lang="en-US" sz="2400" kern="1200" dirty="0" smtClean="0"/>
            <a:t> &amp; </a:t>
          </a:r>
          <a:r>
            <a:rPr lang="en-US" sz="2400" kern="1200" dirty="0" err="1" smtClean="0"/>
            <a:t>pelayanaan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thd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pelanggan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dgn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sumber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terbatas</a:t>
          </a:r>
          <a:r>
            <a:rPr lang="en-US" sz="2400" kern="1200" dirty="0" smtClean="0"/>
            <a:t>. </a:t>
          </a:r>
          <a:endParaRPr lang="en-US" sz="2400" kern="1200" dirty="0"/>
        </a:p>
      </dsp:txBody>
      <dsp:txXfrm>
        <a:off x="78975" y="3337696"/>
        <a:ext cx="6166650" cy="145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11965-F3DF-4EC3-9ACF-B46E2A84B578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0D941-5C45-4FF4-A262-D98654BB8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447BC-238A-4C76-9C68-C24F8DCF8E41}" type="slidenum">
              <a:rPr lang="en-AU"/>
              <a:pPr/>
              <a:t>13</a:t>
            </a:fld>
            <a:endParaRPr lang="en-AU"/>
          </a:p>
        </p:txBody>
      </p:sp>
      <p:sp>
        <p:nvSpPr>
          <p:cNvPr id="609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020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34F26-4F33-403A-9509-53442670E7F2}" type="slidenum">
              <a:rPr lang="en-AU"/>
              <a:pPr/>
              <a:t>14</a:t>
            </a:fld>
            <a:endParaRPr lang="en-AU"/>
          </a:p>
        </p:txBody>
      </p:sp>
      <p:sp>
        <p:nvSpPr>
          <p:cNvPr id="89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58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7EE26-BE2E-4FB2-AC55-7E8D91603E19}" type="slidenum">
              <a:rPr lang="en-AU"/>
              <a:pPr/>
              <a:t>19</a:t>
            </a:fld>
            <a:endParaRPr lang="en-AU"/>
          </a:p>
        </p:txBody>
      </p:sp>
      <p:sp>
        <p:nvSpPr>
          <p:cNvPr id="621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36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62B85-6D60-47EA-A1B8-2DCD8B343F80}" type="slidenum">
              <a:rPr lang="en-AU"/>
              <a:pPr/>
              <a:t>29</a:t>
            </a:fld>
            <a:endParaRPr lang="en-AU"/>
          </a:p>
        </p:txBody>
      </p:sp>
      <p:sp>
        <p:nvSpPr>
          <p:cNvPr id="843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16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48207-B27E-4C7B-AB31-B2A45DF608AA}" type="slidenum">
              <a:rPr lang="en-AU"/>
              <a:pPr/>
              <a:t>35</a:t>
            </a:fld>
            <a:endParaRPr lang="en-AU"/>
          </a:p>
        </p:txBody>
      </p:sp>
      <p:sp>
        <p:nvSpPr>
          <p:cNvPr id="75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38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FD27A-D98D-4F4E-9F9C-535D07E6A8EB}" type="slidenum">
              <a:rPr lang="en-AU"/>
              <a:pPr/>
              <a:t>36</a:t>
            </a:fld>
            <a:endParaRPr lang="en-AU"/>
          </a:p>
        </p:txBody>
      </p:sp>
      <p:sp>
        <p:nvSpPr>
          <p:cNvPr id="868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88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729B9-1485-4F3B-9074-00737ED90744}" type="datetimeFigureOut">
              <a:rPr lang="en-US" smtClean="0"/>
              <a:pPr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D3D3-56DC-4011-9EA6-E86451EC9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smtClean="0"/>
              <a:t>Tata </a:t>
            </a:r>
            <a:r>
              <a:rPr lang="en-US" dirty="0" err="1" smtClean="0"/>
              <a:t>Letak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Servicespace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9989"/>
            <a:ext cx="6314256" cy="47580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Kondisi yang berkenaan dengan lingkungan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Tata letak yang luas dan mempunyai fungsi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000" dirty="0" smtClean="0"/>
              <a:t>Tanda-tanda, simbol, dan artefak</a:t>
            </a:r>
            <a:endParaRPr lang="id-ID" sz="4000" dirty="0"/>
          </a:p>
        </p:txBody>
      </p:sp>
      <p:pic>
        <p:nvPicPr>
          <p:cNvPr id="4" name="Picture 4" descr="Hard Rock ret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00200"/>
            <a:ext cx="3008313" cy="290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3 - Tata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Gudang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819400" y="1600200"/>
          <a:ext cx="6324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ASRS car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133600"/>
            <a:ext cx="2498725" cy="341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CROSS- </a:t>
            </a:r>
            <a:r>
              <a:rPr lang="en-US" b="1" dirty="0" smtClean="0"/>
              <a:t>DOCKING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5562600" cy="4648200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q"/>
            </a:pPr>
            <a:r>
              <a:rPr lang="en-US" i="1" dirty="0" err="1" smtClean="0">
                <a:solidFill>
                  <a:schemeClr val="tx1"/>
                </a:solidFill>
              </a:rPr>
              <a:t>Menghindari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penempatan</a:t>
            </a:r>
            <a:r>
              <a:rPr lang="en-US" dirty="0" smtClean="0">
                <a:solidFill>
                  <a:schemeClr val="tx1"/>
                </a:solidFill>
              </a:rPr>
              <a:t> material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barang-barang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langsung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memprosesnya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diterima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1"/>
                </a:solidFill>
              </a:rPr>
              <a:t>Artinya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dipindahkan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langsung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penerima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pengiriman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ditempatkan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penyimpanan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gudang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fasilitas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manufaktur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diterima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langsung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perakitan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4" descr="Cross doc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975" y="2590800"/>
            <a:ext cx="3248025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270000" y="2068513"/>
            <a:ext cx="6604000" cy="4545012"/>
            <a:chOff x="800" y="1087"/>
            <a:chExt cx="4160" cy="2863"/>
          </a:xfrm>
        </p:grpSpPr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800" y="1096"/>
              <a:ext cx="4160" cy="2592"/>
              <a:chOff x="800" y="1096"/>
              <a:chExt cx="4160" cy="2592"/>
            </a:xfrm>
          </p:grpSpPr>
          <p:sp>
            <p:nvSpPr>
              <p:cNvPr id="608271" name="Rectangle 15"/>
              <p:cNvSpPr>
                <a:spLocks noChangeArrowheads="1"/>
              </p:cNvSpPr>
              <p:nvPr/>
            </p:nvSpPr>
            <p:spPr bwMode="auto">
              <a:xfrm>
                <a:off x="800" y="1096"/>
                <a:ext cx="4160" cy="25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272" name="Rectangle 16"/>
              <p:cNvSpPr>
                <a:spLocks noChangeArrowheads="1"/>
              </p:cNvSpPr>
              <p:nvPr/>
            </p:nvSpPr>
            <p:spPr bwMode="auto">
              <a:xfrm>
                <a:off x="4136" y="3440"/>
                <a:ext cx="824" cy="24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>
                <a:off x="1168" y="3688"/>
                <a:ext cx="2712" cy="0"/>
                <a:chOff x="1168" y="3688"/>
                <a:chExt cx="2712" cy="0"/>
              </a:xfrm>
            </p:grpSpPr>
            <p:sp>
              <p:nvSpPr>
                <p:cNvPr id="608273" name="Line 17"/>
                <p:cNvSpPr>
                  <a:spLocks noChangeShapeType="1"/>
                </p:cNvSpPr>
                <p:nvPr/>
              </p:nvSpPr>
              <p:spPr bwMode="auto">
                <a:xfrm>
                  <a:off x="3608" y="3688"/>
                  <a:ext cx="272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274" name="Line 18"/>
                <p:cNvSpPr>
                  <a:spLocks noChangeShapeType="1"/>
                </p:cNvSpPr>
                <p:nvPr/>
              </p:nvSpPr>
              <p:spPr bwMode="auto">
                <a:xfrm>
                  <a:off x="1574" y="3688"/>
                  <a:ext cx="272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275" name="Line 19"/>
                <p:cNvSpPr>
                  <a:spLocks noChangeShapeType="1"/>
                </p:cNvSpPr>
                <p:nvPr/>
              </p:nvSpPr>
              <p:spPr bwMode="auto">
                <a:xfrm>
                  <a:off x="1981" y="3688"/>
                  <a:ext cx="272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276" name="Line 20"/>
                <p:cNvSpPr>
                  <a:spLocks noChangeShapeType="1"/>
                </p:cNvSpPr>
                <p:nvPr/>
              </p:nvSpPr>
              <p:spPr bwMode="auto">
                <a:xfrm>
                  <a:off x="2388" y="3688"/>
                  <a:ext cx="272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277" name="Line 21"/>
                <p:cNvSpPr>
                  <a:spLocks noChangeShapeType="1"/>
                </p:cNvSpPr>
                <p:nvPr/>
              </p:nvSpPr>
              <p:spPr bwMode="auto">
                <a:xfrm>
                  <a:off x="2794" y="3688"/>
                  <a:ext cx="272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278" name="Line 22"/>
                <p:cNvSpPr>
                  <a:spLocks noChangeShapeType="1"/>
                </p:cNvSpPr>
                <p:nvPr/>
              </p:nvSpPr>
              <p:spPr bwMode="auto">
                <a:xfrm>
                  <a:off x="3201" y="3688"/>
                  <a:ext cx="272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279" name="Line 23"/>
                <p:cNvSpPr>
                  <a:spLocks noChangeShapeType="1"/>
                </p:cNvSpPr>
                <p:nvPr/>
              </p:nvSpPr>
              <p:spPr bwMode="auto">
                <a:xfrm>
                  <a:off x="1168" y="3688"/>
                  <a:ext cx="272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08280" name="Rectangle 24"/>
              <p:cNvSpPr>
                <a:spLocks noChangeArrowheads="1"/>
              </p:cNvSpPr>
              <p:nvPr/>
            </p:nvSpPr>
            <p:spPr bwMode="auto">
              <a:xfrm>
                <a:off x="1680" y="1304"/>
                <a:ext cx="136" cy="14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281" name="Rectangle 25"/>
              <p:cNvSpPr>
                <a:spLocks noChangeArrowheads="1"/>
              </p:cNvSpPr>
              <p:nvPr/>
            </p:nvSpPr>
            <p:spPr bwMode="auto">
              <a:xfrm>
                <a:off x="1983" y="1304"/>
                <a:ext cx="136" cy="14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282" name="Rectangle 26"/>
              <p:cNvSpPr>
                <a:spLocks noChangeArrowheads="1"/>
              </p:cNvSpPr>
              <p:nvPr/>
            </p:nvSpPr>
            <p:spPr bwMode="auto">
              <a:xfrm>
                <a:off x="2286" y="1304"/>
                <a:ext cx="136" cy="14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283" name="Rectangle 27"/>
              <p:cNvSpPr>
                <a:spLocks noChangeArrowheads="1"/>
              </p:cNvSpPr>
              <p:nvPr/>
            </p:nvSpPr>
            <p:spPr bwMode="auto">
              <a:xfrm>
                <a:off x="2589" y="1304"/>
                <a:ext cx="136" cy="14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284" name="Rectangle 28"/>
              <p:cNvSpPr>
                <a:spLocks noChangeArrowheads="1"/>
              </p:cNvSpPr>
              <p:nvPr/>
            </p:nvSpPr>
            <p:spPr bwMode="auto">
              <a:xfrm>
                <a:off x="2892" y="1304"/>
                <a:ext cx="136" cy="14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285" name="Rectangle 29"/>
              <p:cNvSpPr>
                <a:spLocks noChangeArrowheads="1"/>
              </p:cNvSpPr>
              <p:nvPr/>
            </p:nvSpPr>
            <p:spPr bwMode="auto">
              <a:xfrm>
                <a:off x="3195" y="1304"/>
                <a:ext cx="136" cy="14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286" name="Rectangle 30"/>
              <p:cNvSpPr>
                <a:spLocks noChangeArrowheads="1"/>
              </p:cNvSpPr>
              <p:nvPr/>
            </p:nvSpPr>
            <p:spPr bwMode="auto">
              <a:xfrm>
                <a:off x="3498" y="1304"/>
                <a:ext cx="136" cy="14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287" name="Rectangle 31"/>
              <p:cNvSpPr>
                <a:spLocks noChangeArrowheads="1"/>
              </p:cNvSpPr>
              <p:nvPr/>
            </p:nvSpPr>
            <p:spPr bwMode="auto">
              <a:xfrm>
                <a:off x="3801" y="1304"/>
                <a:ext cx="136" cy="14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288" name="Rectangle 32"/>
              <p:cNvSpPr>
                <a:spLocks noChangeArrowheads="1"/>
              </p:cNvSpPr>
              <p:nvPr/>
            </p:nvSpPr>
            <p:spPr bwMode="auto">
              <a:xfrm>
                <a:off x="4104" y="1304"/>
                <a:ext cx="136" cy="14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289" name="Rectangle 33"/>
              <p:cNvSpPr>
                <a:spLocks noChangeArrowheads="1"/>
              </p:cNvSpPr>
              <p:nvPr/>
            </p:nvSpPr>
            <p:spPr bwMode="auto">
              <a:xfrm>
                <a:off x="4408" y="1304"/>
                <a:ext cx="136" cy="14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8291" name="Rectangle 35"/>
              <p:cNvSpPr>
                <a:spLocks noChangeArrowheads="1"/>
              </p:cNvSpPr>
              <p:nvPr/>
            </p:nvSpPr>
            <p:spPr bwMode="auto">
              <a:xfrm>
                <a:off x="800" y="1096"/>
                <a:ext cx="536" cy="169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1496" y="1256"/>
                <a:ext cx="3056" cy="1904"/>
                <a:chOff x="1496" y="1256"/>
                <a:chExt cx="3056" cy="1904"/>
              </a:xfrm>
            </p:grpSpPr>
            <p:sp>
              <p:nvSpPr>
                <p:cNvPr id="60829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504" y="2920"/>
                  <a:ext cx="3048" cy="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8294" name="Freeform 38"/>
                <p:cNvSpPr>
                  <a:spLocks/>
                </p:cNvSpPr>
                <p:nvPr/>
              </p:nvSpPr>
              <p:spPr bwMode="auto">
                <a:xfrm>
                  <a:off x="1496" y="1256"/>
                  <a:ext cx="1048" cy="19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04"/>
                    </a:cxn>
                    <a:cxn ang="0">
                      <a:pos x="1048" y="1904"/>
                    </a:cxn>
                  </a:cxnLst>
                  <a:rect l="0" t="0" r="r" b="b"/>
                  <a:pathLst>
                    <a:path w="1048" h="1904">
                      <a:moveTo>
                        <a:pt x="0" y="0"/>
                      </a:moveTo>
                      <a:lnTo>
                        <a:pt x="0" y="1904"/>
                      </a:lnTo>
                      <a:lnTo>
                        <a:pt x="1048" y="1904"/>
                      </a:lnTo>
                    </a:path>
                  </a:pathLst>
                </a:custGeom>
                <a:noFill/>
                <a:ln w="57150" cmpd="sng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08297" name="Rectangle 41"/>
            <p:cNvSpPr>
              <a:spLocks noChangeArrowheads="1"/>
            </p:cNvSpPr>
            <p:nvPr/>
          </p:nvSpPr>
          <p:spPr bwMode="auto">
            <a:xfrm>
              <a:off x="1430" y="3719"/>
              <a:ext cx="2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Shipping and receiving docks</a:t>
              </a:r>
            </a:p>
          </p:txBody>
        </p:sp>
        <p:sp>
          <p:nvSpPr>
            <p:cNvPr id="608298" name="Rectangle 42"/>
            <p:cNvSpPr>
              <a:spLocks noChangeArrowheads="1"/>
            </p:cNvSpPr>
            <p:nvPr/>
          </p:nvSpPr>
          <p:spPr bwMode="auto">
            <a:xfrm>
              <a:off x="4294" y="3439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Office</a:t>
              </a:r>
            </a:p>
          </p:txBody>
        </p:sp>
        <p:sp>
          <p:nvSpPr>
            <p:cNvPr id="608299" name="Rectangle 43"/>
            <p:cNvSpPr>
              <a:spLocks noChangeArrowheads="1"/>
            </p:cNvSpPr>
            <p:nvPr/>
          </p:nvSpPr>
          <p:spPr bwMode="auto">
            <a:xfrm rot="-5400000">
              <a:off x="518" y="1847"/>
              <a:ext cx="11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Customization</a:t>
              </a:r>
            </a:p>
          </p:txBody>
        </p:sp>
        <p:sp>
          <p:nvSpPr>
            <p:cNvPr id="608300" name="Rectangle 44"/>
            <p:cNvSpPr>
              <a:spLocks noChangeArrowheads="1"/>
            </p:cNvSpPr>
            <p:nvPr/>
          </p:nvSpPr>
          <p:spPr bwMode="auto">
            <a:xfrm>
              <a:off x="2654" y="2959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Conveyor</a:t>
              </a:r>
            </a:p>
          </p:txBody>
        </p:sp>
        <p:sp>
          <p:nvSpPr>
            <p:cNvPr id="608301" name="Rectangle 45"/>
            <p:cNvSpPr>
              <a:spLocks noChangeArrowheads="1"/>
            </p:cNvSpPr>
            <p:nvPr/>
          </p:nvSpPr>
          <p:spPr bwMode="auto">
            <a:xfrm>
              <a:off x="2446" y="1087"/>
              <a:ext cx="10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Storage racks</a:t>
              </a:r>
            </a:p>
          </p:txBody>
        </p:sp>
        <p:sp>
          <p:nvSpPr>
            <p:cNvPr id="608309" name="Rectangle 53"/>
            <p:cNvSpPr>
              <a:spLocks noChangeArrowheads="1"/>
            </p:cNvSpPr>
            <p:nvPr/>
          </p:nvSpPr>
          <p:spPr bwMode="auto">
            <a:xfrm>
              <a:off x="1502" y="3327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Staging</a:t>
              </a:r>
            </a:p>
          </p:txBody>
        </p:sp>
      </p:grp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  <a:solidFill>
            <a:srgbClr val="2FFF74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Layout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Gudang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Tradisional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2209800" y="4292600"/>
            <a:ext cx="2730500" cy="1778000"/>
            <a:chOff x="1392" y="2488"/>
            <a:chExt cx="1720" cy="1120"/>
          </a:xfrm>
        </p:grpSpPr>
        <p:sp>
          <p:nvSpPr>
            <p:cNvPr id="608307" name="Freeform 51"/>
            <p:cNvSpPr>
              <a:spLocks/>
            </p:cNvSpPr>
            <p:nvPr/>
          </p:nvSpPr>
          <p:spPr bwMode="auto">
            <a:xfrm>
              <a:off x="1576" y="2488"/>
              <a:ext cx="1536" cy="360"/>
            </a:xfrm>
            <a:custGeom>
              <a:avLst/>
              <a:gdLst/>
              <a:ahLst/>
              <a:cxnLst>
                <a:cxn ang="0">
                  <a:pos x="1536" y="0"/>
                </a:cxn>
                <a:cxn ang="0">
                  <a:pos x="1536" y="360"/>
                </a:cxn>
                <a:cxn ang="0">
                  <a:pos x="0" y="360"/>
                </a:cxn>
              </a:cxnLst>
              <a:rect l="0" t="0" r="r" b="b"/>
              <a:pathLst>
                <a:path w="1536" h="360">
                  <a:moveTo>
                    <a:pt x="1536" y="0"/>
                  </a:moveTo>
                  <a:lnTo>
                    <a:pt x="1536" y="360"/>
                  </a:lnTo>
                  <a:lnTo>
                    <a:pt x="0" y="36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308" name="Freeform 52"/>
            <p:cNvSpPr>
              <a:spLocks/>
            </p:cNvSpPr>
            <p:nvPr/>
          </p:nvSpPr>
          <p:spPr bwMode="auto">
            <a:xfrm>
              <a:off x="1392" y="2856"/>
              <a:ext cx="984" cy="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2"/>
                </a:cxn>
                <a:cxn ang="0">
                  <a:pos x="984" y="392"/>
                </a:cxn>
              </a:cxnLst>
              <a:rect l="0" t="0" r="r" b="b"/>
              <a:pathLst>
                <a:path w="984" h="392">
                  <a:moveTo>
                    <a:pt x="0" y="0"/>
                  </a:moveTo>
                  <a:lnTo>
                    <a:pt x="0" y="392"/>
                  </a:lnTo>
                  <a:lnTo>
                    <a:pt x="984" y="392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310" name="Freeform 54"/>
            <p:cNvSpPr>
              <a:spLocks/>
            </p:cNvSpPr>
            <p:nvPr/>
          </p:nvSpPr>
          <p:spPr bwMode="auto">
            <a:xfrm>
              <a:off x="2413" y="3248"/>
              <a:ext cx="85" cy="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85" y="376"/>
                </a:cxn>
              </a:cxnLst>
              <a:rect l="0" t="0" r="r" b="b"/>
              <a:pathLst>
                <a:path w="85" h="376">
                  <a:moveTo>
                    <a:pt x="0" y="0"/>
                  </a:moveTo>
                  <a:lnTo>
                    <a:pt x="85" y="0"/>
                  </a:lnTo>
                  <a:lnTo>
                    <a:pt x="85" y="376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5283200" y="2260600"/>
            <a:ext cx="2273300" cy="3822700"/>
            <a:chOff x="3328" y="1208"/>
            <a:chExt cx="1432" cy="2408"/>
          </a:xfrm>
        </p:grpSpPr>
        <p:sp>
          <p:nvSpPr>
            <p:cNvPr id="608315" name="Line 59"/>
            <p:cNvSpPr>
              <a:spLocks noChangeShapeType="1"/>
            </p:cNvSpPr>
            <p:nvPr/>
          </p:nvSpPr>
          <p:spPr bwMode="auto">
            <a:xfrm>
              <a:off x="3328" y="3368"/>
              <a:ext cx="0" cy="2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316" name="Freeform 60"/>
            <p:cNvSpPr>
              <a:spLocks/>
            </p:cNvSpPr>
            <p:nvPr/>
          </p:nvSpPr>
          <p:spPr bwMode="auto">
            <a:xfrm>
              <a:off x="3328" y="1208"/>
              <a:ext cx="1432" cy="2144"/>
            </a:xfrm>
            <a:custGeom>
              <a:avLst/>
              <a:gdLst/>
              <a:ahLst/>
              <a:cxnLst>
                <a:cxn ang="0">
                  <a:pos x="0" y="2144"/>
                </a:cxn>
                <a:cxn ang="0">
                  <a:pos x="0" y="2008"/>
                </a:cxn>
                <a:cxn ang="0">
                  <a:pos x="1432" y="2008"/>
                </a:cxn>
                <a:cxn ang="0">
                  <a:pos x="1432" y="0"/>
                </a:cxn>
                <a:cxn ang="0">
                  <a:pos x="392" y="0"/>
                </a:cxn>
                <a:cxn ang="0">
                  <a:pos x="392" y="512"/>
                </a:cxn>
              </a:cxnLst>
              <a:rect l="0" t="0" r="r" b="b"/>
              <a:pathLst>
                <a:path w="1432" h="2144">
                  <a:moveTo>
                    <a:pt x="0" y="2144"/>
                  </a:moveTo>
                  <a:lnTo>
                    <a:pt x="0" y="2008"/>
                  </a:lnTo>
                  <a:lnTo>
                    <a:pt x="1432" y="2008"/>
                  </a:lnTo>
                  <a:lnTo>
                    <a:pt x="1432" y="0"/>
                  </a:lnTo>
                  <a:lnTo>
                    <a:pt x="392" y="0"/>
                  </a:lnTo>
                  <a:lnTo>
                    <a:pt x="392" y="512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34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  <a:solidFill>
            <a:srgbClr val="2FFF74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Layout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Gudang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Cross-Docking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524000" y="2611438"/>
            <a:ext cx="6619875" cy="3233737"/>
            <a:chOff x="960" y="1645"/>
            <a:chExt cx="4170" cy="2037"/>
          </a:xfrm>
        </p:grpSpPr>
        <p:sp>
          <p:nvSpPr>
            <p:cNvPr id="896004" name="Rectangle 4"/>
            <p:cNvSpPr>
              <a:spLocks noChangeArrowheads="1"/>
            </p:cNvSpPr>
            <p:nvPr/>
          </p:nvSpPr>
          <p:spPr bwMode="auto">
            <a:xfrm>
              <a:off x="960" y="2064"/>
              <a:ext cx="4160" cy="13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1470" y="3336"/>
              <a:ext cx="2712" cy="0"/>
              <a:chOff x="1168" y="3880"/>
              <a:chExt cx="2712" cy="0"/>
            </a:xfrm>
          </p:grpSpPr>
          <p:sp>
            <p:nvSpPr>
              <p:cNvPr id="896007" name="Line 7"/>
              <p:cNvSpPr>
                <a:spLocks noChangeShapeType="1"/>
              </p:cNvSpPr>
              <p:nvPr/>
            </p:nvSpPr>
            <p:spPr bwMode="auto">
              <a:xfrm>
                <a:off x="3608" y="3880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08" name="Line 8"/>
              <p:cNvSpPr>
                <a:spLocks noChangeShapeType="1"/>
              </p:cNvSpPr>
              <p:nvPr/>
            </p:nvSpPr>
            <p:spPr bwMode="auto">
              <a:xfrm>
                <a:off x="1574" y="3880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09" name="Line 9"/>
              <p:cNvSpPr>
                <a:spLocks noChangeShapeType="1"/>
              </p:cNvSpPr>
              <p:nvPr/>
            </p:nvSpPr>
            <p:spPr bwMode="auto">
              <a:xfrm>
                <a:off x="1981" y="3880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10" name="Line 10"/>
              <p:cNvSpPr>
                <a:spLocks noChangeShapeType="1"/>
              </p:cNvSpPr>
              <p:nvPr/>
            </p:nvSpPr>
            <p:spPr bwMode="auto">
              <a:xfrm>
                <a:off x="2388" y="3880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11" name="Line 11"/>
              <p:cNvSpPr>
                <a:spLocks noChangeShapeType="1"/>
              </p:cNvSpPr>
              <p:nvPr/>
            </p:nvSpPr>
            <p:spPr bwMode="auto">
              <a:xfrm>
                <a:off x="2794" y="3880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12" name="Line 12"/>
              <p:cNvSpPr>
                <a:spLocks noChangeShapeType="1"/>
              </p:cNvSpPr>
              <p:nvPr/>
            </p:nvSpPr>
            <p:spPr bwMode="auto">
              <a:xfrm>
                <a:off x="3201" y="3880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13" name="Line 13"/>
              <p:cNvSpPr>
                <a:spLocks noChangeShapeType="1"/>
              </p:cNvSpPr>
              <p:nvPr/>
            </p:nvSpPr>
            <p:spPr bwMode="auto">
              <a:xfrm>
                <a:off x="1168" y="3880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6028" name="Rectangle 28"/>
            <p:cNvSpPr>
              <a:spLocks noChangeArrowheads="1"/>
            </p:cNvSpPr>
            <p:nvPr/>
          </p:nvSpPr>
          <p:spPr bwMode="auto">
            <a:xfrm>
              <a:off x="1762" y="3451"/>
              <a:ext cx="2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Shipping and receiving docks</a:t>
              </a:r>
            </a:p>
          </p:txBody>
        </p: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4863" y="2142"/>
              <a:ext cx="267" cy="1048"/>
              <a:chOff x="4681" y="2686"/>
              <a:chExt cx="267" cy="1048"/>
            </a:xfrm>
          </p:grpSpPr>
          <p:sp>
            <p:nvSpPr>
              <p:cNvPr id="896005" name="Rectangle 5"/>
              <p:cNvSpPr>
                <a:spLocks noChangeArrowheads="1"/>
              </p:cNvSpPr>
              <p:nvPr/>
            </p:nvSpPr>
            <p:spPr bwMode="auto">
              <a:xfrm>
                <a:off x="4681" y="2686"/>
                <a:ext cx="267" cy="104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29" name="Rectangle 29"/>
              <p:cNvSpPr>
                <a:spLocks noChangeArrowheads="1"/>
              </p:cNvSpPr>
              <p:nvPr/>
            </p:nvSpPr>
            <p:spPr bwMode="auto">
              <a:xfrm rot="-5400000">
                <a:off x="4556" y="3091"/>
                <a:ext cx="5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effectLst/>
                  </a:rPr>
                  <a:t>Office</a:t>
                </a:r>
              </a:p>
            </p:txBody>
          </p:sp>
        </p:grp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1470" y="2002"/>
              <a:ext cx="2712" cy="0"/>
              <a:chOff x="1240" y="2546"/>
              <a:chExt cx="2712" cy="0"/>
            </a:xfrm>
          </p:grpSpPr>
          <p:sp>
            <p:nvSpPr>
              <p:cNvPr id="896043" name="Line 43"/>
              <p:cNvSpPr>
                <a:spLocks noChangeShapeType="1"/>
              </p:cNvSpPr>
              <p:nvPr/>
            </p:nvSpPr>
            <p:spPr bwMode="auto">
              <a:xfrm>
                <a:off x="3680" y="2546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44" name="Line 44"/>
              <p:cNvSpPr>
                <a:spLocks noChangeShapeType="1"/>
              </p:cNvSpPr>
              <p:nvPr/>
            </p:nvSpPr>
            <p:spPr bwMode="auto">
              <a:xfrm>
                <a:off x="1646" y="2546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45" name="Line 45"/>
              <p:cNvSpPr>
                <a:spLocks noChangeShapeType="1"/>
              </p:cNvSpPr>
              <p:nvPr/>
            </p:nvSpPr>
            <p:spPr bwMode="auto">
              <a:xfrm>
                <a:off x="2053" y="2546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46" name="Line 46"/>
              <p:cNvSpPr>
                <a:spLocks noChangeShapeType="1"/>
              </p:cNvSpPr>
              <p:nvPr/>
            </p:nvSpPr>
            <p:spPr bwMode="auto">
              <a:xfrm>
                <a:off x="2460" y="2546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47" name="Line 47"/>
              <p:cNvSpPr>
                <a:spLocks noChangeShapeType="1"/>
              </p:cNvSpPr>
              <p:nvPr/>
            </p:nvSpPr>
            <p:spPr bwMode="auto">
              <a:xfrm>
                <a:off x="2866" y="2546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48" name="Line 48"/>
              <p:cNvSpPr>
                <a:spLocks noChangeShapeType="1"/>
              </p:cNvSpPr>
              <p:nvPr/>
            </p:nvSpPr>
            <p:spPr bwMode="auto">
              <a:xfrm>
                <a:off x="3273" y="2546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6049" name="Line 49"/>
              <p:cNvSpPr>
                <a:spLocks noChangeShapeType="1"/>
              </p:cNvSpPr>
              <p:nvPr/>
            </p:nvSpPr>
            <p:spPr bwMode="auto">
              <a:xfrm>
                <a:off x="1240" y="2546"/>
                <a:ext cx="272" cy="0"/>
              </a:xfrm>
              <a:prstGeom prst="line">
                <a:avLst/>
              </a:prstGeom>
              <a:noFill/>
              <a:ln w="1016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6050" name="Rectangle 50"/>
            <p:cNvSpPr>
              <a:spLocks noChangeArrowheads="1"/>
            </p:cNvSpPr>
            <p:nvPr/>
          </p:nvSpPr>
          <p:spPr bwMode="auto">
            <a:xfrm>
              <a:off x="1762" y="1645"/>
              <a:ext cx="2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effectLst/>
                </a:rPr>
                <a:t>Shipping and receiving docks</a:t>
              </a:r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559050" y="3363913"/>
            <a:ext cx="2520950" cy="1809750"/>
            <a:chOff x="1612" y="2119"/>
            <a:chExt cx="1588" cy="1140"/>
          </a:xfrm>
        </p:grpSpPr>
        <p:sp>
          <p:nvSpPr>
            <p:cNvPr id="896054" name="Line 54"/>
            <p:cNvSpPr>
              <a:spLocks noChangeShapeType="1"/>
            </p:cNvSpPr>
            <p:nvPr/>
          </p:nvSpPr>
          <p:spPr bwMode="auto">
            <a:xfrm flipV="1">
              <a:off x="1612" y="2121"/>
              <a:ext cx="376" cy="10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56" name="Line 56"/>
            <p:cNvSpPr>
              <a:spLocks noChangeShapeType="1"/>
            </p:cNvSpPr>
            <p:nvPr/>
          </p:nvSpPr>
          <p:spPr bwMode="auto">
            <a:xfrm flipH="1" flipV="1">
              <a:off x="1635" y="2119"/>
              <a:ext cx="400" cy="1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57" name="Line 57"/>
            <p:cNvSpPr>
              <a:spLocks noChangeShapeType="1"/>
            </p:cNvSpPr>
            <p:nvPr/>
          </p:nvSpPr>
          <p:spPr bwMode="auto">
            <a:xfrm flipV="1">
              <a:off x="2407" y="2131"/>
              <a:ext cx="793" cy="1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3360738" y="3324225"/>
            <a:ext cx="2425700" cy="1770063"/>
            <a:chOff x="2117" y="2094"/>
            <a:chExt cx="1528" cy="1115"/>
          </a:xfrm>
        </p:grpSpPr>
        <p:sp>
          <p:nvSpPr>
            <p:cNvPr id="896058" name="Line 58"/>
            <p:cNvSpPr>
              <a:spLocks noChangeShapeType="1"/>
            </p:cNvSpPr>
            <p:nvPr/>
          </p:nvSpPr>
          <p:spPr bwMode="auto">
            <a:xfrm>
              <a:off x="3633" y="2094"/>
              <a:ext cx="12" cy="10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59" name="Line 59"/>
            <p:cNvSpPr>
              <a:spLocks noChangeShapeType="1"/>
            </p:cNvSpPr>
            <p:nvPr/>
          </p:nvSpPr>
          <p:spPr bwMode="auto">
            <a:xfrm>
              <a:off x="2832" y="2105"/>
              <a:ext cx="376" cy="10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061" name="Line 61"/>
            <p:cNvSpPr>
              <a:spLocks noChangeShapeType="1"/>
            </p:cNvSpPr>
            <p:nvPr/>
          </p:nvSpPr>
          <p:spPr bwMode="auto">
            <a:xfrm flipH="1">
              <a:off x="2117" y="2106"/>
              <a:ext cx="303" cy="11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Random Stocking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algn="just"/>
            <a:r>
              <a:rPr lang="en-US" i="1" dirty="0">
                <a:solidFill>
                  <a:schemeClr val="tx1"/>
                </a:solidFill>
              </a:rPr>
              <a:t>Automatic Identification System </a:t>
            </a:r>
            <a:r>
              <a:rPr lang="en-US" dirty="0">
                <a:solidFill>
                  <a:schemeClr val="tx1"/>
                </a:solidFill>
              </a:rPr>
              <a:t>(AIS) </a:t>
            </a:r>
            <a:r>
              <a:rPr lang="en-US" dirty="0" err="1">
                <a:solidFill>
                  <a:schemeClr val="tx1"/>
                </a:solidFill>
              </a:rPr>
              <a:t>biasanya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berbentuk</a:t>
            </a:r>
            <a:r>
              <a:rPr lang="en-US" dirty="0">
                <a:solidFill>
                  <a:schemeClr val="tx1"/>
                </a:solidFill>
              </a:rPr>
              <a:t> barcode, </a:t>
            </a:r>
            <a:r>
              <a:rPr lang="en-US" dirty="0" err="1">
                <a:solidFill>
                  <a:schemeClr val="tx1"/>
                </a:solidFill>
              </a:rPr>
              <a:t>mengerjakan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identifikasi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akurat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cepat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AIS </a:t>
            </a:r>
            <a:r>
              <a:rPr lang="en-US" dirty="0" err="1">
                <a:solidFill>
                  <a:schemeClr val="tx1"/>
                </a:solidFill>
              </a:rPr>
              <a:t>dipadukan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manajemen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efektif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manajer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operasi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mengetahui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setiap</a:t>
            </a:r>
            <a:r>
              <a:rPr lang="en-US" dirty="0">
                <a:solidFill>
                  <a:schemeClr val="tx1"/>
                </a:solidFill>
              </a:rPr>
              <a:t> unit yang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86800" cy="14700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b="1" dirty="0" smtClean="0"/>
              <a:t>random stocking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terkomputasi</a:t>
            </a:r>
            <a:r>
              <a:rPr lang="en-US" sz="3600" dirty="0" smtClean="0"/>
              <a:t> </a:t>
            </a:r>
            <a:r>
              <a:rPr lang="en-US" sz="3600" dirty="0" err="1" smtClean="0"/>
              <a:t>meliputi</a:t>
            </a:r>
            <a:r>
              <a:rPr lang="en-US" sz="3600" dirty="0" smtClean="0"/>
              <a:t> </a:t>
            </a:r>
            <a:r>
              <a:rPr lang="en-US" sz="3600" dirty="0" err="1" smtClean="0"/>
              <a:t>tugas-tugas</a:t>
            </a:r>
            <a:r>
              <a:rPr lang="en-US" sz="3600" dirty="0" smtClean="0"/>
              <a:t> </a:t>
            </a:r>
            <a:r>
              <a:rPr lang="en-US" sz="3600" dirty="0" err="1" smtClean="0"/>
              <a:t>berikut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4800600"/>
          </a:xfrm>
        </p:spPr>
        <p:txBody>
          <a:bodyPr>
            <a:normAutofit fontScale="850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Membuat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daftar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lokasi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terbuka</a:t>
            </a:r>
            <a:r>
              <a:rPr lang="en-US" dirty="0">
                <a:solidFill>
                  <a:schemeClr val="tx1"/>
                </a:solidFill>
              </a:rPr>
              <a:t>”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tersedia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catatan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akurat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lokasinya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Mengurutkan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barang-barang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urutan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tertentu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meminimalkan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perjalanan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dibutuhkan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mengambil</a:t>
            </a:r>
            <a:r>
              <a:rPr lang="en-US" dirty="0">
                <a:solidFill>
                  <a:schemeClr val="tx1"/>
                </a:solidFill>
              </a:rPr>
              <a:t>” </a:t>
            </a:r>
            <a:r>
              <a:rPr lang="en-US" dirty="0" err="1">
                <a:solidFill>
                  <a:schemeClr val="tx1"/>
                </a:solidFill>
              </a:rPr>
              <a:t>pesanan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Menggabungkan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pesanan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mengurangi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penjemputan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Menugaskan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sekumpulan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tertentu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barang-barang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sering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wilayah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tertentu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tempuh</a:t>
            </a:r>
            <a:r>
              <a:rPr lang="en-US" dirty="0">
                <a:solidFill>
                  <a:schemeClr val="tx1"/>
                </a:solidFill>
              </a:rPr>
              <a:t> total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diminimalkan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Customizing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57400"/>
            <a:ext cx="7086600" cy="4038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Customizing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kustomisasi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penggudangan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menambah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melalui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modifikasi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perbaikan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pelabelan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pengemasan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komponen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Kustomisasi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biasanya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baik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menghasilkan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keunggulan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bersaing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sangat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cepat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4 – Tata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9263" indent="-449263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þ"/>
            </a:pP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Produk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tetap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berada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satu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tempat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9263" indent="-449263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þ"/>
            </a:pP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Pekerja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peralatan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datang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tempat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tsb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49263" indent="-449263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þ"/>
            </a:pP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Faktor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kerumitan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87425" lvl="1" indent="-358775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þ"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Terbatasnya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tempat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87425" lvl="1" indent="-358775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þ"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Proses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berbeda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membutuhkan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bahan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berbeda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87425" lvl="1" indent="-358775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þ"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Volume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bahan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yg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butuhkan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adl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dinamis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operating 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76600"/>
            <a:ext cx="3389312" cy="261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669925"/>
            <a:ext cx="7770812" cy="9271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Strategi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Alternatif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20553" name="Rectangle 9"/>
          <p:cNvSpPr>
            <a:spLocks noChangeArrowheads="1"/>
          </p:cNvSpPr>
          <p:nvPr/>
        </p:nvSpPr>
        <p:spPr bwMode="auto">
          <a:xfrm>
            <a:off x="377372" y="1844675"/>
            <a:ext cx="80728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þ"/>
            </a:pP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Melengkapi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proyeknya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sebisa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mungkin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luar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lokasi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dgn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orientasi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pada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produk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spcBef>
                <a:spcPct val="40000"/>
              </a:spcBef>
              <a:buFont typeface="Wingdings" pitchFamily="2" charset="2"/>
              <a:buChar char="þ"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Cara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dapat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indent="-457200"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meningkatkan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lvl="1" indent="-457200">
              <a:spcBef>
                <a:spcPts val="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efisiensi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hanya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-457200">
              <a:spcBef>
                <a:spcPts val="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jika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produk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</a:p>
          <a:p>
            <a:pPr marL="0" lvl="1" indent="-457200">
              <a:spcBef>
                <a:spcPts val="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dibutuhkan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dlm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1" indent="-457200"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jumlah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besar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620560" name="Picture 16" descr="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891" y="2960461"/>
            <a:ext cx="3741738" cy="28019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90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Strategi</a:t>
            </a:r>
            <a:r>
              <a:rPr lang="en-US" dirty="0" smtClean="0"/>
              <a:t> Tata </a:t>
            </a:r>
            <a:r>
              <a:rPr lang="en-US" dirty="0" err="1" smtClean="0"/>
              <a:t>Letak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Posisi Tetap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id-ID" sz="2800" b="1" dirty="0" smtClean="0"/>
              <a:t>Posisi tetap</a:t>
            </a:r>
            <a:r>
              <a:rPr lang="id-ID" sz="2800" dirty="0" smtClean="0"/>
              <a:t>: tata letak yg mengharuskan karyawan dan peralatan dalam satu wilayah kerja.</a:t>
            </a:r>
          </a:p>
          <a:p>
            <a:r>
              <a:rPr lang="id-ID" sz="2800" b="1" dirty="0" smtClean="0"/>
              <a:t>Contoh</a:t>
            </a:r>
            <a:r>
              <a:rPr lang="id-ID" sz="2800" dirty="0" smtClean="0"/>
              <a:t> : proyek pembuatan kapal, konstruksi jalan tol, jembatan, rumah dan sumur minyak</a:t>
            </a:r>
          </a:p>
          <a:p>
            <a:r>
              <a:rPr lang="id-ID" sz="2800" dirty="0" smtClean="0"/>
              <a:t>Tata letak ini </a:t>
            </a:r>
            <a:r>
              <a:rPr lang="id-ID" sz="2800" b="1" dirty="0" smtClean="0"/>
              <a:t>rumit</a:t>
            </a:r>
            <a:r>
              <a:rPr lang="id-ID" sz="2800" dirty="0" smtClean="0"/>
              <a:t> karena :</a:t>
            </a:r>
          </a:p>
          <a:p>
            <a:pPr lvl="1"/>
            <a:r>
              <a:rPr lang="id-ID" sz="2400" dirty="0" smtClean="0"/>
              <a:t>Ruang gerak dibatasi oleh lokasi</a:t>
            </a:r>
          </a:p>
          <a:p>
            <a:pPr lvl="1"/>
            <a:r>
              <a:rPr lang="id-ID" sz="2400" dirty="0" smtClean="0"/>
              <a:t>Pada tahap konstruksi, diperlukan bahan baku yg berbeda</a:t>
            </a:r>
            <a:r>
              <a:rPr lang="id-ID" sz="2400" dirty="0" smtClean="0">
                <a:sym typeface="Wingdings" pitchFamily="2" charset="2"/>
              </a:rPr>
              <a:t>penjadwalan</a:t>
            </a:r>
          </a:p>
          <a:p>
            <a:pPr lvl="1"/>
            <a:r>
              <a:rPr lang="id-ID" sz="2400" dirty="0" smtClean="0">
                <a:sym typeface="Wingdings" pitchFamily="2" charset="2"/>
              </a:rPr>
              <a:t>Jumlah bahan baku bervariasi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6473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Tahapan Penyusunan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r>
              <a:rPr lang="id-ID" sz="2400" dirty="0" smtClean="0"/>
              <a:t>Tahap 1. Buat matriks “</a:t>
            </a:r>
            <a:r>
              <a:rPr lang="id-ID" sz="2400" b="1" i="1" dirty="0" smtClean="0"/>
              <a:t>dari-ke</a:t>
            </a:r>
            <a:r>
              <a:rPr lang="id-ID" sz="2400" dirty="0" smtClean="0"/>
              <a:t>” yg menunjukkan </a:t>
            </a:r>
            <a:r>
              <a:rPr lang="id-ID" sz="2400" b="1" dirty="0" smtClean="0"/>
              <a:t>arus komponen </a:t>
            </a:r>
            <a:r>
              <a:rPr lang="id-ID" sz="2400" dirty="0" smtClean="0"/>
              <a:t>atau </a:t>
            </a:r>
            <a:r>
              <a:rPr lang="id-ID" sz="2400" b="1" dirty="0" smtClean="0"/>
              <a:t>bahan baku</a:t>
            </a:r>
            <a:r>
              <a:rPr lang="id-ID" sz="2400" dirty="0" smtClean="0"/>
              <a:t> dari satu departemen ke departemen lain.</a:t>
            </a:r>
          </a:p>
          <a:p>
            <a:r>
              <a:rPr lang="id-ID" sz="2400" dirty="0" smtClean="0"/>
              <a:t>Tahap 2. Tentukan kebutuhan </a:t>
            </a:r>
            <a:r>
              <a:rPr lang="id-ID" sz="2400" b="1" dirty="0" smtClean="0"/>
              <a:t>ruang gerak </a:t>
            </a:r>
            <a:r>
              <a:rPr lang="id-ID" sz="2400" dirty="0" smtClean="0"/>
              <a:t>untuk setiap departmen.</a:t>
            </a:r>
          </a:p>
          <a:p>
            <a:r>
              <a:rPr lang="id-ID" sz="2400" dirty="0" smtClean="0"/>
              <a:t>Tahap 3. Bentuklah </a:t>
            </a:r>
            <a:r>
              <a:rPr lang="id-ID" sz="2400" b="1" dirty="0" smtClean="0"/>
              <a:t>diagram</a:t>
            </a:r>
            <a:r>
              <a:rPr lang="id-ID" sz="2400" dirty="0" smtClean="0"/>
              <a:t> yang menunjukkan rangkaian urutan departemen yang dilewati oleh komponen</a:t>
            </a:r>
          </a:p>
          <a:p>
            <a:r>
              <a:rPr lang="id-ID" sz="2400" dirty="0" smtClean="0"/>
              <a:t>Tahap 4. Tentukan </a:t>
            </a:r>
            <a:r>
              <a:rPr lang="id-ID" sz="2400" b="1" dirty="0" smtClean="0"/>
              <a:t>biaya tata letak</a:t>
            </a:r>
            <a:r>
              <a:rPr lang="id-ID" sz="2400" dirty="0" smtClean="0"/>
              <a:t>, menggunakan persamaan: Biaya = ∑∑ Xij Cij</a:t>
            </a:r>
          </a:p>
          <a:p>
            <a:r>
              <a:rPr lang="id-ID" sz="2400" dirty="0" smtClean="0"/>
              <a:t>Tahap 5. Usahakan untuk memperbaiki tata letak dengan cara “trial &amp; error” agar biaya paling rendah</a:t>
            </a:r>
          </a:p>
          <a:p>
            <a:r>
              <a:rPr lang="id-ID" sz="2400" dirty="0" smtClean="0"/>
              <a:t>Tahap 6. Siapkan rencana terinci yang mempertimbangkan ruang gerak dari setiap departemen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5682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id-ID" sz="3600" b="1" dirty="0" smtClean="0"/>
              <a:t>Tahap 1.</a:t>
            </a:r>
            <a:endParaRPr lang="id-ID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848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00"/>
                <a:gridCol w="1308100"/>
                <a:gridCol w="1308100"/>
                <a:gridCol w="1308100"/>
                <a:gridCol w="1308100"/>
                <a:gridCol w="1308100"/>
              </a:tblGrid>
              <a:tr h="723900">
                <a:tc>
                  <a:txBody>
                    <a:bodyPr/>
                    <a:lstStyle/>
                    <a:p>
                      <a:pPr algn="ctr"/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50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100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20</a:t>
                      </a:r>
                      <a:endParaRPr lang="id-ID" sz="24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30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50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10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0</a:t>
                      </a:r>
                      <a:endParaRPr lang="id-ID" sz="24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20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0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100</a:t>
                      </a:r>
                      <a:endParaRPr lang="id-ID" sz="24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50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0</a:t>
                      </a:r>
                      <a:endParaRPr lang="id-ID" sz="24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0</a:t>
                      </a:r>
                      <a:endParaRPr lang="id-ID" sz="2400" b="1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160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49094" y="2145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2582694" y="160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831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9" name="TextBox 8"/>
          <p:cNvSpPr txBox="1"/>
          <p:nvPr/>
        </p:nvSpPr>
        <p:spPr>
          <a:xfrm>
            <a:off x="3954294" y="160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58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5249694" y="160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278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6621294" y="160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117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7840494" y="160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579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33400" y="884238"/>
            <a:ext cx="8305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d-ID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Jumlah muatan per minggu... Mana arus yg tinggi ?</a:t>
            </a:r>
            <a:endParaRPr kumimoji="0" lang="id-ID" sz="28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38200" y="1981200"/>
            <a:ext cx="7848600" cy="4343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9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id-ID" sz="4000" b="1" dirty="0" smtClean="0"/>
              <a:t>Tahap 2.</a:t>
            </a:r>
            <a:endParaRPr lang="id-ID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28194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3581400" y="28194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6096000" y="28194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1066800" y="41148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3581400" y="41148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6096000" y="41148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2362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1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4124900" y="2362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2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6715700" y="2362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3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51932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4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4201100" y="51932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5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5181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6</a:t>
            </a:r>
            <a:endParaRPr lang="id-ID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1036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Membangun dimensi dan tata letak Departemen</a:t>
            </a:r>
            <a:endParaRPr kumimoji="0" lang="id-ID" sz="28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50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id-ID" sz="4000" b="1" dirty="0" smtClean="0"/>
              <a:t>Tahap 3</a:t>
            </a:r>
            <a:endParaRPr lang="id-ID" sz="4000" b="1" dirty="0"/>
          </a:p>
        </p:txBody>
      </p:sp>
      <p:sp>
        <p:nvSpPr>
          <p:cNvPr id="4" name="Oval 3"/>
          <p:cNvSpPr/>
          <p:nvPr/>
        </p:nvSpPr>
        <p:spPr>
          <a:xfrm>
            <a:off x="838200" y="19050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1</a:t>
            </a:r>
            <a:endParaRPr lang="id-ID" sz="2800" dirty="0"/>
          </a:p>
        </p:txBody>
      </p:sp>
      <p:sp>
        <p:nvSpPr>
          <p:cNvPr id="5" name="Oval 4"/>
          <p:cNvSpPr/>
          <p:nvPr/>
        </p:nvSpPr>
        <p:spPr>
          <a:xfrm>
            <a:off x="3581400" y="19050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2</a:t>
            </a:r>
            <a:endParaRPr lang="id-ID" sz="2400" dirty="0"/>
          </a:p>
        </p:txBody>
      </p:sp>
      <p:sp>
        <p:nvSpPr>
          <p:cNvPr id="6" name="Oval 5"/>
          <p:cNvSpPr/>
          <p:nvPr/>
        </p:nvSpPr>
        <p:spPr>
          <a:xfrm>
            <a:off x="6248400" y="19050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3</a:t>
            </a:r>
            <a:endParaRPr lang="id-ID" sz="2400" dirty="0"/>
          </a:p>
        </p:txBody>
      </p:sp>
      <p:sp>
        <p:nvSpPr>
          <p:cNvPr id="7" name="Oval 6"/>
          <p:cNvSpPr/>
          <p:nvPr/>
        </p:nvSpPr>
        <p:spPr>
          <a:xfrm>
            <a:off x="838200" y="36576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4</a:t>
            </a:r>
            <a:endParaRPr lang="id-ID" sz="2400" dirty="0"/>
          </a:p>
        </p:txBody>
      </p:sp>
      <p:sp>
        <p:nvSpPr>
          <p:cNvPr id="8" name="Oval 7"/>
          <p:cNvSpPr/>
          <p:nvPr/>
        </p:nvSpPr>
        <p:spPr>
          <a:xfrm>
            <a:off x="3581400" y="36576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5</a:t>
            </a:r>
            <a:endParaRPr lang="id-ID" sz="2400" dirty="0"/>
          </a:p>
        </p:txBody>
      </p:sp>
      <p:sp>
        <p:nvSpPr>
          <p:cNvPr id="9" name="Oval 8"/>
          <p:cNvSpPr/>
          <p:nvPr/>
        </p:nvSpPr>
        <p:spPr>
          <a:xfrm>
            <a:off x="6248400" y="3657600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6</a:t>
            </a:r>
            <a:endParaRPr lang="id-ID" sz="2400" dirty="0"/>
          </a:p>
        </p:txBody>
      </p:sp>
      <p:cxnSp>
        <p:nvCxnSpPr>
          <p:cNvPr id="12" name="Elbow Connector 11"/>
          <p:cNvCxnSpPr>
            <a:stCxn id="4" idx="0"/>
            <a:endCxn id="6" idx="0"/>
          </p:cNvCxnSpPr>
          <p:nvPr/>
        </p:nvCxnSpPr>
        <p:spPr>
          <a:xfrm rot="5400000" flipH="1" flipV="1">
            <a:off x="4419600" y="-800100"/>
            <a:ext cx="1588" cy="5410200"/>
          </a:xfrm>
          <a:prstGeom prst="bentConnector3">
            <a:avLst>
              <a:gd name="adj1" fmla="val 30341256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8813" y="10784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100</a:t>
            </a:r>
            <a:endParaRPr lang="id-ID" dirty="0"/>
          </a:p>
        </p:txBody>
      </p:sp>
      <p:cxnSp>
        <p:nvCxnSpPr>
          <p:cNvPr id="18" name="Straight Connector 17"/>
          <p:cNvCxnSpPr>
            <a:stCxn id="4" idx="6"/>
            <a:endCxn id="5" idx="2"/>
          </p:cNvCxnSpPr>
          <p:nvPr/>
        </p:nvCxnSpPr>
        <p:spPr>
          <a:xfrm>
            <a:off x="2590800" y="24384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35454" y="2145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50</a:t>
            </a:r>
            <a:endParaRPr lang="id-ID" dirty="0"/>
          </a:p>
        </p:txBody>
      </p:sp>
      <p:cxnSp>
        <p:nvCxnSpPr>
          <p:cNvPr id="21" name="Straight Connector 20"/>
          <p:cNvCxnSpPr>
            <a:stCxn id="5" idx="6"/>
            <a:endCxn id="6" idx="2"/>
          </p:cNvCxnSpPr>
          <p:nvPr/>
        </p:nvCxnSpPr>
        <p:spPr>
          <a:xfrm>
            <a:off x="5334000" y="24384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78654" y="2145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30</a:t>
            </a:r>
            <a:endParaRPr lang="id-ID" dirty="0"/>
          </a:p>
        </p:txBody>
      </p:sp>
      <p:cxnSp>
        <p:nvCxnSpPr>
          <p:cNvPr id="24" name="Straight Connector 23"/>
          <p:cNvCxnSpPr>
            <a:stCxn id="4" idx="6"/>
            <a:endCxn id="9" idx="2"/>
          </p:cNvCxnSpPr>
          <p:nvPr/>
        </p:nvCxnSpPr>
        <p:spPr>
          <a:xfrm>
            <a:off x="2590800" y="2438400"/>
            <a:ext cx="365760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6" idx="2"/>
          </p:cNvCxnSpPr>
          <p:nvPr/>
        </p:nvCxnSpPr>
        <p:spPr>
          <a:xfrm flipV="1">
            <a:off x="2590800" y="2438400"/>
            <a:ext cx="365760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4"/>
            <a:endCxn id="9" idx="0"/>
          </p:cNvCxnSpPr>
          <p:nvPr/>
        </p:nvCxnSpPr>
        <p:spPr>
          <a:xfrm rot="5400000">
            <a:off x="6781800" y="33147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4"/>
            <a:endCxn id="8" idx="0"/>
          </p:cNvCxnSpPr>
          <p:nvPr/>
        </p:nvCxnSpPr>
        <p:spPr>
          <a:xfrm rot="5400000">
            <a:off x="4114800" y="33147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6"/>
            <a:endCxn id="8" idx="2"/>
          </p:cNvCxnSpPr>
          <p:nvPr/>
        </p:nvCxnSpPr>
        <p:spPr>
          <a:xfrm>
            <a:off x="2590800" y="41910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48000" y="3048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50</a:t>
            </a:r>
            <a:endParaRPr lang="id-ID" dirty="0"/>
          </a:p>
        </p:txBody>
      </p:sp>
      <p:sp>
        <p:nvSpPr>
          <p:cNvPr id="35" name="TextBox 34"/>
          <p:cNvSpPr txBox="1"/>
          <p:nvPr/>
        </p:nvSpPr>
        <p:spPr>
          <a:xfrm>
            <a:off x="3064054" y="3886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50</a:t>
            </a:r>
            <a:endParaRPr lang="id-ID" dirty="0"/>
          </a:p>
        </p:txBody>
      </p:sp>
      <p:sp>
        <p:nvSpPr>
          <p:cNvPr id="36" name="TextBox 35"/>
          <p:cNvSpPr txBox="1"/>
          <p:nvPr/>
        </p:nvSpPr>
        <p:spPr>
          <a:xfrm>
            <a:off x="5426254" y="35168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20</a:t>
            </a:r>
            <a:endParaRPr lang="id-ID" dirty="0"/>
          </a:p>
        </p:txBody>
      </p:sp>
      <p:sp>
        <p:nvSpPr>
          <p:cNvPr id="37" name="TextBox 36"/>
          <p:cNvSpPr txBox="1"/>
          <p:nvPr/>
        </p:nvSpPr>
        <p:spPr>
          <a:xfrm>
            <a:off x="7050613" y="31358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100</a:t>
            </a:r>
            <a:endParaRPr lang="id-ID" dirty="0"/>
          </a:p>
        </p:txBody>
      </p:sp>
      <p:sp>
        <p:nvSpPr>
          <p:cNvPr id="38" name="TextBox 37"/>
          <p:cNvSpPr txBox="1"/>
          <p:nvPr/>
        </p:nvSpPr>
        <p:spPr>
          <a:xfrm>
            <a:off x="381000" y="5105400"/>
            <a:ext cx="8097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Tahap 4</a:t>
            </a:r>
            <a:r>
              <a:rPr lang="id-ID" dirty="0" smtClean="0"/>
              <a:t>. Biaya perpindahan antar departemen yg berdekatan $ 1, yang tidak </a:t>
            </a:r>
          </a:p>
          <a:p>
            <a:r>
              <a:rPr lang="id-ID" dirty="0" smtClean="0"/>
              <a:t>Berdekatan $ 2, misalnya dari 1 ke 2 = $1, dari 1 ke 6 = $ 2, dari 4 ke 3 = $2. </a:t>
            </a:r>
          </a:p>
          <a:p>
            <a:r>
              <a:rPr lang="id-ID" dirty="0" smtClean="0"/>
              <a:t>Total biaya untuk Tata letak ini adalah = $ 50 (1-2) + $200 (1-3) + $40 (1-6) + </a:t>
            </a:r>
          </a:p>
          <a:p>
            <a:r>
              <a:rPr lang="id-ID" dirty="0" smtClean="0"/>
              <a:t>$30 (2-3) + $50 (2-4) + $10 (2-5) + $40 (3-4) + $100 (3-6) + $50 (4-5) =  $570</a:t>
            </a:r>
            <a:endParaRPr lang="id-ID" dirty="0"/>
          </a:p>
        </p:txBody>
      </p:sp>
      <p:cxnSp>
        <p:nvCxnSpPr>
          <p:cNvPr id="40" name="Straight Connector 39"/>
          <p:cNvCxnSpPr>
            <a:stCxn id="7" idx="6"/>
            <a:endCxn id="5" idx="3"/>
          </p:cNvCxnSpPr>
          <p:nvPr/>
        </p:nvCxnSpPr>
        <p:spPr>
          <a:xfrm flipV="1">
            <a:off x="2590800" y="2815571"/>
            <a:ext cx="1247263" cy="1375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57800" y="2526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20</a:t>
            </a:r>
            <a:endParaRPr lang="id-ID" dirty="0"/>
          </a:p>
        </p:txBody>
      </p:sp>
      <p:sp>
        <p:nvSpPr>
          <p:cNvPr id="42" name="TextBox 41"/>
          <p:cNvSpPr txBox="1"/>
          <p:nvPr/>
        </p:nvSpPr>
        <p:spPr>
          <a:xfrm>
            <a:off x="4207054" y="2895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127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d-ID" sz="3600" b="1" dirty="0" smtClean="0"/>
              <a:t>Tahap 5</a:t>
            </a:r>
            <a:endParaRPr lang="id-ID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9144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Memperbaiki tata letak, dengan</a:t>
            </a:r>
            <a:r>
              <a:rPr kumimoji="0" lang="id-ID" sz="24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cara “</a:t>
            </a:r>
            <a:r>
              <a:rPr kumimoji="0" lang="id-ID" sz="240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trial &amp; error</a:t>
            </a:r>
            <a:r>
              <a:rPr kumimoji="0" lang="id-ID" sz="24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 (coba-coba)</a:t>
            </a:r>
            <a:r>
              <a:rPr kumimoji="0" lang="id-ID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sehingga total biaya minimum; dengan menggeser Departemen</a:t>
            </a:r>
            <a:r>
              <a:rPr kumimoji="0" lang="id-ID" sz="24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 ke Departemen 2, sehinga menjadi :</a:t>
            </a:r>
            <a:endParaRPr kumimoji="0" lang="id-ID" sz="2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3036332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2</a:t>
            </a:r>
            <a:endParaRPr lang="id-ID" sz="2800" dirty="0"/>
          </a:p>
        </p:txBody>
      </p:sp>
      <p:sp>
        <p:nvSpPr>
          <p:cNvPr id="6" name="Oval 5"/>
          <p:cNvSpPr/>
          <p:nvPr/>
        </p:nvSpPr>
        <p:spPr>
          <a:xfrm>
            <a:off x="3581400" y="3036332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1</a:t>
            </a:r>
            <a:endParaRPr lang="id-ID" sz="2400" dirty="0"/>
          </a:p>
        </p:txBody>
      </p:sp>
      <p:sp>
        <p:nvSpPr>
          <p:cNvPr id="7" name="Oval 6"/>
          <p:cNvSpPr/>
          <p:nvPr/>
        </p:nvSpPr>
        <p:spPr>
          <a:xfrm>
            <a:off x="6248400" y="3036332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3</a:t>
            </a:r>
            <a:endParaRPr lang="id-ID" sz="2400" dirty="0"/>
          </a:p>
        </p:txBody>
      </p:sp>
      <p:sp>
        <p:nvSpPr>
          <p:cNvPr id="8" name="Oval 7"/>
          <p:cNvSpPr/>
          <p:nvPr/>
        </p:nvSpPr>
        <p:spPr>
          <a:xfrm>
            <a:off x="838200" y="4788932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4</a:t>
            </a:r>
            <a:endParaRPr lang="id-ID" sz="2400" dirty="0"/>
          </a:p>
        </p:txBody>
      </p:sp>
      <p:sp>
        <p:nvSpPr>
          <p:cNvPr id="9" name="Oval 8"/>
          <p:cNvSpPr/>
          <p:nvPr/>
        </p:nvSpPr>
        <p:spPr>
          <a:xfrm>
            <a:off x="3581400" y="4788932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5</a:t>
            </a:r>
            <a:endParaRPr lang="id-ID" sz="2400" dirty="0"/>
          </a:p>
        </p:txBody>
      </p:sp>
      <p:sp>
        <p:nvSpPr>
          <p:cNvPr id="10" name="Oval 9"/>
          <p:cNvSpPr/>
          <p:nvPr/>
        </p:nvSpPr>
        <p:spPr>
          <a:xfrm>
            <a:off x="6248400" y="4788932"/>
            <a:ext cx="1752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6</a:t>
            </a:r>
            <a:endParaRPr lang="id-ID" sz="2400" dirty="0"/>
          </a:p>
        </p:txBody>
      </p:sp>
      <p:cxnSp>
        <p:nvCxnSpPr>
          <p:cNvPr id="11" name="Elbow Connector 10"/>
          <p:cNvCxnSpPr>
            <a:stCxn id="5" idx="0"/>
            <a:endCxn id="7" idx="0"/>
          </p:cNvCxnSpPr>
          <p:nvPr/>
        </p:nvCxnSpPr>
        <p:spPr>
          <a:xfrm rot="5400000" flipH="1" flipV="1">
            <a:off x="4419600" y="331232"/>
            <a:ext cx="1588" cy="5410200"/>
          </a:xfrm>
          <a:prstGeom prst="bentConnector3">
            <a:avLst>
              <a:gd name="adj1" fmla="val 30341256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7054" y="2209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30</a:t>
            </a:r>
            <a:endParaRPr lang="id-ID" dirty="0"/>
          </a:p>
        </p:txBody>
      </p: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>
          <a:xfrm>
            <a:off x="2590800" y="356973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35454" y="3276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50</a:t>
            </a:r>
            <a:endParaRPr lang="id-ID" dirty="0"/>
          </a:p>
        </p:txBody>
      </p:sp>
      <p:cxnSp>
        <p:nvCxnSpPr>
          <p:cNvPr id="15" name="Straight Connector 14"/>
          <p:cNvCxnSpPr>
            <a:stCxn id="6" idx="6"/>
            <a:endCxn id="7" idx="2"/>
          </p:cNvCxnSpPr>
          <p:nvPr/>
        </p:nvCxnSpPr>
        <p:spPr>
          <a:xfrm>
            <a:off x="5334000" y="3569732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8654" y="32766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100</a:t>
            </a:r>
            <a:endParaRPr lang="id-ID" dirty="0"/>
          </a:p>
        </p:txBody>
      </p:sp>
      <p:cxnSp>
        <p:nvCxnSpPr>
          <p:cNvPr id="18" name="Straight Connector 17"/>
          <p:cNvCxnSpPr>
            <a:stCxn id="8" idx="6"/>
            <a:endCxn id="7" idx="2"/>
          </p:cNvCxnSpPr>
          <p:nvPr/>
        </p:nvCxnSpPr>
        <p:spPr>
          <a:xfrm flipV="1">
            <a:off x="2590800" y="3569732"/>
            <a:ext cx="365760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  <a:endCxn id="10" idx="0"/>
          </p:cNvCxnSpPr>
          <p:nvPr/>
        </p:nvCxnSpPr>
        <p:spPr>
          <a:xfrm rot="5400000">
            <a:off x="6781800" y="4446032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2"/>
          </p:cNvCxnSpPr>
          <p:nvPr/>
        </p:nvCxnSpPr>
        <p:spPr>
          <a:xfrm>
            <a:off x="2590800" y="5322332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6400" y="4267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50</a:t>
            </a:r>
            <a:endParaRPr lang="id-ID" dirty="0"/>
          </a:p>
        </p:txBody>
      </p:sp>
      <p:sp>
        <p:nvSpPr>
          <p:cNvPr id="23" name="TextBox 22"/>
          <p:cNvSpPr txBox="1"/>
          <p:nvPr/>
        </p:nvSpPr>
        <p:spPr>
          <a:xfrm>
            <a:off x="3064054" y="50175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50</a:t>
            </a:r>
            <a:endParaRPr lang="id-ID" dirty="0"/>
          </a:p>
        </p:txBody>
      </p:sp>
      <p:sp>
        <p:nvSpPr>
          <p:cNvPr id="25" name="TextBox 24"/>
          <p:cNvSpPr txBox="1"/>
          <p:nvPr/>
        </p:nvSpPr>
        <p:spPr>
          <a:xfrm>
            <a:off x="7050613" y="4267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100</a:t>
            </a:r>
            <a:endParaRPr lang="id-ID" dirty="0"/>
          </a:p>
        </p:txBody>
      </p:sp>
      <p:sp>
        <p:nvSpPr>
          <p:cNvPr id="27" name="TextBox 26"/>
          <p:cNvSpPr txBox="1"/>
          <p:nvPr/>
        </p:nvSpPr>
        <p:spPr>
          <a:xfrm>
            <a:off x="4191000" y="4114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20</a:t>
            </a:r>
            <a:endParaRPr lang="id-ID" dirty="0"/>
          </a:p>
        </p:txBody>
      </p:sp>
      <p:sp>
        <p:nvSpPr>
          <p:cNvPr id="28" name="TextBox 27"/>
          <p:cNvSpPr txBox="1"/>
          <p:nvPr/>
        </p:nvSpPr>
        <p:spPr>
          <a:xfrm>
            <a:off x="2895600" y="4114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10</a:t>
            </a:r>
            <a:endParaRPr lang="id-ID" dirty="0"/>
          </a:p>
        </p:txBody>
      </p:sp>
      <p:cxnSp>
        <p:nvCxnSpPr>
          <p:cNvPr id="30" name="Straight Connector 29"/>
          <p:cNvCxnSpPr>
            <a:stCxn id="5" idx="4"/>
            <a:endCxn id="8" idx="0"/>
          </p:cNvCxnSpPr>
          <p:nvPr/>
        </p:nvCxnSpPr>
        <p:spPr>
          <a:xfrm rot="5400000">
            <a:off x="1371600" y="4446032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5"/>
            <a:endCxn id="9" idx="1"/>
          </p:cNvCxnSpPr>
          <p:nvPr/>
        </p:nvCxnSpPr>
        <p:spPr>
          <a:xfrm rot="16200000" flipH="1">
            <a:off x="2586971" y="3694069"/>
            <a:ext cx="998258" cy="1503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5"/>
            <a:endCxn id="10" idx="1"/>
          </p:cNvCxnSpPr>
          <p:nvPr/>
        </p:nvCxnSpPr>
        <p:spPr>
          <a:xfrm rot="16200000" flipH="1">
            <a:off x="5292071" y="3732169"/>
            <a:ext cx="998258" cy="1427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07254" y="4267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20</a:t>
            </a:r>
            <a:endParaRPr lang="id-ID" dirty="0"/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457200" y="6172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biaya menjadi : $ 480, dibandingkan dengan sebelumnya : $ 570 </a:t>
            </a:r>
            <a:endParaRPr kumimoji="0" lang="id-ID" sz="20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37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Tahap 6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28194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3581400" y="28194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6096000" y="28194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1066800" y="41148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3581400" y="41148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6096000" y="41148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Departemen</a:t>
            </a:r>
          </a:p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2362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1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4124900" y="2362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2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6715700" y="2362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3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51932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4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4201100" y="51932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5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5181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Kamar 6</a:t>
            </a:r>
            <a:endParaRPr lang="id-ID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1036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Tata Letak Optimum antar Departemen</a:t>
            </a:r>
            <a:endParaRPr kumimoji="0" lang="id-ID" sz="28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86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5 - TATA-LETAK </a:t>
            </a:r>
            <a:r>
              <a:rPr lang="en-US" sz="3600" b="1" dirty="0"/>
              <a:t>BERORIENTASI </a:t>
            </a:r>
            <a:r>
              <a:rPr lang="en-US" sz="3600" b="1" dirty="0" smtClean="0"/>
              <a:t>PROSES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Pengaturan</a:t>
            </a:r>
            <a:r>
              <a:rPr lang="en-US" sz="2800" dirty="0" smtClean="0"/>
              <a:t> </a:t>
            </a:r>
            <a:r>
              <a:rPr lang="en-US" sz="2800" dirty="0" err="1"/>
              <a:t>penempatan</a:t>
            </a:r>
            <a:r>
              <a:rPr lang="en-US" sz="2800" dirty="0"/>
              <a:t> </a:t>
            </a:r>
            <a:r>
              <a:rPr lang="en-US" sz="2800" dirty="0" err="1"/>
              <a:t>fasilitas</a:t>
            </a:r>
            <a:r>
              <a:rPr lang="en-US" sz="2800" dirty="0"/>
              <a:t> </a:t>
            </a:r>
            <a:r>
              <a:rPr lang="en-US" sz="2800" dirty="0" err="1" smtClean="0"/>
              <a:t>usaha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/>
              <a:t>lokasi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. 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keuntungan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dicapai</a:t>
            </a:r>
            <a:r>
              <a:rPr lang="en-US" sz="2800" dirty="0" smtClean="0"/>
              <a:t> :</a:t>
            </a:r>
          </a:p>
          <a:p>
            <a:pPr algn="just">
              <a:buNone/>
            </a:pPr>
            <a:endParaRPr lang="en-US" sz="2800" dirty="0" smtClean="0"/>
          </a:p>
          <a:p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/>
              <a:t>penanganan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baku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 </a:t>
            </a:r>
            <a:r>
              <a:rPr lang="en-US" sz="2800" dirty="0" smtClean="0"/>
              <a:t>       minimal.</a:t>
            </a:r>
            <a:endParaRPr lang="en-US" sz="2800" dirty="0"/>
          </a:p>
          <a:p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/>
              <a:t>ruangan</a:t>
            </a:r>
            <a:r>
              <a:rPr lang="en-US" sz="2800" dirty="0"/>
              <a:t> yang </a:t>
            </a:r>
            <a:r>
              <a:rPr lang="en-US" sz="2800" dirty="0" err="1"/>
              <a:t>efisien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Mencegah</a:t>
            </a:r>
            <a:r>
              <a:rPr lang="en-US" sz="2800" dirty="0" smtClean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kemacetan</a:t>
            </a:r>
            <a:r>
              <a:rPr lang="en-US" sz="2800" dirty="0"/>
              <a:t> </a:t>
            </a:r>
            <a:r>
              <a:rPr lang="en-US" sz="2800" dirty="0" err="1"/>
              <a:t>aliran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.</a:t>
            </a:r>
          </a:p>
          <a:p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yang </a:t>
            </a:r>
            <a:r>
              <a:rPr lang="en-US" sz="2800" dirty="0" err="1"/>
              <a:t>efisien</a:t>
            </a:r>
            <a:r>
              <a:rPr lang="en-US" sz="2800" dirty="0"/>
              <a:t>. </a:t>
            </a:r>
          </a:p>
          <a:p>
            <a:r>
              <a:rPr lang="en-US" sz="2800" dirty="0" err="1" smtClean="0"/>
              <a:t>Mengurangi</a:t>
            </a:r>
            <a:r>
              <a:rPr lang="en-US" sz="2800" dirty="0" smtClean="0"/>
              <a:t> </a:t>
            </a:r>
            <a:r>
              <a:rPr lang="en-US" sz="2800" dirty="0" err="1"/>
              <a:t>waktu</a:t>
            </a:r>
            <a:r>
              <a:rPr lang="en-US" sz="2800" dirty="0"/>
              <a:t> yang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pabrikasi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melayani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/>
              <a:t>Kelebihan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Kelemahan</a:t>
            </a:r>
            <a:r>
              <a:rPr lang="en-US" b="1" dirty="0"/>
              <a:t> Tata </a:t>
            </a:r>
            <a:r>
              <a:rPr lang="en-US" b="1" dirty="0" err="1"/>
              <a:t>Letak</a:t>
            </a:r>
            <a:r>
              <a:rPr lang="en-US" b="1" dirty="0"/>
              <a:t> </a:t>
            </a:r>
            <a:r>
              <a:rPr lang="en-US" b="1" dirty="0" err="1"/>
              <a:t>Berorientasi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 smtClean="0"/>
              <a:t>Proses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2514600"/>
          <a:ext cx="8763000" cy="2819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81500"/>
                <a:gridCol w="4381500"/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Kelebihan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Kekurangan</a:t>
                      </a:r>
                      <a:endParaRPr lang="en-US" sz="2400" dirty="0"/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r>
                        <a:rPr lang="en-US" sz="2400" kern="1200" dirty="0" err="1" smtClean="0"/>
                        <a:t>Fleksibilitas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peralatan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dan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penugasan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tenaga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kerja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/>
                        <a:t>Pada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peralatan</a:t>
                      </a:r>
                      <a:r>
                        <a:rPr lang="en-US" sz="2400" kern="1200" dirty="0" smtClean="0"/>
                        <a:t> yang </a:t>
                      </a:r>
                      <a:r>
                        <a:rPr lang="en-US" sz="2400" kern="1200" dirty="0" err="1" smtClean="0"/>
                        <a:t>biasanya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memiliki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kegunaan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umum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39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/>
                        <a:t>Dapat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menangani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produksi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komponen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dalam</a:t>
                      </a:r>
                      <a:r>
                        <a:rPr lang="en-US" sz="2400" kern="1200" dirty="0" smtClean="0"/>
                        <a:t> batch yang </a:t>
                      </a:r>
                      <a:r>
                        <a:rPr lang="en-US" sz="2400" kern="1200" dirty="0" err="1" smtClean="0"/>
                        <a:t>kecil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/>
                        <a:t>Modal yang </a:t>
                      </a:r>
                      <a:r>
                        <a:rPr lang="en-US" sz="2400" kern="1200" dirty="0" err="1" smtClean="0"/>
                        <a:t>lebih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banyak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38200" y="1854200"/>
            <a:ext cx="7416800" cy="4038600"/>
            <a:chOff x="528" y="1168"/>
            <a:chExt cx="4672" cy="2544"/>
          </a:xfrm>
        </p:grpSpPr>
        <p:sp>
          <p:nvSpPr>
            <p:cNvPr id="842757" name="Rectangle 5"/>
            <p:cNvSpPr>
              <a:spLocks noChangeArrowheads="1"/>
            </p:cNvSpPr>
            <p:nvPr/>
          </p:nvSpPr>
          <p:spPr bwMode="auto">
            <a:xfrm>
              <a:off x="536" y="1176"/>
              <a:ext cx="4664" cy="2520"/>
            </a:xfrm>
            <a:prstGeom prst="rect">
              <a:avLst/>
            </a:prstGeom>
            <a:solidFill>
              <a:srgbClr val="FFD98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58" name="Rectangle 6"/>
            <p:cNvSpPr>
              <a:spLocks noChangeArrowheads="1"/>
            </p:cNvSpPr>
            <p:nvPr/>
          </p:nvSpPr>
          <p:spPr bwMode="auto">
            <a:xfrm>
              <a:off x="670" y="1948"/>
              <a:ext cx="5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effectLst/>
                </a:rPr>
                <a:t>Surgery</a:t>
              </a:r>
            </a:p>
          </p:txBody>
        </p:sp>
        <p:sp>
          <p:nvSpPr>
            <p:cNvPr id="842759" name="Rectangle 7"/>
            <p:cNvSpPr>
              <a:spLocks noChangeArrowheads="1"/>
            </p:cNvSpPr>
            <p:nvPr/>
          </p:nvSpPr>
          <p:spPr bwMode="auto">
            <a:xfrm>
              <a:off x="662" y="3326"/>
              <a:ext cx="7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effectLst/>
                </a:rPr>
                <a:t>Radiology</a:t>
              </a:r>
            </a:p>
          </p:txBody>
        </p:sp>
        <p:sp>
          <p:nvSpPr>
            <p:cNvPr id="842760" name="Rectangle 8"/>
            <p:cNvSpPr>
              <a:spLocks noChangeArrowheads="1"/>
            </p:cNvSpPr>
            <p:nvPr/>
          </p:nvSpPr>
          <p:spPr bwMode="auto">
            <a:xfrm>
              <a:off x="2294" y="1486"/>
              <a:ext cx="538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>
                  <a:effectLst/>
                </a:rPr>
                <a:t>ER triage room</a:t>
              </a:r>
            </a:p>
          </p:txBody>
        </p:sp>
        <p:sp>
          <p:nvSpPr>
            <p:cNvPr id="842761" name="Rectangle 9"/>
            <p:cNvSpPr>
              <a:spLocks noChangeArrowheads="1"/>
            </p:cNvSpPr>
            <p:nvPr/>
          </p:nvSpPr>
          <p:spPr bwMode="auto">
            <a:xfrm>
              <a:off x="2062" y="3326"/>
              <a:ext cx="6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effectLst/>
                </a:rPr>
                <a:t>ER Beds</a:t>
              </a:r>
            </a:p>
          </p:txBody>
        </p:sp>
        <p:sp>
          <p:nvSpPr>
            <p:cNvPr id="842762" name="Rectangle 10"/>
            <p:cNvSpPr>
              <a:spLocks noChangeArrowheads="1"/>
            </p:cNvSpPr>
            <p:nvPr/>
          </p:nvSpPr>
          <p:spPr bwMode="auto">
            <a:xfrm>
              <a:off x="3118" y="3326"/>
              <a:ext cx="7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effectLst/>
                </a:rPr>
                <a:t>Pharmacy</a:t>
              </a:r>
            </a:p>
          </p:txBody>
        </p:sp>
        <p:sp>
          <p:nvSpPr>
            <p:cNvPr id="842763" name="Rectangle 11"/>
            <p:cNvSpPr>
              <a:spLocks noChangeArrowheads="1"/>
            </p:cNvSpPr>
            <p:nvPr/>
          </p:nvSpPr>
          <p:spPr bwMode="auto">
            <a:xfrm>
              <a:off x="3166" y="1606"/>
              <a:ext cx="19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effectLst/>
                </a:rPr>
                <a:t>Emergency room admissions</a:t>
              </a:r>
            </a:p>
          </p:txBody>
        </p:sp>
        <p:sp>
          <p:nvSpPr>
            <p:cNvPr id="842764" name="Rectangle 12"/>
            <p:cNvSpPr>
              <a:spLocks noChangeArrowheads="1"/>
            </p:cNvSpPr>
            <p:nvPr/>
          </p:nvSpPr>
          <p:spPr bwMode="auto">
            <a:xfrm>
              <a:off x="4206" y="3326"/>
              <a:ext cx="7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effectLst/>
                </a:rPr>
                <a:t>Billing/exit</a:t>
              </a:r>
            </a:p>
          </p:txBody>
        </p:sp>
        <p:sp>
          <p:nvSpPr>
            <p:cNvPr id="842765" name="Rectangle 13"/>
            <p:cNvSpPr>
              <a:spLocks noChangeArrowheads="1"/>
            </p:cNvSpPr>
            <p:nvPr/>
          </p:nvSpPr>
          <p:spPr bwMode="auto">
            <a:xfrm>
              <a:off x="3046" y="2406"/>
              <a:ext cx="8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effectLst/>
                </a:rPr>
                <a:t>Laboratories</a:t>
              </a:r>
            </a:p>
          </p:txBody>
        </p:sp>
        <p:sp>
          <p:nvSpPr>
            <p:cNvPr id="842780" name="Line 28"/>
            <p:cNvSpPr>
              <a:spLocks noChangeShapeType="1"/>
            </p:cNvSpPr>
            <p:nvPr/>
          </p:nvSpPr>
          <p:spPr bwMode="auto">
            <a:xfrm>
              <a:off x="528" y="2744"/>
              <a:ext cx="4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81" name="Line 29"/>
            <p:cNvSpPr>
              <a:spLocks noChangeShapeType="1"/>
            </p:cNvSpPr>
            <p:nvPr/>
          </p:nvSpPr>
          <p:spPr bwMode="auto">
            <a:xfrm>
              <a:off x="1808" y="2288"/>
              <a:ext cx="3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82" name="Line 30"/>
            <p:cNvSpPr>
              <a:spLocks noChangeShapeType="1"/>
            </p:cNvSpPr>
            <p:nvPr/>
          </p:nvSpPr>
          <p:spPr bwMode="auto">
            <a:xfrm>
              <a:off x="1808" y="1168"/>
              <a:ext cx="0" cy="2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83" name="Line 31"/>
            <p:cNvSpPr>
              <a:spLocks noChangeShapeType="1"/>
            </p:cNvSpPr>
            <p:nvPr/>
          </p:nvSpPr>
          <p:spPr bwMode="auto">
            <a:xfrm>
              <a:off x="2928" y="1176"/>
              <a:ext cx="0" cy="1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84" name="Line 32"/>
            <p:cNvSpPr>
              <a:spLocks noChangeShapeType="1"/>
            </p:cNvSpPr>
            <p:nvPr/>
          </p:nvSpPr>
          <p:spPr bwMode="auto">
            <a:xfrm>
              <a:off x="4056" y="2752"/>
              <a:ext cx="0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85" name="Line 33"/>
            <p:cNvSpPr>
              <a:spLocks noChangeShapeType="1"/>
            </p:cNvSpPr>
            <p:nvPr/>
          </p:nvSpPr>
          <p:spPr bwMode="auto">
            <a:xfrm>
              <a:off x="2928" y="2752"/>
              <a:ext cx="0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2300"/>
            <a:ext cx="7772400" cy="889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Layout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Berorientasi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Proses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835400" y="2105025"/>
            <a:ext cx="4024313" cy="336550"/>
            <a:chOff x="2416" y="1326"/>
            <a:chExt cx="2535" cy="212"/>
          </a:xfrm>
        </p:grpSpPr>
        <p:sp>
          <p:nvSpPr>
            <p:cNvPr id="842766" name="Rectangle 14"/>
            <p:cNvSpPr>
              <a:spLocks noChangeArrowheads="1"/>
            </p:cNvSpPr>
            <p:nvPr/>
          </p:nvSpPr>
          <p:spPr bwMode="auto">
            <a:xfrm>
              <a:off x="3518" y="1326"/>
              <a:ext cx="14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effectLst/>
                </a:rPr>
                <a:t>Patient A - broken leg</a:t>
              </a:r>
            </a:p>
          </p:txBody>
        </p:sp>
        <p:sp>
          <p:nvSpPr>
            <p:cNvPr id="842768" name="Line 16"/>
            <p:cNvSpPr>
              <a:spLocks noChangeShapeType="1"/>
            </p:cNvSpPr>
            <p:nvPr/>
          </p:nvSpPr>
          <p:spPr bwMode="auto">
            <a:xfrm flipH="1">
              <a:off x="2416" y="1440"/>
              <a:ext cx="10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oval" w="sm" len="sm"/>
              <a:tailEnd type="triangle" w="sm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2769" name="Line 17"/>
          <p:cNvSpPr>
            <a:spLocks noChangeShapeType="1"/>
          </p:cNvSpPr>
          <p:nvPr/>
        </p:nvSpPr>
        <p:spPr bwMode="auto">
          <a:xfrm>
            <a:off x="2349500" y="2247900"/>
            <a:ext cx="1358900" cy="2819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71" name="Line 19"/>
          <p:cNvSpPr>
            <a:spLocks noChangeShapeType="1"/>
          </p:cNvSpPr>
          <p:nvPr/>
        </p:nvSpPr>
        <p:spPr bwMode="auto">
          <a:xfrm flipH="1" flipV="1">
            <a:off x="2349500" y="2362200"/>
            <a:ext cx="0" cy="2755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72" name="Line 20"/>
          <p:cNvSpPr>
            <a:spLocks noChangeShapeType="1"/>
          </p:cNvSpPr>
          <p:nvPr/>
        </p:nvSpPr>
        <p:spPr bwMode="auto">
          <a:xfrm flipH="1">
            <a:off x="2400300" y="2286000"/>
            <a:ext cx="1397000" cy="2794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73" name="Line 21"/>
          <p:cNvSpPr>
            <a:spLocks noChangeShapeType="1"/>
          </p:cNvSpPr>
          <p:nvPr/>
        </p:nvSpPr>
        <p:spPr bwMode="auto">
          <a:xfrm flipV="1">
            <a:off x="3759200" y="5130800"/>
            <a:ext cx="1663700" cy="25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70" name="Line 18"/>
          <p:cNvSpPr>
            <a:spLocks noChangeShapeType="1"/>
          </p:cNvSpPr>
          <p:nvPr/>
        </p:nvSpPr>
        <p:spPr bwMode="auto">
          <a:xfrm>
            <a:off x="2527300" y="3187700"/>
            <a:ext cx="2908300" cy="1371600"/>
          </a:xfrm>
          <a:prstGeom prst="line">
            <a:avLst/>
          </a:prstGeom>
          <a:noFill/>
          <a:ln w="57150">
            <a:solidFill>
              <a:srgbClr val="2FFF74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778250" y="3022600"/>
            <a:ext cx="4292600" cy="508000"/>
            <a:chOff x="2380" y="1904"/>
            <a:chExt cx="2704" cy="320"/>
          </a:xfrm>
        </p:grpSpPr>
        <p:sp>
          <p:nvSpPr>
            <p:cNvPr id="842767" name="Rectangle 15"/>
            <p:cNvSpPr>
              <a:spLocks noChangeArrowheads="1"/>
            </p:cNvSpPr>
            <p:nvPr/>
          </p:nvSpPr>
          <p:spPr bwMode="auto">
            <a:xfrm>
              <a:off x="3511" y="1904"/>
              <a:ext cx="157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054100" indent="-1054100">
                <a:lnSpc>
                  <a:spcPct val="85000"/>
                </a:lnSpc>
              </a:pPr>
              <a:r>
                <a:rPr lang="en-US" sz="1600">
                  <a:effectLst/>
                </a:rPr>
                <a:t>Patient B -	erratic heart pacemaker</a:t>
              </a:r>
            </a:p>
          </p:txBody>
        </p:sp>
        <p:sp>
          <p:nvSpPr>
            <p:cNvPr id="842774" name="Line 22"/>
            <p:cNvSpPr>
              <a:spLocks noChangeShapeType="1"/>
            </p:cNvSpPr>
            <p:nvPr/>
          </p:nvSpPr>
          <p:spPr bwMode="auto">
            <a:xfrm flipH="1">
              <a:off x="2380" y="2000"/>
              <a:ext cx="1064" cy="0"/>
            </a:xfrm>
            <a:prstGeom prst="line">
              <a:avLst/>
            </a:prstGeom>
            <a:noFill/>
            <a:ln w="57150">
              <a:solidFill>
                <a:srgbClr val="2FFF74"/>
              </a:solidFill>
              <a:round/>
              <a:headEnd type="oval" w="sm" len="sm"/>
              <a:tailEnd type="triangle" w="sm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2775" name="Line 23"/>
          <p:cNvSpPr>
            <a:spLocks noChangeShapeType="1"/>
          </p:cNvSpPr>
          <p:nvPr/>
        </p:nvSpPr>
        <p:spPr bwMode="auto">
          <a:xfrm flipH="1">
            <a:off x="2603500" y="3175000"/>
            <a:ext cx="1143000" cy="0"/>
          </a:xfrm>
          <a:prstGeom prst="line">
            <a:avLst/>
          </a:prstGeom>
          <a:noFill/>
          <a:ln w="57150">
            <a:solidFill>
              <a:srgbClr val="2FFF74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76" name="Line 24"/>
          <p:cNvSpPr>
            <a:spLocks noChangeShapeType="1"/>
          </p:cNvSpPr>
          <p:nvPr/>
        </p:nvSpPr>
        <p:spPr bwMode="auto">
          <a:xfrm flipH="1" flipV="1">
            <a:off x="3841750" y="4102100"/>
            <a:ext cx="1676400" cy="546100"/>
          </a:xfrm>
          <a:prstGeom prst="line">
            <a:avLst/>
          </a:prstGeom>
          <a:noFill/>
          <a:ln w="57150">
            <a:solidFill>
              <a:srgbClr val="2FFF74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79" name="Line 27"/>
          <p:cNvSpPr>
            <a:spLocks noChangeShapeType="1"/>
          </p:cNvSpPr>
          <p:nvPr/>
        </p:nvSpPr>
        <p:spPr bwMode="auto">
          <a:xfrm>
            <a:off x="3771900" y="4064000"/>
            <a:ext cx="0" cy="660400"/>
          </a:xfrm>
          <a:prstGeom prst="line">
            <a:avLst/>
          </a:prstGeom>
          <a:noFill/>
          <a:ln w="57150">
            <a:solidFill>
              <a:srgbClr val="2FFF74"/>
            </a:solidFill>
            <a:round/>
            <a:headEnd type="oval" w="sm" len="sm"/>
            <a:tailEnd type="triangle" w="sm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91" name="Rectangle 39"/>
          <p:cNvSpPr>
            <a:spLocks noChangeArrowheads="1"/>
          </p:cNvSpPr>
          <p:nvPr/>
        </p:nvSpPr>
        <p:spPr bwMode="auto">
          <a:xfrm>
            <a:off x="1066800" y="6130925"/>
            <a:ext cx="716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Tata </a:t>
            </a:r>
            <a:r>
              <a:rPr lang="en-US" sz="16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Letak</a:t>
            </a:r>
            <a:r>
              <a:rPr lang="en-US" sz="160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Ruang</a:t>
            </a:r>
            <a:r>
              <a:rPr lang="en-US" sz="160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Gawat</a:t>
            </a:r>
            <a:r>
              <a:rPr lang="en-US" sz="160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Darurat</a:t>
            </a:r>
            <a:r>
              <a:rPr lang="en-US" sz="160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sz="16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Menunjukkan</a:t>
            </a:r>
            <a:r>
              <a:rPr lang="en-US" sz="160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Rute</a:t>
            </a:r>
            <a:r>
              <a:rPr lang="en-US" sz="160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dari</a:t>
            </a:r>
            <a:r>
              <a:rPr lang="en-US" sz="1600" i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 </a:t>
            </a:r>
            <a:r>
              <a:rPr lang="en-US" sz="1600" i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Pasien</a:t>
            </a:r>
            <a:endParaRPr lang="en-US" sz="1600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5518150" y="5041900"/>
            <a:ext cx="1885950" cy="177800"/>
            <a:chOff x="3476" y="3176"/>
            <a:chExt cx="1188" cy="112"/>
          </a:xfrm>
        </p:grpSpPr>
        <p:sp>
          <p:nvSpPr>
            <p:cNvPr id="842778" name="Line 26"/>
            <p:cNvSpPr>
              <a:spLocks noChangeShapeType="1"/>
            </p:cNvSpPr>
            <p:nvPr/>
          </p:nvSpPr>
          <p:spPr bwMode="auto">
            <a:xfrm>
              <a:off x="3476" y="3232"/>
              <a:ext cx="112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oval" w="sm" len="sm"/>
              <a:tailEnd type="triangle" w="sm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92" name="Oval 40"/>
            <p:cNvSpPr>
              <a:spLocks noChangeArrowheads="1"/>
            </p:cNvSpPr>
            <p:nvPr/>
          </p:nvSpPr>
          <p:spPr bwMode="auto">
            <a:xfrm>
              <a:off x="4552" y="3176"/>
              <a:ext cx="112" cy="11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759200" y="4737100"/>
            <a:ext cx="3695700" cy="177800"/>
            <a:chOff x="2368" y="2984"/>
            <a:chExt cx="2328" cy="112"/>
          </a:xfrm>
        </p:grpSpPr>
        <p:sp>
          <p:nvSpPr>
            <p:cNvPr id="842777" name="Line 25"/>
            <p:cNvSpPr>
              <a:spLocks noChangeShapeType="1"/>
            </p:cNvSpPr>
            <p:nvPr/>
          </p:nvSpPr>
          <p:spPr bwMode="auto">
            <a:xfrm>
              <a:off x="2368" y="3040"/>
              <a:ext cx="2240" cy="0"/>
            </a:xfrm>
            <a:prstGeom prst="line">
              <a:avLst/>
            </a:prstGeom>
            <a:noFill/>
            <a:ln w="57150">
              <a:solidFill>
                <a:srgbClr val="2FFF74"/>
              </a:solidFill>
              <a:round/>
              <a:headEnd type="oval" w="sm" len="sm"/>
              <a:tailEnd type="triangle" w="sm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93" name="Oval 41"/>
            <p:cNvSpPr>
              <a:spLocks noChangeArrowheads="1"/>
            </p:cNvSpPr>
            <p:nvPr/>
          </p:nvSpPr>
          <p:spPr bwMode="auto">
            <a:xfrm>
              <a:off x="4584" y="2984"/>
              <a:ext cx="112" cy="112"/>
            </a:xfrm>
            <a:prstGeom prst="ellipse">
              <a:avLst/>
            </a:prstGeom>
            <a:solidFill>
              <a:srgbClr val="2FFF74"/>
            </a:solidFill>
            <a:ln w="9525">
              <a:solidFill>
                <a:srgbClr val="2FFF7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4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4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4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4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4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4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4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4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69" grpId="0" animBg="1"/>
      <p:bldP spid="842771" grpId="0" animBg="1"/>
      <p:bldP spid="842772" grpId="0" animBg="1"/>
      <p:bldP spid="842773" grpId="0" animBg="1"/>
      <p:bldP spid="842770" grpId="0" animBg="1"/>
      <p:bldP spid="842775" grpId="0" animBg="1"/>
      <p:bldP spid="842776" grpId="0" animBg="1"/>
      <p:bldP spid="842779" grpId="0" animBg="1"/>
      <p:bldP spid="8427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Tata </a:t>
            </a:r>
            <a:r>
              <a:rPr lang="en-US" dirty="0" err="1" smtClean="0"/>
              <a:t>Letak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6 - TATA LETAK </a:t>
            </a:r>
            <a:r>
              <a:rPr lang="id-ID" dirty="0" smtClean="0"/>
              <a:t>SEL KERJA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358246" cy="1752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d-ID" sz="2400" dirty="0">
                <a:solidFill>
                  <a:schemeClr val="tx1"/>
                </a:solidFill>
              </a:rPr>
              <a:t>Ide sel kerja (work cell) adalah untuk mengatur ulang orang dan mesin yang biasanya tersebar pada departemen proses yang beragam dan sewaktu-waktu mengatur mereka dalam sebuah kelompok kecil, sehingga mereka dapat memusatkan perhatian dalam membuat satu produk atau sekumpulan produk yang saling </a:t>
            </a:r>
            <a:r>
              <a:rPr lang="id-ID" sz="2400" dirty="0" smtClean="0">
                <a:solidFill>
                  <a:schemeClr val="tx1"/>
                </a:solidFill>
              </a:rPr>
              <a:t>berkaitan.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dirty="0" smtClean="0"/>
              <a:t>Keunggulan Sel kerja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d-ID" dirty="0" smtClean="0"/>
              <a:t>Mengurangi </a:t>
            </a:r>
            <a:r>
              <a:rPr lang="id-ID" dirty="0"/>
              <a:t>persediaan bahan setengah jadi </a:t>
            </a:r>
          </a:p>
          <a:p>
            <a:r>
              <a:rPr lang="id-ID" dirty="0"/>
              <a:t>Ruang yang dibutuhkan lebih sedikit </a:t>
            </a:r>
          </a:p>
          <a:p>
            <a:r>
              <a:rPr lang="id-ID" dirty="0"/>
              <a:t>Mengurangi persediaan bahan baku dan barang jadi </a:t>
            </a:r>
          </a:p>
          <a:p>
            <a:r>
              <a:rPr lang="id-ID" dirty="0"/>
              <a:t>Mengurangi biaya tenaga kerja langsung </a:t>
            </a:r>
          </a:p>
          <a:p>
            <a:r>
              <a:rPr lang="id-ID" dirty="0"/>
              <a:t>Meningkatkan partisipasi karyawan dalam organisasi dan produk </a:t>
            </a:r>
          </a:p>
          <a:p>
            <a:r>
              <a:rPr lang="id-ID" dirty="0"/>
              <a:t>Meningkatkan penggunaan peralatan dan mesin </a:t>
            </a:r>
          </a:p>
          <a:p>
            <a:r>
              <a:rPr lang="id-ID" dirty="0"/>
              <a:t>Mengurangi modal pada mesin dan peralatan 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b="1" dirty="0" smtClean="0"/>
              <a:t>SYARAT SEL KERJA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id-ID" dirty="0" smtClean="0"/>
              <a:t>Identifikasi </a:t>
            </a:r>
            <a:r>
              <a:rPr lang="id-ID" dirty="0"/>
              <a:t>produk, sering kali dengan menggunakan kode teknologi kelompok atau yang sejenisnya.</a:t>
            </a:r>
          </a:p>
          <a:p>
            <a:pPr lvl="0"/>
            <a:r>
              <a:rPr lang="id-ID" dirty="0"/>
              <a:t>Tingkat pelatihan dan fleksibilitas karyawan yang tinggi.</a:t>
            </a:r>
          </a:p>
          <a:p>
            <a:pPr lvl="0"/>
            <a:r>
              <a:rPr lang="id-ID" dirty="0"/>
              <a:t>Sel kerja dibangun pertama kali oleh dukungan staf, atau karyawan yang fleksibel dan imajinatif.</a:t>
            </a:r>
          </a:p>
          <a:p>
            <a:pPr lvl="0"/>
            <a:r>
              <a:rPr lang="id-ID" dirty="0"/>
              <a:t>Pengujian </a:t>
            </a:r>
            <a:r>
              <a:rPr lang="id-ID" dirty="0" smtClean="0"/>
              <a:t>terdapat </a:t>
            </a:r>
            <a:r>
              <a:rPr lang="id-ID" dirty="0"/>
              <a:t>pada setiap stasiun dalam sel.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5382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dirty="0"/>
              <a:t>K</a:t>
            </a:r>
            <a:r>
              <a:rPr lang="id-ID" dirty="0" smtClean="0"/>
              <a:t>euntungan sel kerja dibandingkan dengan fasilitas lini perakitan dan proses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d-ID" dirty="0" smtClean="0"/>
              <a:t>Karena </a:t>
            </a:r>
            <a:r>
              <a:rPr lang="id-ID" dirty="0"/>
              <a:t>tugas- tugas dapat dikelompokan maka pengujian dapat dilakukan </a:t>
            </a:r>
            <a:br>
              <a:rPr lang="id-ID" dirty="0"/>
            </a:br>
            <a:r>
              <a:rPr lang="id-ID" dirty="0"/>
              <a:t>segera.</a:t>
            </a:r>
          </a:p>
          <a:p>
            <a:pPr lvl="0"/>
            <a:r>
              <a:rPr lang="id-ID" dirty="0"/>
              <a:t>Pekerja yang diperlukan lebih sedikit.</a:t>
            </a:r>
          </a:p>
          <a:p>
            <a:pPr lvl="0"/>
            <a:r>
              <a:rPr lang="id-ID" dirty="0"/>
              <a:t>Para pekerja dapat menjangkau wilayah kerja secara lebih luas</a:t>
            </a:r>
          </a:p>
          <a:p>
            <a:pPr lvl="0"/>
            <a:r>
              <a:rPr lang="id-ID" dirty="0"/>
              <a:t>Wilayah kerja dapat diseimbangkan secara Iebih efisien; dan </a:t>
            </a:r>
          </a:p>
          <a:p>
            <a:pPr lvl="0"/>
            <a:r>
              <a:rPr lang="id-ID" dirty="0"/>
              <a:t>Komunikasi ditingkatkan.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71546"/>
            <a:ext cx="8763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b="1" dirty="0"/>
              <a:t>Mengisi dan Menyeimbangkan Sel </a:t>
            </a:r>
            <a:r>
              <a:rPr lang="id-ID" b="1" dirty="0" smtClean="0"/>
              <a:t>Kerja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r>
              <a:rPr lang="id-ID" dirty="0"/>
              <a:t>Menentukan waktu takt yaitu laju produksi barang yang dibutuhkan untuk memenuhi permintaan </a:t>
            </a:r>
            <a:r>
              <a:rPr lang="id-ID" dirty="0" smtClean="0"/>
              <a:t>pelanggan.</a:t>
            </a:r>
            <a:endParaRPr lang="id-ID" dirty="0"/>
          </a:p>
          <a:p>
            <a:r>
              <a:rPr lang="id-ID" dirty="0"/>
              <a:t>Menentukan jumlah operator yang dibutuhkan. Artinya kita bagi waktu operasi total dalam sel kerja dengan waktu </a:t>
            </a:r>
            <a:r>
              <a:rPr lang="id-ID" dirty="0" smtClean="0"/>
              <a:t>takt.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Improving Layouts Using Work Cells</a:t>
            </a: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403350" y="2794000"/>
            <a:ext cx="2235200" cy="1108075"/>
            <a:chOff x="964" y="2160"/>
            <a:chExt cx="1408" cy="698"/>
          </a:xfrm>
        </p:grpSpPr>
        <p:sp>
          <p:nvSpPr>
            <p:cNvPr id="749582" name="Rectangle 14"/>
            <p:cNvSpPr>
              <a:spLocks noChangeArrowheads="1"/>
            </p:cNvSpPr>
            <p:nvPr/>
          </p:nvSpPr>
          <p:spPr bwMode="auto">
            <a:xfrm>
              <a:off x="1432" y="2394"/>
              <a:ext cx="476" cy="24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6" y="2402"/>
              <a:ext cx="198" cy="230"/>
              <a:chOff x="1186" y="2402"/>
              <a:chExt cx="198" cy="230"/>
            </a:xfrm>
          </p:grpSpPr>
          <p:sp>
            <p:nvSpPr>
              <p:cNvPr id="749576" name="Oval 8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75" name="Oval 7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73" name="Freeform 5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74" name="Oval 6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579" name="Oval 11"/>
            <p:cNvSpPr>
              <a:spLocks noChangeArrowheads="1"/>
            </p:cNvSpPr>
            <p:nvPr/>
          </p:nvSpPr>
          <p:spPr bwMode="auto">
            <a:xfrm>
              <a:off x="1082" y="2160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580" name="Oval 12"/>
            <p:cNvSpPr>
              <a:spLocks noChangeArrowheads="1"/>
            </p:cNvSpPr>
            <p:nvPr/>
          </p:nvSpPr>
          <p:spPr bwMode="auto">
            <a:xfrm>
              <a:off x="1074" y="2644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581" name="Oval 13"/>
            <p:cNvSpPr>
              <a:spLocks noChangeArrowheads="1"/>
            </p:cNvSpPr>
            <p:nvPr/>
          </p:nvSpPr>
          <p:spPr bwMode="auto">
            <a:xfrm>
              <a:off x="964" y="2398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583" name="Oval 15"/>
            <p:cNvSpPr>
              <a:spLocks noChangeArrowheads="1"/>
            </p:cNvSpPr>
            <p:nvPr/>
          </p:nvSpPr>
          <p:spPr bwMode="auto">
            <a:xfrm>
              <a:off x="1058" y="2216"/>
              <a:ext cx="482" cy="5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 flipH="1">
              <a:off x="1952" y="2402"/>
              <a:ext cx="198" cy="230"/>
              <a:chOff x="1186" y="2402"/>
              <a:chExt cx="198" cy="230"/>
            </a:xfrm>
          </p:grpSpPr>
          <p:sp>
            <p:nvSpPr>
              <p:cNvPr id="749587" name="Oval 19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88" name="Oval 20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89" name="Freeform 21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90" name="Oval 22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591" name="Oval 23"/>
            <p:cNvSpPr>
              <a:spLocks noChangeArrowheads="1"/>
            </p:cNvSpPr>
            <p:nvPr/>
          </p:nvSpPr>
          <p:spPr bwMode="auto">
            <a:xfrm flipH="1">
              <a:off x="2056" y="2160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592" name="Oval 24"/>
            <p:cNvSpPr>
              <a:spLocks noChangeArrowheads="1"/>
            </p:cNvSpPr>
            <p:nvPr/>
          </p:nvSpPr>
          <p:spPr bwMode="auto">
            <a:xfrm flipH="1">
              <a:off x="2064" y="2644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593" name="Oval 25"/>
            <p:cNvSpPr>
              <a:spLocks noChangeArrowheads="1"/>
            </p:cNvSpPr>
            <p:nvPr/>
          </p:nvSpPr>
          <p:spPr bwMode="auto">
            <a:xfrm flipH="1">
              <a:off x="2174" y="2398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594" name="Oval 26"/>
            <p:cNvSpPr>
              <a:spLocks noChangeArrowheads="1"/>
            </p:cNvSpPr>
            <p:nvPr/>
          </p:nvSpPr>
          <p:spPr bwMode="auto">
            <a:xfrm flipH="1">
              <a:off x="1796" y="2216"/>
              <a:ext cx="482" cy="5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9619" name="Rectangle 51"/>
          <p:cNvSpPr>
            <a:spLocks noChangeArrowheads="1"/>
          </p:cNvSpPr>
          <p:nvPr/>
        </p:nvSpPr>
        <p:spPr bwMode="auto">
          <a:xfrm>
            <a:off x="1241425" y="4078288"/>
            <a:ext cx="27686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Current layout - workers in small closed areas. Cannot increase output without a third worker and third set of equipment.</a:t>
            </a:r>
          </a:p>
        </p:txBody>
      </p:sp>
      <p:sp>
        <p:nvSpPr>
          <p:cNvPr id="749620" name="Rectangle 52"/>
          <p:cNvSpPr>
            <a:spLocks noChangeArrowheads="1"/>
          </p:cNvSpPr>
          <p:nvPr/>
        </p:nvSpPr>
        <p:spPr bwMode="auto">
          <a:xfrm>
            <a:off x="4860925" y="4840288"/>
            <a:ext cx="3511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Improved layout - cross-trained workers can assist each other. May be able to add a third worker as additional output is needed.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5210175" y="2641600"/>
            <a:ext cx="2819400" cy="2066925"/>
            <a:chOff x="3330" y="1872"/>
            <a:chExt cx="1776" cy="1302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 rot="18031210">
              <a:off x="3924" y="2356"/>
              <a:ext cx="198" cy="230"/>
              <a:chOff x="1186" y="2402"/>
              <a:chExt cx="198" cy="230"/>
            </a:xfrm>
          </p:grpSpPr>
          <p:sp>
            <p:nvSpPr>
              <p:cNvPr id="749597" name="Oval 29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98" name="Oval 30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99" name="Freeform 31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600" name="Oval 32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615" name="Rectangle 47"/>
            <p:cNvSpPr>
              <a:spLocks noChangeArrowheads="1"/>
            </p:cNvSpPr>
            <p:nvPr/>
          </p:nvSpPr>
          <p:spPr bwMode="auto">
            <a:xfrm>
              <a:off x="3330" y="1872"/>
              <a:ext cx="192" cy="36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14" name="Rectangle 46"/>
            <p:cNvSpPr>
              <a:spLocks noChangeArrowheads="1"/>
            </p:cNvSpPr>
            <p:nvPr/>
          </p:nvSpPr>
          <p:spPr bwMode="auto">
            <a:xfrm>
              <a:off x="4914" y="1872"/>
              <a:ext cx="192" cy="36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01" name="Oval 33"/>
            <p:cNvSpPr>
              <a:spLocks noChangeArrowheads="1"/>
            </p:cNvSpPr>
            <p:nvPr/>
          </p:nvSpPr>
          <p:spPr bwMode="auto">
            <a:xfrm>
              <a:off x="3894" y="2606"/>
              <a:ext cx="198" cy="2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02" name="Oval 34"/>
            <p:cNvSpPr>
              <a:spLocks noChangeArrowheads="1"/>
            </p:cNvSpPr>
            <p:nvPr/>
          </p:nvSpPr>
          <p:spPr bwMode="auto">
            <a:xfrm>
              <a:off x="3428" y="2266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03" name="Oval 35"/>
            <p:cNvSpPr>
              <a:spLocks noChangeArrowheads="1"/>
            </p:cNvSpPr>
            <p:nvPr/>
          </p:nvSpPr>
          <p:spPr bwMode="auto">
            <a:xfrm>
              <a:off x="3626" y="2474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7"/>
            <p:cNvGrpSpPr>
              <a:grpSpLocks/>
            </p:cNvGrpSpPr>
            <p:nvPr/>
          </p:nvGrpSpPr>
          <p:grpSpPr bwMode="auto">
            <a:xfrm rot="13293518">
              <a:off x="4416" y="2306"/>
              <a:ext cx="198" cy="230"/>
              <a:chOff x="1186" y="2402"/>
              <a:chExt cx="198" cy="230"/>
            </a:xfrm>
          </p:grpSpPr>
          <p:sp>
            <p:nvSpPr>
              <p:cNvPr id="749606" name="Oval 38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607" name="Oval 39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608" name="Freeform 40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609" name="Oval 41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9610" name="Oval 42"/>
            <p:cNvSpPr>
              <a:spLocks noChangeArrowheads="1"/>
            </p:cNvSpPr>
            <p:nvPr/>
          </p:nvSpPr>
          <p:spPr bwMode="auto">
            <a:xfrm>
              <a:off x="4608" y="2474"/>
              <a:ext cx="198" cy="2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11" name="Oval 43"/>
            <p:cNvSpPr>
              <a:spLocks noChangeArrowheads="1"/>
            </p:cNvSpPr>
            <p:nvPr/>
          </p:nvSpPr>
          <p:spPr bwMode="auto">
            <a:xfrm>
              <a:off x="4342" y="2608"/>
              <a:ext cx="198" cy="2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12" name="Oval 44"/>
            <p:cNvSpPr>
              <a:spLocks noChangeArrowheads="1"/>
            </p:cNvSpPr>
            <p:nvPr/>
          </p:nvSpPr>
          <p:spPr bwMode="auto">
            <a:xfrm>
              <a:off x="4820" y="2258"/>
              <a:ext cx="198" cy="20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16" name="Freeform 48"/>
            <p:cNvSpPr>
              <a:spLocks/>
            </p:cNvSpPr>
            <p:nvPr/>
          </p:nvSpPr>
          <p:spPr bwMode="auto">
            <a:xfrm>
              <a:off x="3958" y="2660"/>
              <a:ext cx="510" cy="514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0" y="514"/>
                </a:cxn>
                <a:cxn ang="0">
                  <a:pos x="510" y="514"/>
                </a:cxn>
                <a:cxn ang="0">
                  <a:pos x="510" y="240"/>
                </a:cxn>
                <a:cxn ang="0">
                  <a:pos x="350" y="142"/>
                </a:cxn>
                <a:cxn ang="0">
                  <a:pos x="350" y="0"/>
                </a:cxn>
                <a:cxn ang="0">
                  <a:pos x="160" y="0"/>
                </a:cxn>
                <a:cxn ang="0">
                  <a:pos x="160" y="142"/>
                </a:cxn>
                <a:cxn ang="0">
                  <a:pos x="0" y="236"/>
                </a:cxn>
              </a:cxnLst>
              <a:rect l="0" t="0" r="r" b="b"/>
              <a:pathLst>
                <a:path w="510" h="514">
                  <a:moveTo>
                    <a:pt x="0" y="236"/>
                  </a:moveTo>
                  <a:lnTo>
                    <a:pt x="0" y="514"/>
                  </a:lnTo>
                  <a:lnTo>
                    <a:pt x="510" y="514"/>
                  </a:lnTo>
                  <a:lnTo>
                    <a:pt x="510" y="240"/>
                  </a:lnTo>
                  <a:lnTo>
                    <a:pt x="350" y="142"/>
                  </a:lnTo>
                  <a:lnTo>
                    <a:pt x="350" y="0"/>
                  </a:lnTo>
                  <a:lnTo>
                    <a:pt x="160" y="0"/>
                  </a:lnTo>
                  <a:lnTo>
                    <a:pt x="160" y="14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613" name="Freeform 45"/>
            <p:cNvSpPr>
              <a:spLocks/>
            </p:cNvSpPr>
            <p:nvPr/>
          </p:nvSpPr>
          <p:spPr bwMode="auto">
            <a:xfrm>
              <a:off x="3430" y="2144"/>
              <a:ext cx="1580" cy="5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214"/>
                </a:cxn>
                <a:cxn ang="0">
                  <a:pos x="288" y="442"/>
                </a:cxn>
                <a:cxn ang="0">
                  <a:pos x="570" y="570"/>
                </a:cxn>
                <a:cxn ang="0">
                  <a:pos x="786" y="596"/>
                </a:cxn>
                <a:cxn ang="0">
                  <a:pos x="1022" y="566"/>
                </a:cxn>
                <a:cxn ang="0">
                  <a:pos x="1296" y="432"/>
                </a:cxn>
                <a:cxn ang="0">
                  <a:pos x="1490" y="228"/>
                </a:cxn>
                <a:cxn ang="0">
                  <a:pos x="1580" y="2"/>
                </a:cxn>
              </a:cxnLst>
              <a:rect l="0" t="0" r="r" b="b"/>
              <a:pathLst>
                <a:path w="1580" h="597">
                  <a:moveTo>
                    <a:pt x="0" y="0"/>
                  </a:moveTo>
                  <a:cubicBezTo>
                    <a:pt x="9" y="70"/>
                    <a:pt x="18" y="140"/>
                    <a:pt x="66" y="214"/>
                  </a:cubicBezTo>
                  <a:cubicBezTo>
                    <a:pt x="114" y="288"/>
                    <a:pt x="204" y="383"/>
                    <a:pt x="288" y="442"/>
                  </a:cubicBezTo>
                  <a:cubicBezTo>
                    <a:pt x="372" y="501"/>
                    <a:pt x="487" y="544"/>
                    <a:pt x="570" y="570"/>
                  </a:cubicBezTo>
                  <a:cubicBezTo>
                    <a:pt x="653" y="596"/>
                    <a:pt x="711" y="597"/>
                    <a:pt x="786" y="596"/>
                  </a:cubicBezTo>
                  <a:cubicBezTo>
                    <a:pt x="861" y="595"/>
                    <a:pt x="937" y="593"/>
                    <a:pt x="1022" y="566"/>
                  </a:cubicBezTo>
                  <a:cubicBezTo>
                    <a:pt x="1107" y="539"/>
                    <a:pt x="1218" y="488"/>
                    <a:pt x="1296" y="432"/>
                  </a:cubicBezTo>
                  <a:cubicBezTo>
                    <a:pt x="1374" y="376"/>
                    <a:pt x="1443" y="300"/>
                    <a:pt x="1490" y="228"/>
                  </a:cubicBezTo>
                  <a:cubicBezTo>
                    <a:pt x="1537" y="156"/>
                    <a:pt x="1561" y="49"/>
                    <a:pt x="1580" y="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4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619" grpId="0" autoUpdateAnimBg="0"/>
      <p:bldP spid="74962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Improving Layouts Using Work Cells</a:t>
            </a:r>
          </a:p>
        </p:txBody>
      </p:sp>
      <p:sp>
        <p:nvSpPr>
          <p:cNvPr id="867372" name="Rectangle 44"/>
          <p:cNvSpPr>
            <a:spLocks noChangeArrowheads="1"/>
          </p:cNvSpPr>
          <p:nvPr/>
        </p:nvSpPr>
        <p:spPr bwMode="auto">
          <a:xfrm>
            <a:off x="1279525" y="3951288"/>
            <a:ext cx="298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Current layout - straight lines make it hard to balance tasks because work may not be divided evenly</a:t>
            </a:r>
          </a:p>
        </p:txBody>
      </p:sp>
      <p:sp>
        <p:nvSpPr>
          <p:cNvPr id="867373" name="Rectangle 45"/>
          <p:cNvSpPr>
            <a:spLocks noChangeArrowheads="1"/>
          </p:cNvSpPr>
          <p:nvPr/>
        </p:nvSpPr>
        <p:spPr bwMode="auto">
          <a:xfrm>
            <a:off x="5356225" y="4065588"/>
            <a:ext cx="2876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Improved layout - in U shape, workers have better access. Four cross-trained workers were reduced.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5397500" y="2630488"/>
            <a:ext cx="2517775" cy="1306512"/>
            <a:chOff x="3496" y="1889"/>
            <a:chExt cx="1586" cy="823"/>
          </a:xfrm>
        </p:grpSpPr>
        <p:grpSp>
          <p:nvGrpSpPr>
            <p:cNvPr id="3" name="Group 68"/>
            <p:cNvGrpSpPr>
              <a:grpSpLocks/>
            </p:cNvGrpSpPr>
            <p:nvPr/>
          </p:nvGrpSpPr>
          <p:grpSpPr bwMode="auto">
            <a:xfrm rot="21524923">
              <a:off x="4614" y="2195"/>
              <a:ext cx="198" cy="230"/>
              <a:chOff x="1186" y="2402"/>
              <a:chExt cx="198" cy="230"/>
            </a:xfrm>
          </p:grpSpPr>
          <p:sp>
            <p:nvSpPr>
              <p:cNvPr id="867397" name="Oval 69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98" name="Oval 70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99" name="Freeform 71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400" name="Oval 72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76"/>
            <p:cNvGrpSpPr>
              <a:grpSpLocks/>
            </p:cNvGrpSpPr>
            <p:nvPr/>
          </p:nvGrpSpPr>
          <p:grpSpPr bwMode="auto">
            <a:xfrm>
              <a:off x="3496" y="1889"/>
              <a:ext cx="1570" cy="819"/>
              <a:chOff x="3496" y="1889"/>
              <a:chExt cx="1570" cy="819"/>
            </a:xfrm>
          </p:grpSpPr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 rot="25236438">
                <a:off x="3707" y="2104"/>
                <a:ext cx="198" cy="230"/>
                <a:chOff x="1186" y="2402"/>
                <a:chExt cx="198" cy="230"/>
              </a:xfrm>
            </p:grpSpPr>
            <p:sp>
              <p:nvSpPr>
                <p:cNvPr id="867353" name="Oval 25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54" name="Oval 26"/>
                <p:cNvSpPr>
                  <a:spLocks noChangeArrowheads="1"/>
                </p:cNvSpPr>
                <p:nvPr/>
              </p:nvSpPr>
              <p:spPr bwMode="auto">
                <a:xfrm>
                  <a:off x="1192" y="2420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55" name="Freeform 27"/>
                <p:cNvSpPr>
                  <a:spLocks/>
                </p:cNvSpPr>
                <p:nvPr/>
              </p:nvSpPr>
              <p:spPr bwMode="auto">
                <a:xfrm>
                  <a:off x="1226" y="2402"/>
                  <a:ext cx="158" cy="23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24" y="0"/>
                    </a:cxn>
                    <a:cxn ang="0">
                      <a:pos x="64" y="0"/>
                    </a:cxn>
                    <a:cxn ang="0">
                      <a:pos x="92" y="4"/>
                    </a:cxn>
                    <a:cxn ang="0">
                      <a:pos x="118" y="16"/>
                    </a:cxn>
                    <a:cxn ang="0">
                      <a:pos x="140" y="40"/>
                    </a:cxn>
                    <a:cxn ang="0">
                      <a:pos x="158" y="72"/>
                    </a:cxn>
                    <a:cxn ang="0">
                      <a:pos x="158" y="150"/>
                    </a:cxn>
                    <a:cxn ang="0">
                      <a:pos x="140" y="194"/>
                    </a:cxn>
                    <a:cxn ang="0">
                      <a:pos x="106" y="214"/>
                    </a:cxn>
                    <a:cxn ang="0">
                      <a:pos x="78" y="224"/>
                    </a:cxn>
                    <a:cxn ang="0">
                      <a:pos x="32" y="230"/>
                    </a:cxn>
                    <a:cxn ang="0">
                      <a:pos x="0" y="222"/>
                    </a:cxn>
                    <a:cxn ang="0">
                      <a:pos x="0" y="182"/>
                    </a:cxn>
                    <a:cxn ang="0">
                      <a:pos x="56" y="184"/>
                    </a:cxn>
                    <a:cxn ang="0">
                      <a:pos x="80" y="168"/>
                    </a:cxn>
                    <a:cxn ang="0">
                      <a:pos x="82" y="64"/>
                    </a:cxn>
                    <a:cxn ang="0">
                      <a:pos x="56" y="48"/>
                    </a:cxn>
                    <a:cxn ang="0">
                      <a:pos x="10" y="48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56" name="Oval 28"/>
                <p:cNvSpPr>
                  <a:spLocks noChangeArrowheads="1"/>
                </p:cNvSpPr>
                <p:nvPr/>
              </p:nvSpPr>
              <p:spPr bwMode="auto">
                <a:xfrm>
                  <a:off x="1278" y="2470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7358" name="Rectangle 30"/>
              <p:cNvSpPr>
                <a:spLocks noChangeArrowheads="1"/>
              </p:cNvSpPr>
              <p:nvPr/>
            </p:nvSpPr>
            <p:spPr bwMode="auto">
              <a:xfrm>
                <a:off x="4802" y="1889"/>
                <a:ext cx="264" cy="21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 rot="28654893">
                <a:off x="4146" y="2045"/>
                <a:ext cx="198" cy="230"/>
                <a:chOff x="1186" y="2402"/>
                <a:chExt cx="198" cy="230"/>
              </a:xfrm>
            </p:grpSpPr>
            <p:sp>
              <p:nvSpPr>
                <p:cNvPr id="867364" name="Oval 36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65" name="Oval 37"/>
                <p:cNvSpPr>
                  <a:spLocks noChangeArrowheads="1"/>
                </p:cNvSpPr>
                <p:nvPr/>
              </p:nvSpPr>
              <p:spPr bwMode="auto">
                <a:xfrm>
                  <a:off x="1192" y="2420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66" name="Freeform 38"/>
                <p:cNvSpPr>
                  <a:spLocks/>
                </p:cNvSpPr>
                <p:nvPr/>
              </p:nvSpPr>
              <p:spPr bwMode="auto">
                <a:xfrm>
                  <a:off x="1226" y="2402"/>
                  <a:ext cx="158" cy="23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24" y="0"/>
                    </a:cxn>
                    <a:cxn ang="0">
                      <a:pos x="64" y="0"/>
                    </a:cxn>
                    <a:cxn ang="0">
                      <a:pos x="92" y="4"/>
                    </a:cxn>
                    <a:cxn ang="0">
                      <a:pos x="118" y="16"/>
                    </a:cxn>
                    <a:cxn ang="0">
                      <a:pos x="140" y="40"/>
                    </a:cxn>
                    <a:cxn ang="0">
                      <a:pos x="158" y="72"/>
                    </a:cxn>
                    <a:cxn ang="0">
                      <a:pos x="158" y="150"/>
                    </a:cxn>
                    <a:cxn ang="0">
                      <a:pos x="140" y="194"/>
                    </a:cxn>
                    <a:cxn ang="0">
                      <a:pos x="106" y="214"/>
                    </a:cxn>
                    <a:cxn ang="0">
                      <a:pos x="78" y="224"/>
                    </a:cxn>
                    <a:cxn ang="0">
                      <a:pos x="32" y="230"/>
                    </a:cxn>
                    <a:cxn ang="0">
                      <a:pos x="0" y="222"/>
                    </a:cxn>
                    <a:cxn ang="0">
                      <a:pos x="0" y="182"/>
                    </a:cxn>
                    <a:cxn ang="0">
                      <a:pos x="56" y="184"/>
                    </a:cxn>
                    <a:cxn ang="0">
                      <a:pos x="80" y="168"/>
                    </a:cxn>
                    <a:cxn ang="0">
                      <a:pos x="82" y="64"/>
                    </a:cxn>
                    <a:cxn ang="0">
                      <a:pos x="56" y="48"/>
                    </a:cxn>
                    <a:cxn ang="0">
                      <a:pos x="10" y="48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67" name="Oval 39"/>
                <p:cNvSpPr>
                  <a:spLocks noChangeArrowheads="1"/>
                </p:cNvSpPr>
                <p:nvPr/>
              </p:nvSpPr>
              <p:spPr bwMode="auto">
                <a:xfrm>
                  <a:off x="1278" y="2470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7360" name="Oval 32"/>
              <p:cNvSpPr>
                <a:spLocks noChangeArrowheads="1"/>
              </p:cNvSpPr>
              <p:nvPr/>
            </p:nvSpPr>
            <p:spPr bwMode="auto">
              <a:xfrm>
                <a:off x="4518" y="2500"/>
                <a:ext cx="198" cy="20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61" name="Oval 33"/>
              <p:cNvSpPr>
                <a:spLocks noChangeArrowheads="1"/>
              </p:cNvSpPr>
              <p:nvPr/>
            </p:nvSpPr>
            <p:spPr bwMode="auto">
              <a:xfrm>
                <a:off x="3496" y="2181"/>
                <a:ext cx="198" cy="21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62" name="Oval 34"/>
              <p:cNvSpPr>
                <a:spLocks noChangeArrowheads="1"/>
              </p:cNvSpPr>
              <p:nvPr/>
            </p:nvSpPr>
            <p:spPr bwMode="auto">
              <a:xfrm>
                <a:off x="3623" y="2447"/>
                <a:ext cx="198" cy="21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68" name="Oval 40"/>
              <p:cNvSpPr>
                <a:spLocks noChangeArrowheads="1"/>
              </p:cNvSpPr>
              <p:nvPr/>
            </p:nvSpPr>
            <p:spPr bwMode="auto">
              <a:xfrm>
                <a:off x="4211" y="1893"/>
                <a:ext cx="198" cy="20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69" name="Oval 41"/>
              <p:cNvSpPr>
                <a:spLocks noChangeArrowheads="1"/>
              </p:cNvSpPr>
              <p:nvPr/>
            </p:nvSpPr>
            <p:spPr bwMode="auto">
              <a:xfrm>
                <a:off x="3921" y="1893"/>
                <a:ext cx="198" cy="20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70" name="Oval 42"/>
              <p:cNvSpPr>
                <a:spLocks noChangeArrowheads="1"/>
              </p:cNvSpPr>
              <p:nvPr/>
            </p:nvSpPr>
            <p:spPr bwMode="auto">
              <a:xfrm>
                <a:off x="4519" y="1893"/>
                <a:ext cx="198" cy="20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7392" name="Rectangle 64"/>
            <p:cNvSpPr>
              <a:spLocks noChangeArrowheads="1"/>
            </p:cNvSpPr>
            <p:nvPr/>
          </p:nvSpPr>
          <p:spPr bwMode="auto">
            <a:xfrm>
              <a:off x="4818" y="2496"/>
              <a:ext cx="264" cy="21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393" name="Oval 65"/>
            <p:cNvSpPr>
              <a:spLocks noChangeArrowheads="1"/>
            </p:cNvSpPr>
            <p:nvPr/>
          </p:nvSpPr>
          <p:spPr bwMode="auto">
            <a:xfrm>
              <a:off x="3625" y="1946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394" name="Oval 66"/>
            <p:cNvSpPr>
              <a:spLocks noChangeArrowheads="1"/>
            </p:cNvSpPr>
            <p:nvPr/>
          </p:nvSpPr>
          <p:spPr bwMode="auto">
            <a:xfrm>
              <a:off x="3909" y="2497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395" name="Oval 67"/>
            <p:cNvSpPr>
              <a:spLocks noChangeArrowheads="1"/>
            </p:cNvSpPr>
            <p:nvPr/>
          </p:nvSpPr>
          <p:spPr bwMode="auto">
            <a:xfrm>
              <a:off x="4202" y="2497"/>
              <a:ext cx="198" cy="21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401" name="Freeform 73"/>
            <p:cNvSpPr>
              <a:spLocks/>
            </p:cNvSpPr>
            <p:nvPr/>
          </p:nvSpPr>
          <p:spPr bwMode="auto">
            <a:xfrm>
              <a:off x="3595" y="1990"/>
              <a:ext cx="1333" cy="610"/>
            </a:xfrm>
            <a:custGeom>
              <a:avLst/>
              <a:gdLst/>
              <a:ahLst/>
              <a:cxnLst>
                <a:cxn ang="0">
                  <a:pos x="1333" y="5"/>
                </a:cxn>
                <a:cxn ang="0">
                  <a:pos x="413" y="7"/>
                </a:cxn>
                <a:cxn ang="0">
                  <a:pos x="322" y="2"/>
                </a:cxn>
                <a:cxn ang="0">
                  <a:pos x="245" y="10"/>
                </a:cxn>
                <a:cxn ang="0">
                  <a:pos x="133" y="61"/>
                </a:cxn>
                <a:cxn ang="0">
                  <a:pos x="40" y="167"/>
                </a:cxn>
                <a:cxn ang="0">
                  <a:pos x="2" y="293"/>
                </a:cxn>
                <a:cxn ang="0">
                  <a:pos x="29" y="442"/>
                </a:cxn>
                <a:cxn ang="0">
                  <a:pos x="136" y="551"/>
                </a:cxn>
                <a:cxn ang="0">
                  <a:pos x="216" y="589"/>
                </a:cxn>
                <a:cxn ang="0">
                  <a:pos x="306" y="607"/>
                </a:cxn>
                <a:cxn ang="0">
                  <a:pos x="408" y="607"/>
                </a:cxn>
                <a:cxn ang="0">
                  <a:pos x="1309" y="607"/>
                </a:cxn>
              </a:cxnLst>
              <a:rect l="0" t="0" r="r" b="b"/>
              <a:pathLst>
                <a:path w="1333" h="610">
                  <a:moveTo>
                    <a:pt x="1333" y="5"/>
                  </a:moveTo>
                  <a:cubicBezTo>
                    <a:pt x="1181" y="5"/>
                    <a:pt x="581" y="7"/>
                    <a:pt x="413" y="7"/>
                  </a:cubicBezTo>
                  <a:cubicBezTo>
                    <a:pt x="245" y="7"/>
                    <a:pt x="350" y="2"/>
                    <a:pt x="322" y="2"/>
                  </a:cubicBezTo>
                  <a:cubicBezTo>
                    <a:pt x="294" y="2"/>
                    <a:pt x="276" y="0"/>
                    <a:pt x="245" y="10"/>
                  </a:cubicBezTo>
                  <a:cubicBezTo>
                    <a:pt x="214" y="20"/>
                    <a:pt x="167" y="35"/>
                    <a:pt x="133" y="61"/>
                  </a:cubicBezTo>
                  <a:cubicBezTo>
                    <a:pt x="99" y="87"/>
                    <a:pt x="62" y="128"/>
                    <a:pt x="40" y="167"/>
                  </a:cubicBezTo>
                  <a:cubicBezTo>
                    <a:pt x="18" y="206"/>
                    <a:pt x="4" y="247"/>
                    <a:pt x="2" y="293"/>
                  </a:cubicBezTo>
                  <a:cubicBezTo>
                    <a:pt x="0" y="339"/>
                    <a:pt x="7" y="399"/>
                    <a:pt x="29" y="442"/>
                  </a:cubicBezTo>
                  <a:cubicBezTo>
                    <a:pt x="51" y="485"/>
                    <a:pt x="105" y="527"/>
                    <a:pt x="136" y="551"/>
                  </a:cubicBezTo>
                  <a:cubicBezTo>
                    <a:pt x="167" y="575"/>
                    <a:pt x="188" y="580"/>
                    <a:pt x="216" y="589"/>
                  </a:cubicBezTo>
                  <a:cubicBezTo>
                    <a:pt x="244" y="598"/>
                    <a:pt x="274" y="604"/>
                    <a:pt x="306" y="607"/>
                  </a:cubicBezTo>
                  <a:cubicBezTo>
                    <a:pt x="338" y="610"/>
                    <a:pt x="241" y="607"/>
                    <a:pt x="408" y="607"/>
                  </a:cubicBezTo>
                  <a:cubicBezTo>
                    <a:pt x="575" y="607"/>
                    <a:pt x="946" y="607"/>
                    <a:pt x="1309" y="60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711200" y="3082925"/>
            <a:ext cx="3917950" cy="650875"/>
            <a:chOff x="472" y="2174"/>
            <a:chExt cx="2468" cy="410"/>
          </a:xfrm>
        </p:grpSpPr>
        <p:grpSp>
          <p:nvGrpSpPr>
            <p:cNvPr id="8" name="Group 52"/>
            <p:cNvGrpSpPr>
              <a:grpSpLocks/>
            </p:cNvGrpSpPr>
            <p:nvPr/>
          </p:nvGrpSpPr>
          <p:grpSpPr bwMode="auto">
            <a:xfrm rot="-17750400">
              <a:off x="1558" y="2343"/>
              <a:ext cx="198" cy="230"/>
              <a:chOff x="1186" y="2402"/>
              <a:chExt cx="198" cy="230"/>
            </a:xfrm>
          </p:grpSpPr>
          <p:sp>
            <p:nvSpPr>
              <p:cNvPr id="867381" name="Oval 53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82" name="Oval 54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83" name="Freeform 55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84" name="Oval 56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57"/>
            <p:cNvGrpSpPr>
              <a:grpSpLocks/>
            </p:cNvGrpSpPr>
            <p:nvPr/>
          </p:nvGrpSpPr>
          <p:grpSpPr bwMode="auto">
            <a:xfrm rot="17774561" flipH="1">
              <a:off x="2392" y="2365"/>
              <a:ext cx="198" cy="230"/>
              <a:chOff x="1186" y="2402"/>
              <a:chExt cx="198" cy="230"/>
            </a:xfrm>
          </p:grpSpPr>
          <p:sp>
            <p:nvSpPr>
              <p:cNvPr id="867386" name="Oval 58"/>
              <p:cNvSpPr>
                <a:spLocks noChangeArrowheads="1"/>
              </p:cNvSpPr>
              <p:nvPr/>
            </p:nvSpPr>
            <p:spPr bwMode="auto">
              <a:xfrm>
                <a:off x="1186" y="2588"/>
                <a:ext cx="46" cy="36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87" name="Oval 59"/>
              <p:cNvSpPr>
                <a:spLocks noChangeArrowheads="1"/>
              </p:cNvSpPr>
              <p:nvPr/>
            </p:nvSpPr>
            <p:spPr bwMode="auto">
              <a:xfrm>
                <a:off x="1192" y="2420"/>
                <a:ext cx="46" cy="40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88" name="Freeform 60"/>
              <p:cNvSpPr>
                <a:spLocks/>
              </p:cNvSpPr>
              <p:nvPr/>
            </p:nvSpPr>
            <p:spPr bwMode="auto">
              <a:xfrm>
                <a:off x="1226" y="2402"/>
                <a:ext cx="158" cy="23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4" y="0"/>
                  </a:cxn>
                  <a:cxn ang="0">
                    <a:pos x="64" y="0"/>
                  </a:cxn>
                  <a:cxn ang="0">
                    <a:pos x="92" y="4"/>
                  </a:cxn>
                  <a:cxn ang="0">
                    <a:pos x="118" y="16"/>
                  </a:cxn>
                  <a:cxn ang="0">
                    <a:pos x="140" y="40"/>
                  </a:cxn>
                  <a:cxn ang="0">
                    <a:pos x="158" y="72"/>
                  </a:cxn>
                  <a:cxn ang="0">
                    <a:pos x="158" y="150"/>
                  </a:cxn>
                  <a:cxn ang="0">
                    <a:pos x="140" y="194"/>
                  </a:cxn>
                  <a:cxn ang="0">
                    <a:pos x="106" y="214"/>
                  </a:cxn>
                  <a:cxn ang="0">
                    <a:pos x="78" y="224"/>
                  </a:cxn>
                  <a:cxn ang="0">
                    <a:pos x="32" y="230"/>
                  </a:cxn>
                  <a:cxn ang="0">
                    <a:pos x="0" y="222"/>
                  </a:cxn>
                  <a:cxn ang="0">
                    <a:pos x="0" y="182"/>
                  </a:cxn>
                  <a:cxn ang="0">
                    <a:pos x="56" y="184"/>
                  </a:cxn>
                  <a:cxn ang="0">
                    <a:pos x="80" y="168"/>
                  </a:cxn>
                  <a:cxn ang="0">
                    <a:pos x="82" y="64"/>
                  </a:cxn>
                  <a:cxn ang="0">
                    <a:pos x="56" y="48"/>
                  </a:cxn>
                  <a:cxn ang="0">
                    <a:pos x="10" y="48"/>
                  </a:cxn>
                  <a:cxn ang="0">
                    <a:pos x="2" y="14"/>
                  </a:cxn>
                </a:cxnLst>
                <a:rect l="0" t="0" r="r" b="b"/>
                <a:pathLst>
                  <a:path w="158" h="230">
                    <a:moveTo>
                      <a:pt x="2" y="14"/>
                    </a:moveTo>
                    <a:lnTo>
                      <a:pt x="24" y="0"/>
                    </a:lnTo>
                    <a:lnTo>
                      <a:pt x="64" y="0"/>
                    </a:lnTo>
                    <a:lnTo>
                      <a:pt x="92" y="4"/>
                    </a:lnTo>
                    <a:lnTo>
                      <a:pt x="118" y="16"/>
                    </a:lnTo>
                    <a:lnTo>
                      <a:pt x="140" y="40"/>
                    </a:lnTo>
                    <a:lnTo>
                      <a:pt x="158" y="72"/>
                    </a:lnTo>
                    <a:lnTo>
                      <a:pt x="158" y="150"/>
                    </a:lnTo>
                    <a:lnTo>
                      <a:pt x="140" y="194"/>
                    </a:lnTo>
                    <a:lnTo>
                      <a:pt x="106" y="214"/>
                    </a:lnTo>
                    <a:lnTo>
                      <a:pt x="78" y="224"/>
                    </a:lnTo>
                    <a:lnTo>
                      <a:pt x="32" y="230"/>
                    </a:lnTo>
                    <a:lnTo>
                      <a:pt x="0" y="222"/>
                    </a:lnTo>
                    <a:lnTo>
                      <a:pt x="0" y="182"/>
                    </a:lnTo>
                    <a:cubicBezTo>
                      <a:pt x="54" y="184"/>
                      <a:pt x="35" y="184"/>
                      <a:pt x="56" y="184"/>
                    </a:cubicBezTo>
                    <a:lnTo>
                      <a:pt x="80" y="168"/>
                    </a:lnTo>
                    <a:lnTo>
                      <a:pt x="82" y="64"/>
                    </a:lnTo>
                    <a:lnTo>
                      <a:pt x="56" y="48"/>
                    </a:lnTo>
                    <a:lnTo>
                      <a:pt x="10" y="4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89" name="Oval 61"/>
              <p:cNvSpPr>
                <a:spLocks noChangeArrowheads="1"/>
              </p:cNvSpPr>
              <p:nvPr/>
            </p:nvSpPr>
            <p:spPr bwMode="auto">
              <a:xfrm>
                <a:off x="1278" y="2470"/>
                <a:ext cx="94" cy="84"/>
              </a:xfrm>
              <a:prstGeom prst="ellipse">
                <a:avLst/>
              </a:prstGeom>
              <a:solidFill>
                <a:srgbClr val="CA8C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789" y="2386"/>
              <a:ext cx="639" cy="198"/>
              <a:chOff x="789" y="2386"/>
              <a:chExt cx="639" cy="198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 rot="4533724">
                <a:off x="805" y="2370"/>
                <a:ext cx="198" cy="230"/>
                <a:chOff x="1186" y="2402"/>
                <a:chExt cx="198" cy="230"/>
              </a:xfrm>
            </p:grpSpPr>
            <p:sp>
              <p:nvSpPr>
                <p:cNvPr id="867334" name="Oval 6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35" name="Oval 7"/>
                <p:cNvSpPr>
                  <a:spLocks noChangeArrowheads="1"/>
                </p:cNvSpPr>
                <p:nvPr/>
              </p:nvSpPr>
              <p:spPr bwMode="auto">
                <a:xfrm>
                  <a:off x="1192" y="2420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36" name="Freeform 8"/>
                <p:cNvSpPr>
                  <a:spLocks/>
                </p:cNvSpPr>
                <p:nvPr/>
              </p:nvSpPr>
              <p:spPr bwMode="auto">
                <a:xfrm>
                  <a:off x="1226" y="2402"/>
                  <a:ext cx="158" cy="23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24" y="0"/>
                    </a:cxn>
                    <a:cxn ang="0">
                      <a:pos x="64" y="0"/>
                    </a:cxn>
                    <a:cxn ang="0">
                      <a:pos x="92" y="4"/>
                    </a:cxn>
                    <a:cxn ang="0">
                      <a:pos x="118" y="16"/>
                    </a:cxn>
                    <a:cxn ang="0">
                      <a:pos x="140" y="40"/>
                    </a:cxn>
                    <a:cxn ang="0">
                      <a:pos x="158" y="72"/>
                    </a:cxn>
                    <a:cxn ang="0">
                      <a:pos x="158" y="150"/>
                    </a:cxn>
                    <a:cxn ang="0">
                      <a:pos x="140" y="194"/>
                    </a:cxn>
                    <a:cxn ang="0">
                      <a:pos x="106" y="214"/>
                    </a:cxn>
                    <a:cxn ang="0">
                      <a:pos x="78" y="224"/>
                    </a:cxn>
                    <a:cxn ang="0">
                      <a:pos x="32" y="230"/>
                    </a:cxn>
                    <a:cxn ang="0">
                      <a:pos x="0" y="222"/>
                    </a:cxn>
                    <a:cxn ang="0">
                      <a:pos x="0" y="182"/>
                    </a:cxn>
                    <a:cxn ang="0">
                      <a:pos x="56" y="184"/>
                    </a:cxn>
                    <a:cxn ang="0">
                      <a:pos x="80" y="168"/>
                    </a:cxn>
                    <a:cxn ang="0">
                      <a:pos x="82" y="64"/>
                    </a:cxn>
                    <a:cxn ang="0">
                      <a:pos x="56" y="48"/>
                    </a:cxn>
                    <a:cxn ang="0">
                      <a:pos x="10" y="48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37" name="Oval 9"/>
                <p:cNvSpPr>
                  <a:spLocks noChangeArrowheads="1"/>
                </p:cNvSpPr>
                <p:nvPr/>
              </p:nvSpPr>
              <p:spPr bwMode="auto">
                <a:xfrm>
                  <a:off x="1278" y="2470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"/>
              <p:cNvGrpSpPr>
                <a:grpSpLocks/>
              </p:cNvGrpSpPr>
              <p:nvPr/>
            </p:nvGrpSpPr>
            <p:grpSpPr bwMode="auto">
              <a:xfrm rot="17435501" flipH="1">
                <a:off x="1214" y="2370"/>
                <a:ext cx="198" cy="230"/>
                <a:chOff x="1186" y="2402"/>
                <a:chExt cx="198" cy="230"/>
              </a:xfrm>
            </p:grpSpPr>
            <p:sp>
              <p:nvSpPr>
                <p:cNvPr id="867343" name="Oval 15"/>
                <p:cNvSpPr>
                  <a:spLocks noChangeArrowheads="1"/>
                </p:cNvSpPr>
                <p:nvPr/>
              </p:nvSpPr>
              <p:spPr bwMode="auto">
                <a:xfrm>
                  <a:off x="1186" y="2588"/>
                  <a:ext cx="46" cy="36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44" name="Oval 16"/>
                <p:cNvSpPr>
                  <a:spLocks noChangeArrowheads="1"/>
                </p:cNvSpPr>
                <p:nvPr/>
              </p:nvSpPr>
              <p:spPr bwMode="auto">
                <a:xfrm>
                  <a:off x="1192" y="2420"/>
                  <a:ext cx="46" cy="40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45" name="Freeform 17"/>
                <p:cNvSpPr>
                  <a:spLocks/>
                </p:cNvSpPr>
                <p:nvPr/>
              </p:nvSpPr>
              <p:spPr bwMode="auto">
                <a:xfrm>
                  <a:off x="1226" y="2402"/>
                  <a:ext cx="158" cy="23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24" y="0"/>
                    </a:cxn>
                    <a:cxn ang="0">
                      <a:pos x="64" y="0"/>
                    </a:cxn>
                    <a:cxn ang="0">
                      <a:pos x="92" y="4"/>
                    </a:cxn>
                    <a:cxn ang="0">
                      <a:pos x="118" y="16"/>
                    </a:cxn>
                    <a:cxn ang="0">
                      <a:pos x="140" y="40"/>
                    </a:cxn>
                    <a:cxn ang="0">
                      <a:pos x="158" y="72"/>
                    </a:cxn>
                    <a:cxn ang="0">
                      <a:pos x="158" y="150"/>
                    </a:cxn>
                    <a:cxn ang="0">
                      <a:pos x="140" y="194"/>
                    </a:cxn>
                    <a:cxn ang="0">
                      <a:pos x="106" y="214"/>
                    </a:cxn>
                    <a:cxn ang="0">
                      <a:pos x="78" y="224"/>
                    </a:cxn>
                    <a:cxn ang="0">
                      <a:pos x="32" y="230"/>
                    </a:cxn>
                    <a:cxn ang="0">
                      <a:pos x="0" y="222"/>
                    </a:cxn>
                    <a:cxn ang="0">
                      <a:pos x="0" y="182"/>
                    </a:cxn>
                    <a:cxn ang="0">
                      <a:pos x="56" y="184"/>
                    </a:cxn>
                    <a:cxn ang="0">
                      <a:pos x="80" y="168"/>
                    </a:cxn>
                    <a:cxn ang="0">
                      <a:pos x="82" y="64"/>
                    </a:cxn>
                    <a:cxn ang="0">
                      <a:pos x="56" y="48"/>
                    </a:cxn>
                    <a:cxn ang="0">
                      <a:pos x="10" y="48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158" h="230">
                      <a:moveTo>
                        <a:pt x="2" y="14"/>
                      </a:moveTo>
                      <a:lnTo>
                        <a:pt x="24" y="0"/>
                      </a:lnTo>
                      <a:lnTo>
                        <a:pt x="64" y="0"/>
                      </a:lnTo>
                      <a:lnTo>
                        <a:pt x="92" y="4"/>
                      </a:lnTo>
                      <a:lnTo>
                        <a:pt x="118" y="16"/>
                      </a:lnTo>
                      <a:lnTo>
                        <a:pt x="140" y="40"/>
                      </a:lnTo>
                      <a:lnTo>
                        <a:pt x="158" y="72"/>
                      </a:lnTo>
                      <a:lnTo>
                        <a:pt x="158" y="150"/>
                      </a:lnTo>
                      <a:lnTo>
                        <a:pt x="140" y="194"/>
                      </a:lnTo>
                      <a:lnTo>
                        <a:pt x="106" y="214"/>
                      </a:lnTo>
                      <a:lnTo>
                        <a:pt x="78" y="224"/>
                      </a:lnTo>
                      <a:lnTo>
                        <a:pt x="32" y="230"/>
                      </a:lnTo>
                      <a:lnTo>
                        <a:pt x="0" y="222"/>
                      </a:lnTo>
                      <a:lnTo>
                        <a:pt x="0" y="182"/>
                      </a:lnTo>
                      <a:cubicBezTo>
                        <a:pt x="54" y="184"/>
                        <a:pt x="35" y="184"/>
                        <a:pt x="56" y="184"/>
                      </a:cubicBezTo>
                      <a:lnTo>
                        <a:pt x="80" y="168"/>
                      </a:lnTo>
                      <a:lnTo>
                        <a:pt x="82" y="64"/>
                      </a:lnTo>
                      <a:lnTo>
                        <a:pt x="56" y="48"/>
                      </a:lnTo>
                      <a:lnTo>
                        <a:pt x="10" y="48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7346" name="Oval 18"/>
                <p:cNvSpPr>
                  <a:spLocks noChangeArrowheads="1"/>
                </p:cNvSpPr>
                <p:nvPr/>
              </p:nvSpPr>
              <p:spPr bwMode="auto">
                <a:xfrm>
                  <a:off x="1278" y="2470"/>
                  <a:ext cx="94" cy="84"/>
                </a:xfrm>
                <a:prstGeom prst="ellipse">
                  <a:avLst/>
                </a:prstGeom>
                <a:solidFill>
                  <a:srgbClr val="CA8C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472" y="2174"/>
              <a:ext cx="2468" cy="242"/>
              <a:chOff x="472" y="2174"/>
              <a:chExt cx="2468" cy="242"/>
            </a:xfrm>
          </p:grpSpPr>
          <p:sp>
            <p:nvSpPr>
              <p:cNvPr id="867332" name="Rectangle 4"/>
              <p:cNvSpPr>
                <a:spLocks noChangeArrowheads="1"/>
              </p:cNvSpPr>
              <p:nvPr/>
            </p:nvSpPr>
            <p:spPr bwMode="auto">
              <a:xfrm>
                <a:off x="472" y="2174"/>
                <a:ext cx="236" cy="24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38" name="Oval 10"/>
              <p:cNvSpPr>
                <a:spLocks noChangeArrowheads="1"/>
              </p:cNvSpPr>
              <p:nvPr/>
            </p:nvSpPr>
            <p:spPr bwMode="auto">
              <a:xfrm>
                <a:off x="1241" y="2188"/>
                <a:ext cx="198" cy="21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39" name="Oval 11"/>
              <p:cNvSpPr>
                <a:spLocks noChangeArrowheads="1"/>
              </p:cNvSpPr>
              <p:nvPr/>
            </p:nvSpPr>
            <p:spPr bwMode="auto">
              <a:xfrm>
                <a:off x="753" y="2188"/>
                <a:ext cx="198" cy="21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40" name="Oval 12"/>
              <p:cNvSpPr>
                <a:spLocks noChangeArrowheads="1"/>
              </p:cNvSpPr>
              <p:nvPr/>
            </p:nvSpPr>
            <p:spPr bwMode="auto">
              <a:xfrm>
                <a:off x="997" y="2188"/>
                <a:ext cx="198" cy="21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47" name="Oval 19"/>
              <p:cNvSpPr>
                <a:spLocks noChangeArrowheads="1"/>
              </p:cNvSpPr>
              <p:nvPr/>
            </p:nvSpPr>
            <p:spPr bwMode="auto">
              <a:xfrm flipH="1">
                <a:off x="2216" y="2188"/>
                <a:ext cx="198" cy="21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48" name="Oval 20"/>
              <p:cNvSpPr>
                <a:spLocks noChangeArrowheads="1"/>
              </p:cNvSpPr>
              <p:nvPr/>
            </p:nvSpPr>
            <p:spPr bwMode="auto">
              <a:xfrm flipH="1">
                <a:off x="1485" y="2188"/>
                <a:ext cx="198" cy="21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49" name="Oval 21"/>
              <p:cNvSpPr>
                <a:spLocks noChangeArrowheads="1"/>
              </p:cNvSpPr>
              <p:nvPr/>
            </p:nvSpPr>
            <p:spPr bwMode="auto">
              <a:xfrm flipH="1">
                <a:off x="2460" y="2188"/>
                <a:ext cx="198" cy="21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75" name="Rectangle 47"/>
              <p:cNvSpPr>
                <a:spLocks noChangeArrowheads="1"/>
              </p:cNvSpPr>
              <p:nvPr/>
            </p:nvSpPr>
            <p:spPr bwMode="auto">
              <a:xfrm>
                <a:off x="2704" y="2174"/>
                <a:ext cx="236" cy="242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76" name="Oval 48"/>
              <p:cNvSpPr>
                <a:spLocks noChangeArrowheads="1"/>
              </p:cNvSpPr>
              <p:nvPr/>
            </p:nvSpPr>
            <p:spPr bwMode="auto">
              <a:xfrm>
                <a:off x="1728" y="2188"/>
                <a:ext cx="198" cy="21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77" name="Oval 49"/>
              <p:cNvSpPr>
                <a:spLocks noChangeArrowheads="1"/>
              </p:cNvSpPr>
              <p:nvPr/>
            </p:nvSpPr>
            <p:spPr bwMode="auto">
              <a:xfrm>
                <a:off x="1972" y="2188"/>
                <a:ext cx="198" cy="21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7378" name="Line 50"/>
              <p:cNvSpPr>
                <a:spLocks noChangeShapeType="1"/>
              </p:cNvSpPr>
              <p:nvPr/>
            </p:nvSpPr>
            <p:spPr bwMode="auto">
              <a:xfrm>
                <a:off x="632" y="2296"/>
                <a:ext cx="2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67407" name="Rectangle 79"/>
          <p:cNvSpPr>
            <a:spLocks noChangeArrowheads="1"/>
          </p:cNvSpPr>
          <p:nvPr/>
        </p:nvSpPr>
        <p:spPr bwMode="auto">
          <a:xfrm>
            <a:off x="2955925" y="5195888"/>
            <a:ext cx="5510213" cy="1311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62000" tIns="154800" rIns="162000" bIns="15480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effectLst/>
              </a:rPr>
              <a:t>U-shaped line may reduce employee movement and space requirements while enhancing communication, reducing the number of workers, and facilitating inspection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72" grpId="0" autoUpdateAnimBg="0"/>
      <p:bldP spid="867373" grpId="0" autoUpdateAnimBg="0"/>
      <p:bldP spid="86740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7 - </a:t>
            </a:r>
            <a:r>
              <a:rPr lang="id-ID" b="1" dirty="0" smtClean="0"/>
              <a:t>Tata </a:t>
            </a:r>
            <a:r>
              <a:rPr lang="id-ID" b="1" dirty="0"/>
              <a:t>letak proses produksi berulang dan berorientasi pada </a:t>
            </a:r>
            <a:r>
              <a:rPr lang="id-ID" b="1" dirty="0" smtClean="0"/>
              <a:t>produk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d-ID" dirty="0" smtClean="0"/>
              <a:t>	Produksi </a:t>
            </a:r>
            <a:r>
              <a:rPr lang="id-ID" dirty="0"/>
              <a:t>yang berulang dan kontinu, </a:t>
            </a:r>
            <a:r>
              <a:rPr lang="id-ID" dirty="0" smtClean="0"/>
              <a:t>menggunakan tata </a:t>
            </a:r>
            <a:r>
              <a:rPr lang="id-ID" dirty="0"/>
              <a:t>letak produk. Asumsi yang digunakan adalah:</a:t>
            </a:r>
          </a:p>
          <a:p>
            <a:pPr lvl="0"/>
            <a:r>
              <a:rPr lang="id-ID" dirty="0"/>
              <a:t>Volume yang ada mencukupi untuk utilisasi peralatan yang tinggi.</a:t>
            </a:r>
          </a:p>
          <a:p>
            <a:pPr lvl="0"/>
            <a:r>
              <a:rPr lang="id-ID" dirty="0"/>
              <a:t>Permintaan produk cukup stabil untuk memberikan kepastian akan penanaman modal yang besar untuk peralatan khusus.</a:t>
            </a:r>
          </a:p>
          <a:p>
            <a:pPr lvl="0"/>
            <a:r>
              <a:rPr lang="id-ID" dirty="0"/>
              <a:t>Produk distandarisasi atau mendekati sebuah fase dalam siklus hidupnya</a:t>
            </a:r>
          </a:p>
          <a:p>
            <a:r>
              <a:rPr lang="id-ID" dirty="0"/>
              <a:t>Pasokan bahan baku dan komponen mencukupi dan mempunyai kualitas yang seragam 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McDonald’s Assembly Line</a:t>
            </a:r>
          </a:p>
        </p:txBody>
      </p:sp>
      <p:pic>
        <p:nvPicPr>
          <p:cNvPr id="914436" name="Picture 4" descr="McDonalds assembly 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2036763"/>
            <a:ext cx="7610475" cy="41989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dirty="0"/>
              <a:t>D</a:t>
            </a:r>
            <a:r>
              <a:rPr lang="id-ID" dirty="0" smtClean="0"/>
              <a:t>ua jenis tata letak yang berorientasi pada produk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638801" cy="502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Lini </a:t>
            </a:r>
            <a:r>
              <a:rPr lang="id-ID" dirty="0"/>
              <a:t>pabrikasi </a:t>
            </a:r>
            <a:r>
              <a:rPr lang="id-ID" i="1" dirty="0"/>
              <a:t>(fabrication line)</a:t>
            </a:r>
            <a:r>
              <a:rPr lang="id-ID" dirty="0"/>
              <a:t> membuat komponen seperti ban mobil dan komponen logam sebuah kulkas pada beberapa mesin</a:t>
            </a:r>
            <a:r>
              <a:rPr lang="id-ID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Lini </a:t>
            </a:r>
            <a:r>
              <a:rPr lang="id-ID" dirty="0"/>
              <a:t>perakitan </a:t>
            </a:r>
            <a:r>
              <a:rPr lang="id-ID" i="1" dirty="0"/>
              <a:t>(assembly line)</a:t>
            </a:r>
            <a:r>
              <a:rPr lang="id-ID" dirty="0"/>
              <a:t> meletakan komponen yang dipabrikasi secara bersamaan pada sekumpulan stasiun kerja. </a:t>
            </a:r>
          </a:p>
        </p:txBody>
      </p:sp>
      <p:pic>
        <p:nvPicPr>
          <p:cNvPr id="4" name="Picture 4" descr="green BMW 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892106" cy="1676400"/>
          </a:xfrm>
          <a:prstGeom prst="rect">
            <a:avLst/>
          </a:prstGeom>
          <a:noFill/>
        </p:spPr>
      </p:pic>
      <p:pic>
        <p:nvPicPr>
          <p:cNvPr id="5" name="Picture 5" descr="737 assembly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6412" y="3810000"/>
            <a:ext cx="3557588" cy="269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Tata </a:t>
            </a:r>
            <a:r>
              <a:rPr lang="en-US" dirty="0" err="1" smtClean="0"/>
              <a:t>Letak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dirty="0" smtClean="0"/>
              <a:t>Keuntungan utama dari tata letak yang berorientasi pada produk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 smtClean="0"/>
              <a:t>Rendahnya </a:t>
            </a:r>
            <a:r>
              <a:rPr lang="id-ID" dirty="0"/>
              <a:t>biaya variabel per unit yang biasanya dikaitkan dengan produk yang terstandarisasi dan bervolume tinggi.</a:t>
            </a:r>
          </a:p>
          <a:p>
            <a:pPr lvl="0"/>
            <a:r>
              <a:rPr lang="id-ID" dirty="0"/>
              <a:t>Biaya penanganan bahan yang rendah.</a:t>
            </a:r>
          </a:p>
          <a:p>
            <a:pPr lvl="0"/>
            <a:r>
              <a:rPr lang="id-ID" dirty="0"/>
              <a:t>Mengurangi persediaan barang setengah jadi.</a:t>
            </a:r>
          </a:p>
          <a:p>
            <a:pPr lvl="0"/>
            <a:r>
              <a:rPr lang="id-ID" dirty="0"/>
              <a:t>Proses pelatihan dan pengawasan yang lebih mudah.</a:t>
            </a:r>
          </a:p>
          <a:p>
            <a:pPr lvl="0"/>
            <a:r>
              <a:rPr lang="id-ID" dirty="0"/>
              <a:t>Hasil keluaran produksi yang lebih cepat.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dirty="0" smtClean="0"/>
              <a:t>Kelemahan tata letak yang berorientasi pada produk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d-ID" dirty="0" smtClean="0"/>
              <a:t>Dibutuhkan </a:t>
            </a:r>
            <a:r>
              <a:rPr lang="id-ID" dirty="0"/>
              <a:t>volume yang tinggi, karena modal yang diperlukan untuk menjalankan proses cukup besar.</a:t>
            </a:r>
          </a:p>
          <a:p>
            <a:pPr lvl="0"/>
            <a:r>
              <a:rPr lang="id-ID" dirty="0"/>
              <a:t>Adanya pekerjaan yang harus berhenti pada setiap titik mengakibatkan seluruh operasi pada lini yang sama juga terganggu.</a:t>
            </a:r>
          </a:p>
          <a:p>
            <a:pPr lvl="0"/>
            <a:r>
              <a:rPr lang="id-ID" dirty="0"/>
              <a:t>Fleksibilitas yang ada kurang saat menangani beragam produk atau tingkat produksi yang berbeda.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d-ID" sz="4000" b="1" dirty="0" smtClean="0"/>
              <a:t>Tata Letak Berorientasi Produk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Tata letak berorientasi produk diatur di </a:t>
            </a:r>
            <a:r>
              <a:rPr lang="id-ID" sz="2800" b="1" dirty="0" smtClean="0"/>
              <a:t>sekitar produk </a:t>
            </a:r>
            <a:r>
              <a:rPr lang="id-ID" sz="2800" dirty="0" smtClean="0"/>
              <a:t>atau </a:t>
            </a:r>
            <a:r>
              <a:rPr lang="id-ID" sz="2800" b="1" dirty="0" smtClean="0"/>
              <a:t>sekumpulan produk </a:t>
            </a:r>
            <a:r>
              <a:rPr lang="id-ID" sz="2800" dirty="0" smtClean="0"/>
              <a:t>yang </a:t>
            </a:r>
            <a:r>
              <a:rPr lang="id-ID" sz="2800" b="1" dirty="0" smtClean="0"/>
              <a:t>jumlahnya besar</a:t>
            </a:r>
            <a:r>
              <a:rPr lang="id-ID" sz="2800" dirty="0" smtClean="0"/>
              <a:t>, namun </a:t>
            </a:r>
            <a:r>
              <a:rPr lang="id-ID" sz="2800" b="1" dirty="0" smtClean="0"/>
              <a:t>variasinya sedikit</a:t>
            </a:r>
            <a:r>
              <a:rPr lang="id-ID" sz="2800" dirty="0" smtClean="0"/>
              <a:t>.</a:t>
            </a:r>
          </a:p>
          <a:p>
            <a:r>
              <a:rPr lang="id-ID" sz="2800" b="1" dirty="0" smtClean="0"/>
              <a:t>Versi tata letak </a:t>
            </a:r>
            <a:r>
              <a:rPr lang="id-ID" sz="2800" dirty="0" smtClean="0"/>
              <a:t>berorientasi produk : </a:t>
            </a:r>
            <a:r>
              <a:rPr lang="id-ID" sz="2800" b="1" dirty="0" smtClean="0"/>
              <a:t>lini pabrikasi</a:t>
            </a:r>
            <a:r>
              <a:rPr lang="id-ID" sz="2800" dirty="0" smtClean="0"/>
              <a:t> dan </a:t>
            </a:r>
            <a:r>
              <a:rPr lang="id-ID" sz="2800" b="1" dirty="0" smtClean="0"/>
              <a:t>lini perakitan </a:t>
            </a:r>
          </a:p>
          <a:p>
            <a:r>
              <a:rPr lang="id-ID" sz="2800" b="1" dirty="0" smtClean="0"/>
              <a:t>Lini pabrikasi </a:t>
            </a:r>
            <a:r>
              <a:rPr lang="id-ID" sz="2800" dirty="0" smtClean="0"/>
              <a:t>: membuat komponen pada serangkaian mesin</a:t>
            </a:r>
          </a:p>
          <a:p>
            <a:r>
              <a:rPr lang="id-ID" sz="2800" b="1" dirty="0" smtClean="0"/>
              <a:t>Lini perakitan </a:t>
            </a:r>
            <a:r>
              <a:rPr lang="id-ID" sz="2800" dirty="0" smtClean="0"/>
              <a:t>:  menempatkan suku cadang yg terpabrikasi bersama-sama di serangkaian station kerja</a:t>
            </a:r>
          </a:p>
          <a:p>
            <a:r>
              <a:rPr lang="id-ID" sz="2800" b="1" dirty="0" smtClean="0"/>
              <a:t>Masalah</a:t>
            </a:r>
            <a:r>
              <a:rPr lang="id-ID" sz="2800" dirty="0" smtClean="0"/>
              <a:t> dalam tata-letak berorientasi produk : menjaga </a:t>
            </a:r>
            <a:r>
              <a:rPr lang="id-ID" sz="2800" b="1" dirty="0" smtClean="0"/>
              <a:t>keseimbangan</a:t>
            </a:r>
            <a:r>
              <a:rPr lang="id-ID" sz="2800" dirty="0" smtClean="0"/>
              <a:t> di setiap station kerja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0284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d-ID" sz="4000" b="1" dirty="0" smtClean="0"/>
              <a:t>Tata Letak Berorientasi Produk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id-ID" sz="2400" b="1" dirty="0" smtClean="0"/>
              <a:t>Tujuan</a:t>
            </a:r>
            <a:r>
              <a:rPr lang="id-ID" sz="2400" dirty="0" smtClean="0"/>
              <a:t> : meminimalkan ketidakseimbangan dalam lini produksi</a:t>
            </a:r>
          </a:p>
          <a:p>
            <a:r>
              <a:rPr lang="id-ID" sz="2400" b="1" dirty="0" smtClean="0"/>
              <a:t>Keuntungan</a:t>
            </a:r>
            <a:r>
              <a:rPr lang="id-ID" sz="2400" dirty="0" smtClean="0"/>
              <a:t>: </a:t>
            </a:r>
          </a:p>
          <a:p>
            <a:pPr lvl="1"/>
            <a:r>
              <a:rPr lang="id-ID" sz="2000" dirty="0" smtClean="0"/>
              <a:t>biaya variabel per unit yg rendah </a:t>
            </a:r>
            <a:r>
              <a:rPr lang="id-ID" sz="2000" dirty="0" smtClean="0">
                <a:sym typeface="Wingdings" pitchFamily="2" charset="2"/>
              </a:rPr>
              <a:t>jumlah produk yg besar dan terstandarisasi</a:t>
            </a:r>
          </a:p>
          <a:p>
            <a:pPr lvl="1"/>
            <a:r>
              <a:rPr lang="id-ID" sz="2000" dirty="0" smtClean="0">
                <a:sym typeface="Wingdings" pitchFamily="2" charset="2"/>
              </a:rPr>
              <a:t>Biaya penanganan bahan baku yg rendah</a:t>
            </a:r>
          </a:p>
          <a:p>
            <a:pPr lvl="1"/>
            <a:r>
              <a:rPr lang="id-ID" sz="2000" dirty="0" smtClean="0">
                <a:sym typeface="Wingdings" pitchFamily="2" charset="2"/>
              </a:rPr>
              <a:t>Mengurangi persediaan barang dalam proses</a:t>
            </a:r>
          </a:p>
          <a:p>
            <a:pPr lvl="1"/>
            <a:r>
              <a:rPr lang="id-ID" sz="2000" dirty="0" smtClean="0">
                <a:sym typeface="Wingdings" pitchFamily="2" charset="2"/>
              </a:rPr>
              <a:t>Memudahkan pelatihan dan pengawasan</a:t>
            </a:r>
          </a:p>
          <a:p>
            <a:r>
              <a:rPr lang="id-ID" sz="2400" dirty="0" smtClean="0">
                <a:sym typeface="Wingdings" pitchFamily="2" charset="2"/>
              </a:rPr>
              <a:t>Keuntungan &gt; kerugian karena :</a:t>
            </a:r>
          </a:p>
          <a:p>
            <a:pPr lvl="1"/>
            <a:r>
              <a:rPr lang="id-ID" sz="2000" dirty="0" smtClean="0">
                <a:sym typeface="Wingdings" pitchFamily="2" charset="2"/>
              </a:rPr>
              <a:t>Dibutuhkan jumlah produksi besar karena investasi yang besar</a:t>
            </a:r>
          </a:p>
          <a:p>
            <a:pPr lvl="1"/>
            <a:r>
              <a:rPr lang="id-ID" sz="2000" dirty="0" smtClean="0">
                <a:sym typeface="Wingdings" pitchFamily="2" charset="2"/>
              </a:rPr>
              <a:t>Penghentian pekerjaan pada titik manapun di seluruh operasi</a:t>
            </a:r>
          </a:p>
          <a:p>
            <a:pPr lvl="1"/>
            <a:r>
              <a:rPr lang="id-ID" sz="2000" dirty="0" smtClean="0">
                <a:sym typeface="Wingdings" pitchFamily="2" charset="2"/>
              </a:rPr>
              <a:t>Fleksibilitas yang rendah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5513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d-ID" sz="4000" b="1" dirty="0" smtClean="0"/>
              <a:t>Penyeimbangan Lini Perakitan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059363"/>
          </a:xfrm>
        </p:spPr>
        <p:txBody>
          <a:bodyPr/>
          <a:lstStyle/>
          <a:p>
            <a:r>
              <a:rPr lang="id-ID" sz="2800" dirty="0" smtClean="0"/>
              <a:t>Pada </a:t>
            </a:r>
            <a:r>
              <a:rPr lang="id-ID" sz="2800" b="1" dirty="0" smtClean="0"/>
              <a:t>lini perakitan</a:t>
            </a:r>
            <a:r>
              <a:rPr lang="id-ID" sz="2800" dirty="0" smtClean="0"/>
              <a:t>, produk </a:t>
            </a:r>
            <a:r>
              <a:rPr lang="id-ID" sz="2800" b="1" dirty="0" smtClean="0"/>
              <a:t>berpindah</a:t>
            </a:r>
            <a:r>
              <a:rPr lang="id-ID" sz="2800" dirty="0" smtClean="0"/>
              <a:t> dgn alat otomatis (ban berjalan, station kerja)</a:t>
            </a:r>
          </a:p>
          <a:p>
            <a:r>
              <a:rPr lang="id-ID" sz="2800" b="1" dirty="0" smtClean="0"/>
              <a:t>Penyeimbangan</a:t>
            </a:r>
            <a:r>
              <a:rPr lang="id-ID" sz="2800" dirty="0" smtClean="0"/>
              <a:t> dilakukan utk meminimalisasi ketidakseimbangan antara mesin atau orang dalam proses produksi</a:t>
            </a:r>
          </a:p>
          <a:p>
            <a:pPr lvl="1"/>
            <a:r>
              <a:rPr lang="id-ID" sz="2400" dirty="0" smtClean="0"/>
              <a:t>Manajemen </a:t>
            </a:r>
            <a:r>
              <a:rPr lang="id-ID" sz="2400" b="1" dirty="0" smtClean="0"/>
              <a:t>mengetahui</a:t>
            </a:r>
            <a:r>
              <a:rPr lang="id-ID" sz="2400" dirty="0" smtClean="0"/>
              <a:t> alat, peralatan dan metode kerja</a:t>
            </a:r>
          </a:p>
          <a:p>
            <a:pPr lvl="1"/>
            <a:r>
              <a:rPr lang="id-ID" sz="2400" dirty="0" smtClean="0"/>
              <a:t>Manajemen </a:t>
            </a:r>
            <a:r>
              <a:rPr lang="id-ID" sz="2400" b="1" dirty="0" smtClean="0"/>
              <a:t>menentukan waktu </a:t>
            </a:r>
            <a:r>
              <a:rPr lang="id-ID" sz="2400" dirty="0" smtClean="0"/>
              <a:t>yg diperlukan untuk setiap pekerjaan</a:t>
            </a:r>
          </a:p>
          <a:p>
            <a:pPr lvl="1"/>
            <a:r>
              <a:rPr lang="id-ID" sz="2400" dirty="0" smtClean="0"/>
              <a:t>Manajemen </a:t>
            </a:r>
            <a:r>
              <a:rPr lang="id-ID" sz="2400" b="1" dirty="0" smtClean="0"/>
              <a:t>mengetahui hubungan antar kegiatan</a:t>
            </a:r>
            <a:r>
              <a:rPr lang="id-ID" sz="2400" dirty="0" smtClean="0"/>
              <a:t>, urutan tugas yg harus dilakukan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9912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d-ID" sz="4000" b="1" dirty="0" smtClean="0"/>
              <a:t>Penyeimbangan Lini Perakitan</a:t>
            </a:r>
            <a:endParaRPr lang="id-ID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2286000" cy="381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Data Preseden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TUGAS</a:t>
            </a:r>
            <a:endParaRPr lang="id-ID" sz="1200" dirty="0"/>
          </a:p>
        </p:txBody>
      </p:sp>
      <p:sp>
        <p:nvSpPr>
          <p:cNvPr id="7" name="Rectangle 6"/>
          <p:cNvSpPr/>
          <p:nvPr/>
        </p:nvSpPr>
        <p:spPr>
          <a:xfrm>
            <a:off x="457200" y="26670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A</a:t>
            </a:r>
            <a:endParaRPr lang="id-ID" sz="1200" dirty="0"/>
          </a:p>
        </p:txBody>
      </p:sp>
      <p:sp>
        <p:nvSpPr>
          <p:cNvPr id="8" name="Rectangle 7"/>
          <p:cNvSpPr/>
          <p:nvPr/>
        </p:nvSpPr>
        <p:spPr>
          <a:xfrm>
            <a:off x="457200" y="29718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B</a:t>
            </a:r>
            <a:endParaRPr lang="id-ID" sz="1200" dirty="0"/>
          </a:p>
        </p:txBody>
      </p:sp>
      <p:sp>
        <p:nvSpPr>
          <p:cNvPr id="9" name="Rectangle 8"/>
          <p:cNvSpPr/>
          <p:nvPr/>
        </p:nvSpPr>
        <p:spPr>
          <a:xfrm>
            <a:off x="457200" y="32766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C</a:t>
            </a:r>
            <a:endParaRPr lang="id-ID" sz="1200" dirty="0"/>
          </a:p>
        </p:txBody>
      </p:sp>
      <p:sp>
        <p:nvSpPr>
          <p:cNvPr id="10" name="Rectangle 9"/>
          <p:cNvSpPr/>
          <p:nvPr/>
        </p:nvSpPr>
        <p:spPr>
          <a:xfrm>
            <a:off x="457200" y="38862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E</a:t>
            </a:r>
            <a:endParaRPr lang="id-ID" sz="12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41910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F</a:t>
            </a:r>
            <a:endParaRPr lang="id-ID" sz="1200" dirty="0"/>
          </a:p>
        </p:txBody>
      </p:sp>
      <p:sp>
        <p:nvSpPr>
          <p:cNvPr id="12" name="Rectangle 11"/>
          <p:cNvSpPr/>
          <p:nvPr/>
        </p:nvSpPr>
        <p:spPr>
          <a:xfrm>
            <a:off x="457200" y="44958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G</a:t>
            </a:r>
            <a:endParaRPr lang="id-ID" sz="12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48006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H</a:t>
            </a:r>
            <a:endParaRPr lang="id-ID" sz="12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51054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I</a:t>
            </a:r>
            <a:endParaRPr lang="id-ID" sz="12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54102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TOTAL</a:t>
            </a:r>
            <a:endParaRPr lang="id-ID" sz="1200" dirty="0"/>
          </a:p>
        </p:txBody>
      </p:sp>
      <p:sp>
        <p:nvSpPr>
          <p:cNvPr id="16" name="Rectangle 15"/>
          <p:cNvSpPr/>
          <p:nvPr/>
        </p:nvSpPr>
        <p:spPr>
          <a:xfrm>
            <a:off x="457200" y="35814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D</a:t>
            </a:r>
            <a:endParaRPr lang="id-ID" sz="1200" dirty="0"/>
          </a:p>
        </p:txBody>
      </p:sp>
      <p:sp>
        <p:nvSpPr>
          <p:cNvPr id="17" name="Rectangle 16"/>
          <p:cNvSpPr/>
          <p:nvPr/>
        </p:nvSpPr>
        <p:spPr>
          <a:xfrm>
            <a:off x="1447800" y="17526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WAKTU</a:t>
            </a:r>
            <a:endParaRPr lang="id-ID" sz="1200" dirty="0"/>
          </a:p>
        </p:txBody>
      </p:sp>
      <p:sp>
        <p:nvSpPr>
          <p:cNvPr id="18" name="Rectangle 17"/>
          <p:cNvSpPr/>
          <p:nvPr/>
        </p:nvSpPr>
        <p:spPr>
          <a:xfrm>
            <a:off x="1447800" y="26670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10</a:t>
            </a:r>
            <a:endParaRPr lang="id-ID" sz="1200" dirty="0"/>
          </a:p>
        </p:txBody>
      </p:sp>
      <p:sp>
        <p:nvSpPr>
          <p:cNvPr id="19" name="Rectangle 18"/>
          <p:cNvSpPr/>
          <p:nvPr/>
        </p:nvSpPr>
        <p:spPr>
          <a:xfrm>
            <a:off x="1447800" y="29718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11</a:t>
            </a:r>
            <a:endParaRPr lang="id-ID" sz="1200" dirty="0"/>
          </a:p>
        </p:txBody>
      </p:sp>
      <p:sp>
        <p:nvSpPr>
          <p:cNvPr id="20" name="Rectangle 19"/>
          <p:cNvSpPr/>
          <p:nvPr/>
        </p:nvSpPr>
        <p:spPr>
          <a:xfrm>
            <a:off x="1447800" y="32766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5</a:t>
            </a:r>
            <a:endParaRPr lang="id-ID" sz="1200" dirty="0"/>
          </a:p>
        </p:txBody>
      </p:sp>
      <p:sp>
        <p:nvSpPr>
          <p:cNvPr id="21" name="Rectangle 20"/>
          <p:cNvSpPr/>
          <p:nvPr/>
        </p:nvSpPr>
        <p:spPr>
          <a:xfrm>
            <a:off x="1447800" y="38862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12</a:t>
            </a:r>
            <a:endParaRPr lang="id-ID" sz="1200" dirty="0"/>
          </a:p>
        </p:txBody>
      </p:sp>
      <p:sp>
        <p:nvSpPr>
          <p:cNvPr id="22" name="Rectangle 21"/>
          <p:cNvSpPr/>
          <p:nvPr/>
        </p:nvSpPr>
        <p:spPr>
          <a:xfrm>
            <a:off x="1447800" y="41910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3</a:t>
            </a:r>
            <a:endParaRPr lang="id-ID" sz="1200" dirty="0"/>
          </a:p>
        </p:txBody>
      </p:sp>
      <p:sp>
        <p:nvSpPr>
          <p:cNvPr id="23" name="Rectangle 22"/>
          <p:cNvSpPr/>
          <p:nvPr/>
        </p:nvSpPr>
        <p:spPr>
          <a:xfrm>
            <a:off x="1447800" y="44958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7</a:t>
            </a:r>
            <a:endParaRPr lang="id-ID" sz="1200" dirty="0"/>
          </a:p>
        </p:txBody>
      </p:sp>
      <p:sp>
        <p:nvSpPr>
          <p:cNvPr id="24" name="Rectangle 23"/>
          <p:cNvSpPr/>
          <p:nvPr/>
        </p:nvSpPr>
        <p:spPr>
          <a:xfrm>
            <a:off x="1447800" y="48006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11</a:t>
            </a:r>
            <a:endParaRPr lang="id-ID" sz="1200" dirty="0"/>
          </a:p>
        </p:txBody>
      </p:sp>
      <p:sp>
        <p:nvSpPr>
          <p:cNvPr id="25" name="Rectangle 24"/>
          <p:cNvSpPr/>
          <p:nvPr/>
        </p:nvSpPr>
        <p:spPr>
          <a:xfrm>
            <a:off x="1447800" y="51054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3</a:t>
            </a:r>
            <a:endParaRPr lang="id-ID" sz="1200" dirty="0"/>
          </a:p>
        </p:txBody>
      </p:sp>
      <p:sp>
        <p:nvSpPr>
          <p:cNvPr id="26" name="Rectangle 25"/>
          <p:cNvSpPr/>
          <p:nvPr/>
        </p:nvSpPr>
        <p:spPr>
          <a:xfrm>
            <a:off x="1447800" y="54102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66</a:t>
            </a:r>
            <a:endParaRPr lang="id-ID" sz="1200" dirty="0"/>
          </a:p>
        </p:txBody>
      </p:sp>
      <p:sp>
        <p:nvSpPr>
          <p:cNvPr id="27" name="Rectangle 26"/>
          <p:cNvSpPr/>
          <p:nvPr/>
        </p:nvSpPr>
        <p:spPr>
          <a:xfrm>
            <a:off x="1447800" y="3581400"/>
            <a:ext cx="7620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4</a:t>
            </a:r>
            <a:endParaRPr lang="id-ID" sz="1200" dirty="0"/>
          </a:p>
        </p:txBody>
      </p:sp>
      <p:sp>
        <p:nvSpPr>
          <p:cNvPr id="28" name="Rectangle 27"/>
          <p:cNvSpPr/>
          <p:nvPr/>
        </p:nvSpPr>
        <p:spPr>
          <a:xfrm>
            <a:off x="2286000" y="1752600"/>
            <a:ext cx="1371600" cy="4572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TUGAS </a:t>
            </a:r>
          </a:p>
          <a:p>
            <a:pPr algn="ctr"/>
            <a:r>
              <a:rPr lang="id-ID" sz="1200" dirty="0" smtClean="0"/>
              <a:t>MENDAHULUI</a:t>
            </a:r>
            <a:endParaRPr lang="id-ID" sz="1200" dirty="0"/>
          </a:p>
        </p:txBody>
      </p:sp>
      <p:sp>
        <p:nvSpPr>
          <p:cNvPr id="40" name="Rectangle 39"/>
          <p:cNvSpPr/>
          <p:nvPr/>
        </p:nvSpPr>
        <p:spPr>
          <a:xfrm>
            <a:off x="2286000" y="2667000"/>
            <a:ext cx="13716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-</a:t>
            </a:r>
            <a:endParaRPr lang="id-ID" sz="1200" dirty="0"/>
          </a:p>
        </p:txBody>
      </p:sp>
      <p:sp>
        <p:nvSpPr>
          <p:cNvPr id="41" name="Rectangle 40"/>
          <p:cNvSpPr/>
          <p:nvPr/>
        </p:nvSpPr>
        <p:spPr>
          <a:xfrm>
            <a:off x="2286000" y="2971800"/>
            <a:ext cx="13716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A</a:t>
            </a:r>
            <a:endParaRPr lang="id-ID" sz="1200" dirty="0"/>
          </a:p>
        </p:txBody>
      </p:sp>
      <p:sp>
        <p:nvSpPr>
          <p:cNvPr id="42" name="Rectangle 41"/>
          <p:cNvSpPr/>
          <p:nvPr/>
        </p:nvSpPr>
        <p:spPr>
          <a:xfrm>
            <a:off x="2286000" y="3276600"/>
            <a:ext cx="13716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B</a:t>
            </a:r>
            <a:endParaRPr lang="id-ID" sz="1200" dirty="0"/>
          </a:p>
        </p:txBody>
      </p:sp>
      <p:sp>
        <p:nvSpPr>
          <p:cNvPr id="43" name="Rectangle 42"/>
          <p:cNvSpPr/>
          <p:nvPr/>
        </p:nvSpPr>
        <p:spPr>
          <a:xfrm>
            <a:off x="2286000" y="3581400"/>
            <a:ext cx="13716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B</a:t>
            </a:r>
            <a:endParaRPr lang="id-ID" sz="1200" dirty="0"/>
          </a:p>
        </p:txBody>
      </p:sp>
      <p:sp>
        <p:nvSpPr>
          <p:cNvPr id="44" name="Rectangle 43"/>
          <p:cNvSpPr/>
          <p:nvPr/>
        </p:nvSpPr>
        <p:spPr>
          <a:xfrm>
            <a:off x="2286000" y="3886200"/>
            <a:ext cx="13716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A</a:t>
            </a:r>
            <a:endParaRPr lang="id-ID" sz="1200" dirty="0"/>
          </a:p>
        </p:txBody>
      </p:sp>
      <p:sp>
        <p:nvSpPr>
          <p:cNvPr id="45" name="Rectangle 44"/>
          <p:cNvSpPr/>
          <p:nvPr/>
        </p:nvSpPr>
        <p:spPr>
          <a:xfrm>
            <a:off x="2286000" y="4191000"/>
            <a:ext cx="13716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C,D</a:t>
            </a:r>
            <a:endParaRPr lang="id-ID" sz="1200" dirty="0"/>
          </a:p>
        </p:txBody>
      </p:sp>
      <p:sp>
        <p:nvSpPr>
          <p:cNvPr id="46" name="Rectangle 45"/>
          <p:cNvSpPr/>
          <p:nvPr/>
        </p:nvSpPr>
        <p:spPr>
          <a:xfrm>
            <a:off x="2286000" y="4495800"/>
            <a:ext cx="13716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F</a:t>
            </a:r>
            <a:endParaRPr lang="id-ID" sz="1200" dirty="0"/>
          </a:p>
        </p:txBody>
      </p:sp>
      <p:sp>
        <p:nvSpPr>
          <p:cNvPr id="47" name="Rectangle 46"/>
          <p:cNvSpPr/>
          <p:nvPr/>
        </p:nvSpPr>
        <p:spPr>
          <a:xfrm>
            <a:off x="2286000" y="4800600"/>
            <a:ext cx="13716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E</a:t>
            </a:r>
            <a:endParaRPr lang="id-ID" sz="1200" dirty="0"/>
          </a:p>
        </p:txBody>
      </p:sp>
      <p:sp>
        <p:nvSpPr>
          <p:cNvPr id="48" name="Rectangle 47"/>
          <p:cNvSpPr/>
          <p:nvPr/>
        </p:nvSpPr>
        <p:spPr>
          <a:xfrm>
            <a:off x="2286000" y="5105400"/>
            <a:ext cx="1371600" cy="3048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G, H</a:t>
            </a:r>
            <a:endParaRPr lang="id-ID" sz="1200" dirty="0"/>
          </a:p>
        </p:txBody>
      </p:sp>
      <p:sp>
        <p:nvSpPr>
          <p:cNvPr id="50" name="Oval 49"/>
          <p:cNvSpPr/>
          <p:nvPr/>
        </p:nvSpPr>
        <p:spPr>
          <a:xfrm>
            <a:off x="3962400" y="35814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</a:t>
            </a:r>
            <a:endParaRPr lang="id-ID" dirty="0"/>
          </a:p>
        </p:txBody>
      </p:sp>
      <p:sp>
        <p:nvSpPr>
          <p:cNvPr id="51" name="Oval 50"/>
          <p:cNvSpPr/>
          <p:nvPr/>
        </p:nvSpPr>
        <p:spPr>
          <a:xfrm>
            <a:off x="4876800" y="35814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</a:t>
            </a:r>
            <a:endParaRPr lang="id-ID" dirty="0"/>
          </a:p>
        </p:txBody>
      </p:sp>
      <p:sp>
        <p:nvSpPr>
          <p:cNvPr id="52" name="Oval 51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</a:t>
            </a:r>
            <a:endParaRPr lang="id-ID" dirty="0"/>
          </a:p>
        </p:txBody>
      </p:sp>
      <p:sp>
        <p:nvSpPr>
          <p:cNvPr id="53" name="Oval 52"/>
          <p:cNvSpPr/>
          <p:nvPr/>
        </p:nvSpPr>
        <p:spPr>
          <a:xfrm>
            <a:off x="5943600" y="38862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</a:t>
            </a:r>
            <a:endParaRPr lang="id-ID" dirty="0"/>
          </a:p>
        </p:txBody>
      </p:sp>
      <p:sp>
        <p:nvSpPr>
          <p:cNvPr id="54" name="Oval 53"/>
          <p:cNvSpPr/>
          <p:nvPr/>
        </p:nvSpPr>
        <p:spPr>
          <a:xfrm>
            <a:off x="6248400" y="48768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</a:t>
            </a:r>
            <a:endParaRPr lang="id-ID" dirty="0"/>
          </a:p>
        </p:txBody>
      </p:sp>
      <p:sp>
        <p:nvSpPr>
          <p:cNvPr id="55" name="Oval 54"/>
          <p:cNvSpPr/>
          <p:nvPr/>
        </p:nvSpPr>
        <p:spPr>
          <a:xfrm>
            <a:off x="6629400" y="30480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</a:t>
            </a:r>
            <a:endParaRPr lang="id-ID" dirty="0"/>
          </a:p>
        </p:txBody>
      </p:sp>
      <p:sp>
        <p:nvSpPr>
          <p:cNvPr id="56" name="Oval 55"/>
          <p:cNvSpPr/>
          <p:nvPr/>
        </p:nvSpPr>
        <p:spPr>
          <a:xfrm>
            <a:off x="8305800" y="48768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</a:t>
            </a:r>
            <a:endParaRPr lang="id-ID" dirty="0"/>
          </a:p>
        </p:txBody>
      </p:sp>
      <p:sp>
        <p:nvSpPr>
          <p:cNvPr id="57" name="Oval 56"/>
          <p:cNvSpPr/>
          <p:nvPr/>
        </p:nvSpPr>
        <p:spPr>
          <a:xfrm>
            <a:off x="7543800" y="30480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G</a:t>
            </a:r>
            <a:endParaRPr lang="id-ID" dirty="0"/>
          </a:p>
        </p:txBody>
      </p:sp>
      <p:sp>
        <p:nvSpPr>
          <p:cNvPr id="58" name="Oval 57"/>
          <p:cNvSpPr/>
          <p:nvPr/>
        </p:nvSpPr>
        <p:spPr>
          <a:xfrm>
            <a:off x="8686800" y="36576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</a:t>
            </a:r>
            <a:endParaRPr lang="id-ID" dirty="0"/>
          </a:p>
        </p:txBody>
      </p:sp>
      <p:cxnSp>
        <p:nvCxnSpPr>
          <p:cNvPr id="60" name="Elbow Connector 59"/>
          <p:cNvCxnSpPr>
            <a:stCxn id="50" idx="6"/>
            <a:endCxn id="51" idx="2"/>
          </p:cNvCxnSpPr>
          <p:nvPr/>
        </p:nvCxnSpPr>
        <p:spPr>
          <a:xfrm>
            <a:off x="4343400" y="3771900"/>
            <a:ext cx="53340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endCxn id="52" idx="2"/>
          </p:cNvCxnSpPr>
          <p:nvPr/>
        </p:nvCxnSpPr>
        <p:spPr>
          <a:xfrm rot="5400000" flipH="1" flipV="1">
            <a:off x="4954354" y="2856146"/>
            <a:ext cx="835492" cy="685800"/>
          </a:xfrm>
          <a:prstGeom prst="bentConnector2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hape 65"/>
          <p:cNvCxnSpPr>
            <a:stCxn id="51" idx="4"/>
            <a:endCxn id="54" idx="2"/>
          </p:cNvCxnSpPr>
          <p:nvPr/>
        </p:nvCxnSpPr>
        <p:spPr>
          <a:xfrm rot="16200000" flipH="1">
            <a:off x="5105400" y="3924300"/>
            <a:ext cx="1104900" cy="1181100"/>
          </a:xfrm>
          <a:prstGeom prst="bentConnector2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1" idx="6"/>
            <a:endCxn id="53" idx="2"/>
          </p:cNvCxnSpPr>
          <p:nvPr/>
        </p:nvCxnSpPr>
        <p:spPr>
          <a:xfrm>
            <a:off x="5257800" y="3771900"/>
            <a:ext cx="685800" cy="30480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2" idx="6"/>
            <a:endCxn id="55" idx="1"/>
          </p:cNvCxnSpPr>
          <p:nvPr/>
        </p:nvCxnSpPr>
        <p:spPr>
          <a:xfrm>
            <a:off x="6096000" y="2781300"/>
            <a:ext cx="589196" cy="322496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3" idx="7"/>
            <a:endCxn id="55" idx="3"/>
          </p:cNvCxnSpPr>
          <p:nvPr/>
        </p:nvCxnSpPr>
        <p:spPr>
          <a:xfrm rot="5400000" flipH="1" flipV="1">
            <a:off x="6192604" y="3449404"/>
            <a:ext cx="568792" cy="41639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6"/>
            <a:endCxn id="57" idx="2"/>
          </p:cNvCxnSpPr>
          <p:nvPr/>
        </p:nvCxnSpPr>
        <p:spPr>
          <a:xfrm>
            <a:off x="7010400" y="3238500"/>
            <a:ext cx="533400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4" idx="6"/>
            <a:endCxn id="56" idx="2"/>
          </p:cNvCxnSpPr>
          <p:nvPr/>
        </p:nvCxnSpPr>
        <p:spPr>
          <a:xfrm>
            <a:off x="6629400" y="5067300"/>
            <a:ext cx="1676400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7" idx="6"/>
            <a:endCxn id="58" idx="1"/>
          </p:cNvCxnSpPr>
          <p:nvPr/>
        </p:nvCxnSpPr>
        <p:spPr>
          <a:xfrm>
            <a:off x="7924800" y="3238500"/>
            <a:ext cx="817796" cy="474896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6" idx="7"/>
            <a:endCxn id="58" idx="4"/>
          </p:cNvCxnSpPr>
          <p:nvPr/>
        </p:nvCxnSpPr>
        <p:spPr>
          <a:xfrm rot="5400000" flipH="1" flipV="1">
            <a:off x="8307154" y="4362450"/>
            <a:ext cx="893996" cy="246296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86200" y="3276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10</a:t>
            </a:r>
            <a:endParaRPr lang="id-ID" dirty="0"/>
          </a:p>
        </p:txBody>
      </p:sp>
      <p:sp>
        <p:nvSpPr>
          <p:cNvPr id="82" name="TextBox 81"/>
          <p:cNvSpPr txBox="1"/>
          <p:nvPr/>
        </p:nvSpPr>
        <p:spPr>
          <a:xfrm>
            <a:off x="4953000" y="327660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11</a:t>
            </a:r>
            <a:endParaRPr lang="id-ID" dirty="0"/>
          </a:p>
        </p:txBody>
      </p:sp>
      <p:sp>
        <p:nvSpPr>
          <p:cNvPr id="83" name="TextBox 82"/>
          <p:cNvSpPr txBox="1"/>
          <p:nvPr/>
        </p:nvSpPr>
        <p:spPr>
          <a:xfrm>
            <a:off x="5706894" y="2286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84" name="TextBox 83"/>
          <p:cNvSpPr txBox="1"/>
          <p:nvPr/>
        </p:nvSpPr>
        <p:spPr>
          <a:xfrm>
            <a:off x="5883454" y="3593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85" name="TextBox 84"/>
          <p:cNvSpPr txBox="1"/>
          <p:nvPr/>
        </p:nvSpPr>
        <p:spPr>
          <a:xfrm>
            <a:off x="6264454" y="4583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12</a:t>
            </a:r>
            <a:endParaRPr lang="id-ID" dirty="0"/>
          </a:p>
        </p:txBody>
      </p:sp>
      <p:sp>
        <p:nvSpPr>
          <p:cNvPr id="86" name="TextBox 85"/>
          <p:cNvSpPr txBox="1"/>
          <p:nvPr/>
        </p:nvSpPr>
        <p:spPr>
          <a:xfrm>
            <a:off x="6697494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87" name="TextBox 86"/>
          <p:cNvSpPr txBox="1"/>
          <p:nvPr/>
        </p:nvSpPr>
        <p:spPr>
          <a:xfrm>
            <a:off x="7559854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88" name="TextBox 87"/>
          <p:cNvSpPr txBox="1"/>
          <p:nvPr/>
        </p:nvSpPr>
        <p:spPr>
          <a:xfrm>
            <a:off x="8245654" y="450746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11</a:t>
            </a:r>
            <a:endParaRPr lang="id-ID" dirty="0"/>
          </a:p>
        </p:txBody>
      </p:sp>
      <p:sp>
        <p:nvSpPr>
          <p:cNvPr id="89" name="TextBox 88"/>
          <p:cNvSpPr txBox="1"/>
          <p:nvPr/>
        </p:nvSpPr>
        <p:spPr>
          <a:xfrm>
            <a:off x="8626654" y="3364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28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Proses Penyeimbangan Lini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5105400"/>
          </a:xfrm>
        </p:spPr>
        <p:txBody>
          <a:bodyPr/>
          <a:lstStyle/>
          <a:p>
            <a:r>
              <a:rPr lang="id-ID" dirty="0" smtClean="0"/>
              <a:t>Ambil tingkat permintaan/produksi per hari dan bagi menjadi waktu produktif yang tersedia per hari </a:t>
            </a:r>
            <a:r>
              <a:rPr lang="id-ID" dirty="0" smtClean="0">
                <a:sym typeface="Wingdings" pitchFamily="2" charset="2"/>
              </a:rPr>
              <a:t> waktu siklus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Waktu siklus = waktu tersedia/tingkat produksi</a:t>
            </a:r>
          </a:p>
          <a:p>
            <a:r>
              <a:rPr lang="id-ID" dirty="0" smtClean="0">
                <a:sym typeface="Wingdings" pitchFamily="2" charset="2"/>
              </a:rPr>
              <a:t>Hitung jumlah stasiun kerja minimal 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Jumlah stasion = pengerjaan tugas/waktu siklus</a:t>
            </a:r>
          </a:p>
          <a:p>
            <a:r>
              <a:rPr lang="id-ID" dirty="0" smtClean="0">
                <a:sym typeface="Wingdings" pitchFamily="2" charset="2"/>
              </a:rPr>
              <a:t>Penyeimbangan lini dgn memberikan tugas khusus pada setiap stasion kerja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44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67600" y="2514600"/>
            <a:ext cx="1676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 smtClean="0"/>
          </a:p>
          <a:p>
            <a:pPr algn="ctr"/>
            <a:r>
              <a:rPr lang="id-ID" sz="1200" dirty="0" smtClean="0"/>
              <a:t>Stasion 6</a:t>
            </a:r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/>
          </a:p>
        </p:txBody>
      </p:sp>
      <p:sp>
        <p:nvSpPr>
          <p:cNvPr id="36" name="Rectangle 35"/>
          <p:cNvSpPr/>
          <p:nvPr/>
        </p:nvSpPr>
        <p:spPr>
          <a:xfrm>
            <a:off x="7467600" y="4419600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200" dirty="0" smtClean="0"/>
          </a:p>
          <a:p>
            <a:r>
              <a:rPr lang="id-ID" sz="1200" dirty="0" smtClean="0"/>
              <a:t>Stasion 5</a:t>
            </a:r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/>
          </a:p>
        </p:txBody>
      </p:sp>
      <p:sp>
        <p:nvSpPr>
          <p:cNvPr id="35" name="Rectangle 34"/>
          <p:cNvSpPr/>
          <p:nvPr/>
        </p:nvSpPr>
        <p:spPr>
          <a:xfrm>
            <a:off x="5638800" y="4419600"/>
            <a:ext cx="1600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Stasion 3</a:t>
            </a:r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sz="900" dirty="0"/>
          </a:p>
        </p:txBody>
      </p:sp>
      <p:sp>
        <p:nvSpPr>
          <p:cNvPr id="34" name="Rectangle 33"/>
          <p:cNvSpPr/>
          <p:nvPr/>
        </p:nvSpPr>
        <p:spPr>
          <a:xfrm>
            <a:off x="5638800" y="2133600"/>
            <a:ext cx="1600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dirty="0" smtClean="0"/>
          </a:p>
          <a:p>
            <a:pPr algn="ctr"/>
            <a:r>
              <a:rPr lang="id-ID" sz="1200" dirty="0" smtClean="0"/>
              <a:t>Stasion 4</a:t>
            </a:r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/>
          </a:p>
        </p:txBody>
      </p:sp>
      <p:sp>
        <p:nvSpPr>
          <p:cNvPr id="33" name="Rectangle 32"/>
          <p:cNvSpPr/>
          <p:nvPr/>
        </p:nvSpPr>
        <p:spPr>
          <a:xfrm>
            <a:off x="4648200" y="2133600"/>
            <a:ext cx="8382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Stasion 2</a:t>
            </a:r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dirty="0" smtClean="0"/>
          </a:p>
          <a:p>
            <a:pPr algn="ctr"/>
            <a:endParaRPr lang="id-ID" sz="200" dirty="0"/>
          </a:p>
        </p:txBody>
      </p:sp>
      <p:sp>
        <p:nvSpPr>
          <p:cNvPr id="32" name="Rectangle 31"/>
          <p:cNvSpPr/>
          <p:nvPr/>
        </p:nvSpPr>
        <p:spPr>
          <a:xfrm>
            <a:off x="3657600" y="2133600"/>
            <a:ext cx="8382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Stasion 1</a:t>
            </a:r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 smtClean="0"/>
          </a:p>
          <a:p>
            <a:pPr algn="ctr"/>
            <a:endParaRPr lang="id-ID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Contoh Perhitungan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3276600" cy="4983163"/>
          </a:xfrm>
        </p:spPr>
        <p:txBody>
          <a:bodyPr>
            <a:normAutofit/>
          </a:bodyPr>
          <a:lstStyle/>
          <a:p>
            <a:r>
              <a:rPr lang="id-ID" sz="2000" dirty="0" smtClean="0"/>
              <a:t>Waktu tersedia untuk produksi = 480 menit per hari dan Target produksi 40 unit</a:t>
            </a:r>
          </a:p>
          <a:p>
            <a:r>
              <a:rPr lang="id-ID" sz="2000" dirty="0" smtClean="0"/>
              <a:t>Waktu siklus = 480/40 = 12 menit per unit</a:t>
            </a:r>
          </a:p>
          <a:p>
            <a:r>
              <a:rPr lang="id-ID" sz="2000" dirty="0" smtClean="0"/>
              <a:t>Stasion kerja = waktu tugas/waktu siklus = 66/12 = 5,5 bulatkan jadi 6 stasion</a:t>
            </a:r>
          </a:p>
          <a:p>
            <a:r>
              <a:rPr lang="id-ID" sz="2000" dirty="0" smtClean="0"/>
              <a:t>Waktu di setiap stasion = 12 menit</a:t>
            </a:r>
          </a:p>
          <a:p>
            <a:r>
              <a:rPr lang="id-ID" sz="2000" dirty="0" smtClean="0"/>
              <a:t>Efisiensi keseimbangan = 66/(6 x 12) = 66/72 = 91,7%</a:t>
            </a:r>
            <a:endParaRPr lang="id-ID" sz="2000" dirty="0"/>
          </a:p>
        </p:txBody>
      </p:sp>
      <p:sp>
        <p:nvSpPr>
          <p:cNvPr id="4" name="Oval 3"/>
          <p:cNvSpPr/>
          <p:nvPr/>
        </p:nvSpPr>
        <p:spPr>
          <a:xfrm>
            <a:off x="3962400" y="35814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</a:t>
            </a:r>
            <a:endParaRPr lang="id-ID" dirty="0"/>
          </a:p>
        </p:txBody>
      </p:sp>
      <p:sp>
        <p:nvSpPr>
          <p:cNvPr id="5" name="Oval 4"/>
          <p:cNvSpPr/>
          <p:nvPr/>
        </p:nvSpPr>
        <p:spPr>
          <a:xfrm>
            <a:off x="4876800" y="35814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5943600" y="38862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6248400" y="48768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E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6629400" y="30480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8305800" y="48768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7543800" y="30480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G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8686800" y="3657600"/>
            <a:ext cx="381000" cy="3810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</a:t>
            </a:r>
            <a:endParaRPr lang="id-ID" dirty="0"/>
          </a:p>
        </p:txBody>
      </p:sp>
      <p:cxnSp>
        <p:nvCxnSpPr>
          <p:cNvPr id="13" name="Elbow Connector 12"/>
          <p:cNvCxnSpPr>
            <a:stCxn id="4" idx="6"/>
            <a:endCxn id="5" idx="2"/>
          </p:cNvCxnSpPr>
          <p:nvPr/>
        </p:nvCxnSpPr>
        <p:spPr>
          <a:xfrm>
            <a:off x="4343400" y="3771900"/>
            <a:ext cx="533400" cy="1588"/>
          </a:xfrm>
          <a:prstGeom prst="bentConnector3">
            <a:avLst>
              <a:gd name="adj1" fmla="val 50000"/>
            </a:avLst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61"/>
          <p:cNvCxnSpPr>
            <a:endCxn id="6" idx="2"/>
          </p:cNvCxnSpPr>
          <p:nvPr/>
        </p:nvCxnSpPr>
        <p:spPr>
          <a:xfrm rot="5400000" flipH="1" flipV="1">
            <a:off x="4954354" y="2856146"/>
            <a:ext cx="835492" cy="685800"/>
          </a:xfrm>
          <a:prstGeom prst="bentConnector2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5" idx="4"/>
            <a:endCxn id="8" idx="2"/>
          </p:cNvCxnSpPr>
          <p:nvPr/>
        </p:nvCxnSpPr>
        <p:spPr>
          <a:xfrm rot="16200000" flipH="1">
            <a:off x="5105400" y="3924300"/>
            <a:ext cx="1104900" cy="1181100"/>
          </a:xfrm>
          <a:prstGeom prst="bentConnector2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>
          <a:xfrm>
            <a:off x="5257800" y="3771900"/>
            <a:ext cx="685800" cy="30480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9" idx="1"/>
          </p:cNvCxnSpPr>
          <p:nvPr/>
        </p:nvCxnSpPr>
        <p:spPr>
          <a:xfrm>
            <a:off x="6096000" y="2781300"/>
            <a:ext cx="589196" cy="322496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7"/>
            <a:endCxn id="9" idx="3"/>
          </p:cNvCxnSpPr>
          <p:nvPr/>
        </p:nvCxnSpPr>
        <p:spPr>
          <a:xfrm rot="5400000" flipH="1" flipV="1">
            <a:off x="6192604" y="3449404"/>
            <a:ext cx="568792" cy="41639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1" idx="2"/>
          </p:cNvCxnSpPr>
          <p:nvPr/>
        </p:nvCxnSpPr>
        <p:spPr>
          <a:xfrm>
            <a:off x="7010400" y="3238500"/>
            <a:ext cx="533400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10" idx="2"/>
          </p:cNvCxnSpPr>
          <p:nvPr/>
        </p:nvCxnSpPr>
        <p:spPr>
          <a:xfrm>
            <a:off x="6629400" y="5067300"/>
            <a:ext cx="1676400" cy="158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2" idx="1"/>
          </p:cNvCxnSpPr>
          <p:nvPr/>
        </p:nvCxnSpPr>
        <p:spPr>
          <a:xfrm>
            <a:off x="7924800" y="3238500"/>
            <a:ext cx="817796" cy="474896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7"/>
            <a:endCxn id="12" idx="4"/>
          </p:cNvCxnSpPr>
          <p:nvPr/>
        </p:nvCxnSpPr>
        <p:spPr>
          <a:xfrm rot="5400000" flipH="1" flipV="1">
            <a:off x="8307154" y="4362450"/>
            <a:ext cx="893996" cy="246296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6200" y="3276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10</a:t>
            </a:r>
            <a:endParaRPr lang="id-ID" dirty="0"/>
          </a:p>
        </p:txBody>
      </p:sp>
      <p:sp>
        <p:nvSpPr>
          <p:cNvPr id="24" name="TextBox 23"/>
          <p:cNvSpPr txBox="1"/>
          <p:nvPr/>
        </p:nvSpPr>
        <p:spPr>
          <a:xfrm>
            <a:off x="4953000" y="327660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11</a:t>
            </a:r>
            <a:endParaRPr lang="id-ID" dirty="0"/>
          </a:p>
        </p:txBody>
      </p:sp>
      <p:sp>
        <p:nvSpPr>
          <p:cNvPr id="25" name="TextBox 24"/>
          <p:cNvSpPr txBox="1"/>
          <p:nvPr/>
        </p:nvSpPr>
        <p:spPr>
          <a:xfrm>
            <a:off x="5706894" y="2286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26" name="TextBox 25"/>
          <p:cNvSpPr txBox="1"/>
          <p:nvPr/>
        </p:nvSpPr>
        <p:spPr>
          <a:xfrm>
            <a:off x="5883454" y="3593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27" name="TextBox 26"/>
          <p:cNvSpPr txBox="1"/>
          <p:nvPr/>
        </p:nvSpPr>
        <p:spPr>
          <a:xfrm>
            <a:off x="6264454" y="4583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12</a:t>
            </a:r>
            <a:endParaRPr lang="id-ID" dirty="0"/>
          </a:p>
        </p:txBody>
      </p:sp>
      <p:sp>
        <p:nvSpPr>
          <p:cNvPr id="28" name="TextBox 27"/>
          <p:cNvSpPr txBox="1"/>
          <p:nvPr/>
        </p:nvSpPr>
        <p:spPr>
          <a:xfrm>
            <a:off x="6697494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29" name="TextBox 28"/>
          <p:cNvSpPr txBox="1"/>
          <p:nvPr/>
        </p:nvSpPr>
        <p:spPr>
          <a:xfrm>
            <a:off x="7559854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30" name="TextBox 29"/>
          <p:cNvSpPr txBox="1"/>
          <p:nvPr/>
        </p:nvSpPr>
        <p:spPr>
          <a:xfrm>
            <a:off x="8245654" y="450746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11</a:t>
            </a:r>
            <a:endParaRPr lang="id-ID" dirty="0"/>
          </a:p>
        </p:txBody>
      </p:sp>
      <p:sp>
        <p:nvSpPr>
          <p:cNvPr id="31" name="TextBox 30"/>
          <p:cNvSpPr txBox="1"/>
          <p:nvPr/>
        </p:nvSpPr>
        <p:spPr>
          <a:xfrm>
            <a:off x="8626654" y="3364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892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34" grpId="0" animBg="1"/>
      <p:bldP spid="33" grpId="0" animBg="1"/>
      <p:bldP spid="32" grpId="0" animBg="1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Penutup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id-ID" sz="2600" b="1" dirty="0" smtClean="0"/>
              <a:t>Tata letak </a:t>
            </a:r>
            <a:r>
              <a:rPr lang="id-ID" sz="2600" dirty="0" smtClean="0"/>
              <a:t>secara substansial memberikan perubahan pada </a:t>
            </a:r>
            <a:r>
              <a:rPr lang="id-ID" sz="2600" b="1" dirty="0" smtClean="0"/>
              <a:t>efisiensi</a:t>
            </a:r>
            <a:r>
              <a:rPr lang="id-ID" sz="2600" dirty="0" smtClean="0"/>
              <a:t> operasi/produksi</a:t>
            </a:r>
          </a:p>
          <a:p>
            <a:r>
              <a:rPr lang="id-ID" sz="2600" b="1" dirty="0" smtClean="0"/>
              <a:t>Enam tata letak </a:t>
            </a:r>
            <a:r>
              <a:rPr lang="id-ID" sz="2600" dirty="0" smtClean="0"/>
              <a:t>klasik : posisi tetap, berorientasi proses, kantor, eceran, gudang, orientasi produk</a:t>
            </a:r>
          </a:p>
          <a:p>
            <a:r>
              <a:rPr lang="id-ID" sz="2600" b="1" dirty="0" smtClean="0"/>
              <a:t>Perusahaan industri </a:t>
            </a:r>
            <a:r>
              <a:rPr lang="id-ID" sz="2600" dirty="0" smtClean="0"/>
              <a:t>fokus pada pengurangan pergerakan bahan baku dan penyeimbangan lini perakitan</a:t>
            </a:r>
          </a:p>
          <a:p>
            <a:r>
              <a:rPr lang="id-ID" sz="2600" b="1" dirty="0" smtClean="0"/>
              <a:t>Perusahaan eceran </a:t>
            </a:r>
            <a:r>
              <a:rPr lang="id-ID" sz="2600" dirty="0" smtClean="0"/>
              <a:t>fokus pada usaha display produk</a:t>
            </a:r>
          </a:p>
          <a:p>
            <a:r>
              <a:rPr lang="id-ID" sz="2600" b="1" dirty="0" smtClean="0"/>
              <a:t>Gudang</a:t>
            </a:r>
            <a:r>
              <a:rPr lang="id-ID" sz="2600" dirty="0" smtClean="0"/>
              <a:t> fokus pada paduan antara biaya penyimpanan dengan biaya penanganan bahan baku</a:t>
            </a:r>
          </a:p>
          <a:p>
            <a:pPr>
              <a:buNone/>
            </a:pPr>
            <a:endParaRPr lang="id-ID" sz="2600" dirty="0"/>
          </a:p>
        </p:txBody>
      </p:sp>
    </p:spTree>
    <p:extLst>
      <p:ext uri="{BB962C8B-B14F-4D97-AF65-F5344CB8AC3E}">
        <p14:creationId xmlns:p14="http://schemas.microsoft.com/office/powerpoint/2010/main" val="10050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Good Layouts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534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i="1" dirty="0" err="1" smtClean="0"/>
              <a:t>Peralatan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penanganan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bahan</a:t>
            </a:r>
            <a:endParaRPr lang="en-US" sz="40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i="1" dirty="0" err="1" smtClean="0"/>
              <a:t>Kapasitas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dan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persyaratan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luas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ruang</a:t>
            </a:r>
            <a:endParaRPr lang="en-US" sz="40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i="1" dirty="0" err="1" smtClean="0"/>
              <a:t>Lingkungan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hidup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dan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estetika</a:t>
            </a:r>
            <a:endParaRPr lang="en-US" sz="40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i="1" dirty="0" err="1" smtClean="0"/>
              <a:t>Aliran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Informasi</a:t>
            </a:r>
            <a:endParaRPr lang="en-US" sz="40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i="1" dirty="0" err="1" smtClean="0"/>
              <a:t>Biaya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pergerakan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antarwilayah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kerja</a:t>
            </a:r>
            <a:r>
              <a:rPr lang="en-US" sz="4000" i="1" dirty="0" smtClean="0"/>
              <a:t> yang </a:t>
            </a:r>
            <a:r>
              <a:rPr lang="en-US" sz="4000" i="1" dirty="0" err="1" smtClean="0"/>
              <a:t>berbeda</a:t>
            </a:r>
            <a:endParaRPr lang="en-US" sz="40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81600" y="3505200"/>
          <a:ext cx="371475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3715269" imgH="2553056" progId="Paint.Picture">
                  <p:embed/>
                </p:oleObj>
              </mc:Choice>
              <mc:Fallback>
                <p:oleObj name="Bitmap Image" r:id="rId3" imgW="3715269" imgH="2553056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505200"/>
                        <a:ext cx="371475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 – Tata </a:t>
            </a:r>
            <a:r>
              <a:rPr lang="en-US" dirty="0" err="1" smtClean="0"/>
              <a:t>Letak</a:t>
            </a:r>
            <a:r>
              <a:rPr lang="en-US" dirty="0" smtClean="0"/>
              <a:t> Kantor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906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Mengelompokkan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, </a:t>
            </a:r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kenyamanan</a:t>
            </a:r>
            <a:r>
              <a:rPr lang="en-US" dirty="0" smtClean="0"/>
              <a:t>, </a:t>
            </a:r>
            <a:r>
              <a:rPr lang="en-US" dirty="0" err="1" smtClean="0"/>
              <a:t>keamanan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algn="just"/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				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pembeda</a:t>
            </a:r>
            <a:r>
              <a:rPr lang="en-US" dirty="0" smtClean="0"/>
              <a:t> 				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endParaRPr lang="en-US" dirty="0" smtClean="0"/>
          </a:p>
          <a:p>
            <a:pPr algn="just"/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				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			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430213"/>
            <a:ext cx="8048625" cy="887412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Diagram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Hubungan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83906" name="Picture 226" descr="F 9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1558925"/>
            <a:ext cx="4887912" cy="4787900"/>
          </a:xfrm>
          <a:prstGeom prst="rect">
            <a:avLst/>
          </a:prstGeom>
          <a:noFill/>
        </p:spPr>
      </p:pic>
      <p:pic>
        <p:nvPicPr>
          <p:cNvPr id="583907" name="Picture 227" descr="F 9-1 k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2513" y="1482725"/>
            <a:ext cx="2366962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/>
              <a:t>2 - </a:t>
            </a:r>
            <a:r>
              <a:rPr lang="id-ID" sz="4000" b="1" dirty="0" smtClean="0"/>
              <a:t>Tata Letak Toko Eceran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648200" cy="5257800"/>
          </a:xfrm>
        </p:spPr>
        <p:txBody>
          <a:bodyPr>
            <a:normAutofit/>
          </a:bodyPr>
          <a:lstStyle/>
          <a:p>
            <a:r>
              <a:rPr lang="id-ID" i="1" dirty="0" smtClean="0"/>
              <a:t>Tata letak toko berasumsi bahwa penjualan tergantung pada daya tarik produk</a:t>
            </a:r>
          </a:p>
          <a:p>
            <a:r>
              <a:rPr lang="id-ID" i="1" dirty="0" smtClean="0"/>
              <a:t>Ada korelasi antara tingkat display dengan penjualan dan pengembalian investasi</a:t>
            </a:r>
          </a:p>
        </p:txBody>
      </p:sp>
      <p:grpSp>
        <p:nvGrpSpPr>
          <p:cNvPr id="4" name="Group 792"/>
          <p:cNvGrpSpPr>
            <a:grpSpLocks/>
          </p:cNvGrpSpPr>
          <p:nvPr/>
        </p:nvGrpSpPr>
        <p:grpSpPr bwMode="auto">
          <a:xfrm>
            <a:off x="4606925" y="1295400"/>
            <a:ext cx="4537075" cy="4451350"/>
            <a:chOff x="2629" y="1177"/>
            <a:chExt cx="2858" cy="2804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313" y="1177"/>
              <a:ext cx="1174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57600" tIns="61200" rIns="57600" bIns="61200"/>
            <a:lstStyle/>
            <a:p>
              <a:pPr algn="ctr" defTabSz="1000125">
                <a:lnSpc>
                  <a:spcPct val="85000"/>
                </a:lnSpc>
              </a:pPr>
              <a:r>
                <a:rPr lang="en-US" sz="2600" i="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 facings</a:t>
              </a:r>
            </a:p>
          </p:txBody>
        </p:sp>
        <p:grpSp>
          <p:nvGrpSpPr>
            <p:cNvPr id="6" name="Group 791"/>
            <p:cNvGrpSpPr>
              <a:grpSpLocks/>
            </p:cNvGrpSpPr>
            <p:nvPr/>
          </p:nvGrpSpPr>
          <p:grpSpPr bwMode="auto">
            <a:xfrm>
              <a:off x="4423" y="1791"/>
              <a:ext cx="224" cy="352"/>
              <a:chOff x="4423" y="1783"/>
              <a:chExt cx="224" cy="352"/>
            </a:xfrm>
          </p:grpSpPr>
          <p:sp>
            <p:nvSpPr>
              <p:cNvPr id="402" name="Freeform 454"/>
              <p:cNvSpPr>
                <a:spLocks/>
              </p:cNvSpPr>
              <p:nvPr/>
            </p:nvSpPr>
            <p:spPr bwMode="auto">
              <a:xfrm>
                <a:off x="4423" y="1814"/>
                <a:ext cx="224" cy="321"/>
              </a:xfrm>
              <a:custGeom>
                <a:avLst/>
                <a:gdLst/>
                <a:ahLst/>
                <a:cxnLst>
                  <a:cxn ang="0">
                    <a:pos x="95" y="321"/>
                  </a:cxn>
                  <a:cxn ang="0">
                    <a:pos x="105" y="321"/>
                  </a:cxn>
                  <a:cxn ang="0">
                    <a:pos x="116" y="320"/>
                  </a:cxn>
                  <a:cxn ang="0">
                    <a:pos x="128" y="319"/>
                  </a:cxn>
                  <a:cxn ang="0">
                    <a:pos x="140" y="317"/>
                  </a:cxn>
                  <a:cxn ang="0">
                    <a:pos x="153" y="314"/>
                  </a:cxn>
                  <a:cxn ang="0">
                    <a:pos x="164" y="310"/>
                  </a:cxn>
                  <a:cxn ang="0">
                    <a:pos x="174" y="305"/>
                  </a:cxn>
                  <a:cxn ang="0">
                    <a:pos x="179" y="257"/>
                  </a:cxn>
                  <a:cxn ang="0">
                    <a:pos x="179" y="180"/>
                  </a:cxn>
                  <a:cxn ang="0">
                    <a:pos x="178" y="135"/>
                  </a:cxn>
                  <a:cxn ang="0">
                    <a:pos x="176" y="106"/>
                  </a:cxn>
                  <a:cxn ang="0">
                    <a:pos x="173" y="95"/>
                  </a:cxn>
                  <a:cxn ang="0">
                    <a:pos x="170" y="86"/>
                  </a:cxn>
                  <a:cxn ang="0">
                    <a:pos x="166" y="78"/>
                  </a:cxn>
                  <a:cxn ang="0">
                    <a:pos x="163" y="69"/>
                  </a:cxn>
                  <a:cxn ang="0">
                    <a:pos x="159" y="61"/>
                  </a:cxn>
                  <a:cxn ang="0">
                    <a:pos x="155" y="54"/>
                  </a:cxn>
                  <a:cxn ang="0">
                    <a:pos x="151" y="47"/>
                  </a:cxn>
                  <a:cxn ang="0">
                    <a:pos x="146" y="41"/>
                  </a:cxn>
                  <a:cxn ang="0">
                    <a:pos x="141" y="35"/>
                  </a:cxn>
                  <a:cxn ang="0">
                    <a:pos x="137" y="21"/>
                  </a:cxn>
                  <a:cxn ang="0">
                    <a:pos x="138" y="9"/>
                  </a:cxn>
                  <a:cxn ang="0">
                    <a:pos x="134" y="1"/>
                  </a:cxn>
                  <a:cxn ang="0">
                    <a:pos x="128" y="3"/>
                  </a:cxn>
                  <a:cxn ang="0">
                    <a:pos x="122" y="3"/>
                  </a:cxn>
                  <a:cxn ang="0">
                    <a:pos x="116" y="4"/>
                  </a:cxn>
                  <a:cxn ang="0">
                    <a:pos x="111" y="5"/>
                  </a:cxn>
                  <a:cxn ang="0">
                    <a:pos x="106" y="5"/>
                  </a:cxn>
                  <a:cxn ang="0">
                    <a:pos x="100" y="5"/>
                  </a:cxn>
                  <a:cxn ang="0">
                    <a:pos x="93" y="5"/>
                  </a:cxn>
                  <a:cxn ang="0">
                    <a:pos x="86" y="5"/>
                  </a:cxn>
                  <a:cxn ang="0">
                    <a:pos x="80" y="5"/>
                  </a:cxn>
                  <a:cxn ang="0">
                    <a:pos x="74" y="5"/>
                  </a:cxn>
                  <a:cxn ang="0">
                    <a:pos x="68" y="5"/>
                  </a:cxn>
                  <a:cxn ang="0">
                    <a:pos x="63" y="4"/>
                  </a:cxn>
                  <a:cxn ang="0">
                    <a:pos x="58" y="3"/>
                  </a:cxn>
                  <a:cxn ang="0">
                    <a:pos x="52" y="3"/>
                  </a:cxn>
                  <a:cxn ang="0">
                    <a:pos x="45" y="1"/>
                  </a:cxn>
                  <a:cxn ang="0">
                    <a:pos x="41" y="9"/>
                  </a:cxn>
                  <a:cxn ang="0">
                    <a:pos x="42" y="21"/>
                  </a:cxn>
                  <a:cxn ang="0">
                    <a:pos x="39" y="35"/>
                  </a:cxn>
                  <a:cxn ang="0">
                    <a:pos x="34" y="41"/>
                  </a:cxn>
                  <a:cxn ang="0">
                    <a:pos x="29" y="47"/>
                  </a:cxn>
                  <a:cxn ang="0">
                    <a:pos x="25" y="54"/>
                  </a:cxn>
                  <a:cxn ang="0">
                    <a:pos x="21" y="62"/>
                  </a:cxn>
                  <a:cxn ang="0">
                    <a:pos x="17" y="70"/>
                  </a:cxn>
                  <a:cxn ang="0">
                    <a:pos x="14" y="78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112"/>
                  </a:cxn>
                  <a:cxn ang="0">
                    <a:pos x="1" y="142"/>
                  </a:cxn>
                  <a:cxn ang="0">
                    <a:pos x="0" y="182"/>
                  </a:cxn>
                  <a:cxn ang="0">
                    <a:pos x="0" y="260"/>
                  </a:cxn>
                  <a:cxn ang="0">
                    <a:pos x="5" y="305"/>
                  </a:cxn>
                  <a:cxn ang="0">
                    <a:pos x="16" y="310"/>
                  </a:cxn>
                  <a:cxn ang="0">
                    <a:pos x="27" y="314"/>
                  </a:cxn>
                  <a:cxn ang="0">
                    <a:pos x="40" y="317"/>
                  </a:cxn>
                  <a:cxn ang="0">
                    <a:pos x="53" y="319"/>
                  </a:cxn>
                  <a:cxn ang="0">
                    <a:pos x="65" y="320"/>
                  </a:cxn>
                  <a:cxn ang="0">
                    <a:pos x="76" y="321"/>
                  </a:cxn>
                  <a:cxn ang="0">
                    <a:pos x="86" y="321"/>
                  </a:cxn>
                </a:cxnLst>
                <a:rect l="0" t="0" r="r" b="b"/>
                <a:pathLst>
                  <a:path w="179" h="321">
                    <a:moveTo>
                      <a:pt x="91" y="321"/>
                    </a:moveTo>
                    <a:lnTo>
                      <a:pt x="95" y="321"/>
                    </a:lnTo>
                    <a:lnTo>
                      <a:pt x="100" y="321"/>
                    </a:lnTo>
                    <a:lnTo>
                      <a:pt x="105" y="321"/>
                    </a:lnTo>
                    <a:lnTo>
                      <a:pt x="111" y="321"/>
                    </a:lnTo>
                    <a:lnTo>
                      <a:pt x="116" y="320"/>
                    </a:lnTo>
                    <a:lnTo>
                      <a:pt x="122" y="320"/>
                    </a:lnTo>
                    <a:lnTo>
                      <a:pt x="128" y="319"/>
                    </a:lnTo>
                    <a:lnTo>
                      <a:pt x="134" y="318"/>
                    </a:lnTo>
                    <a:lnTo>
                      <a:pt x="140" y="317"/>
                    </a:lnTo>
                    <a:lnTo>
                      <a:pt x="147" y="316"/>
                    </a:lnTo>
                    <a:lnTo>
                      <a:pt x="153" y="314"/>
                    </a:lnTo>
                    <a:lnTo>
                      <a:pt x="158" y="313"/>
                    </a:lnTo>
                    <a:lnTo>
                      <a:pt x="164" y="310"/>
                    </a:lnTo>
                    <a:lnTo>
                      <a:pt x="169" y="308"/>
                    </a:lnTo>
                    <a:lnTo>
                      <a:pt x="174" y="305"/>
                    </a:lnTo>
                    <a:lnTo>
                      <a:pt x="179" y="302"/>
                    </a:lnTo>
                    <a:lnTo>
                      <a:pt x="179" y="257"/>
                    </a:lnTo>
                    <a:lnTo>
                      <a:pt x="179" y="197"/>
                    </a:lnTo>
                    <a:lnTo>
                      <a:pt x="179" y="180"/>
                    </a:lnTo>
                    <a:lnTo>
                      <a:pt x="179" y="158"/>
                    </a:lnTo>
                    <a:lnTo>
                      <a:pt x="178" y="135"/>
                    </a:lnTo>
                    <a:lnTo>
                      <a:pt x="176" y="113"/>
                    </a:lnTo>
                    <a:lnTo>
                      <a:pt x="176" y="106"/>
                    </a:lnTo>
                    <a:lnTo>
                      <a:pt x="174" y="100"/>
                    </a:lnTo>
                    <a:lnTo>
                      <a:pt x="173" y="95"/>
                    </a:lnTo>
                    <a:lnTo>
                      <a:pt x="172" y="90"/>
                    </a:lnTo>
                    <a:lnTo>
                      <a:pt x="170" y="86"/>
                    </a:lnTo>
                    <a:lnTo>
                      <a:pt x="168" y="82"/>
                    </a:lnTo>
                    <a:lnTo>
                      <a:pt x="166" y="78"/>
                    </a:lnTo>
                    <a:lnTo>
                      <a:pt x="165" y="73"/>
                    </a:lnTo>
                    <a:lnTo>
                      <a:pt x="163" y="69"/>
                    </a:lnTo>
                    <a:lnTo>
                      <a:pt x="161" y="65"/>
                    </a:lnTo>
                    <a:lnTo>
                      <a:pt x="159" y="61"/>
                    </a:lnTo>
                    <a:lnTo>
                      <a:pt x="157" y="58"/>
                    </a:lnTo>
                    <a:lnTo>
                      <a:pt x="155" y="54"/>
                    </a:lnTo>
                    <a:lnTo>
                      <a:pt x="153" y="50"/>
                    </a:lnTo>
                    <a:lnTo>
                      <a:pt x="151" y="47"/>
                    </a:lnTo>
                    <a:lnTo>
                      <a:pt x="148" y="44"/>
                    </a:lnTo>
                    <a:lnTo>
                      <a:pt x="146" y="41"/>
                    </a:lnTo>
                    <a:lnTo>
                      <a:pt x="143" y="38"/>
                    </a:lnTo>
                    <a:lnTo>
                      <a:pt x="141" y="35"/>
                    </a:lnTo>
                    <a:lnTo>
                      <a:pt x="138" y="33"/>
                    </a:lnTo>
                    <a:lnTo>
                      <a:pt x="137" y="21"/>
                    </a:lnTo>
                    <a:lnTo>
                      <a:pt x="138" y="15"/>
                    </a:lnTo>
                    <a:lnTo>
                      <a:pt x="138" y="9"/>
                    </a:lnTo>
                    <a:lnTo>
                      <a:pt x="138" y="0"/>
                    </a:lnTo>
                    <a:lnTo>
                      <a:pt x="134" y="1"/>
                    </a:lnTo>
                    <a:lnTo>
                      <a:pt x="131" y="2"/>
                    </a:lnTo>
                    <a:lnTo>
                      <a:pt x="128" y="3"/>
                    </a:lnTo>
                    <a:lnTo>
                      <a:pt x="125" y="3"/>
                    </a:lnTo>
                    <a:lnTo>
                      <a:pt x="122" y="3"/>
                    </a:lnTo>
                    <a:lnTo>
                      <a:pt x="119" y="4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1" y="5"/>
                    </a:lnTo>
                    <a:lnTo>
                      <a:pt x="108" y="5"/>
                    </a:lnTo>
                    <a:lnTo>
                      <a:pt x="106" y="5"/>
                    </a:lnTo>
                    <a:lnTo>
                      <a:pt x="103" y="5"/>
                    </a:lnTo>
                    <a:lnTo>
                      <a:pt x="100" y="5"/>
                    </a:lnTo>
                    <a:lnTo>
                      <a:pt x="97" y="5"/>
                    </a:lnTo>
                    <a:lnTo>
                      <a:pt x="93" y="5"/>
                    </a:lnTo>
                    <a:lnTo>
                      <a:pt x="90" y="5"/>
                    </a:lnTo>
                    <a:lnTo>
                      <a:pt x="86" y="5"/>
                    </a:lnTo>
                    <a:lnTo>
                      <a:pt x="83" y="5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1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60" y="4"/>
                    </a:lnTo>
                    <a:lnTo>
                      <a:pt x="58" y="3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9" y="2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41" y="9"/>
                    </a:lnTo>
                    <a:lnTo>
                      <a:pt x="42" y="15"/>
                    </a:lnTo>
                    <a:lnTo>
                      <a:pt x="42" y="21"/>
                    </a:lnTo>
                    <a:lnTo>
                      <a:pt x="42" y="33"/>
                    </a:lnTo>
                    <a:lnTo>
                      <a:pt x="39" y="35"/>
                    </a:lnTo>
                    <a:lnTo>
                      <a:pt x="36" y="38"/>
                    </a:lnTo>
                    <a:lnTo>
                      <a:pt x="34" y="41"/>
                    </a:lnTo>
                    <a:lnTo>
                      <a:pt x="31" y="44"/>
                    </a:lnTo>
                    <a:lnTo>
                      <a:pt x="29" y="47"/>
                    </a:lnTo>
                    <a:lnTo>
                      <a:pt x="27" y="51"/>
                    </a:lnTo>
                    <a:lnTo>
                      <a:pt x="25" y="54"/>
                    </a:lnTo>
                    <a:lnTo>
                      <a:pt x="23" y="58"/>
                    </a:lnTo>
                    <a:lnTo>
                      <a:pt x="21" y="62"/>
                    </a:lnTo>
                    <a:lnTo>
                      <a:pt x="19" y="66"/>
                    </a:lnTo>
                    <a:lnTo>
                      <a:pt x="17" y="70"/>
                    </a:lnTo>
                    <a:lnTo>
                      <a:pt x="16" y="74"/>
                    </a:lnTo>
                    <a:lnTo>
                      <a:pt x="14" y="78"/>
                    </a:lnTo>
                    <a:lnTo>
                      <a:pt x="12" y="82"/>
                    </a:lnTo>
                    <a:lnTo>
                      <a:pt x="10" y="86"/>
                    </a:lnTo>
                    <a:lnTo>
                      <a:pt x="8" y="90"/>
                    </a:lnTo>
                    <a:lnTo>
                      <a:pt x="6" y="96"/>
                    </a:lnTo>
                    <a:lnTo>
                      <a:pt x="4" y="103"/>
                    </a:lnTo>
                    <a:lnTo>
                      <a:pt x="3" y="112"/>
                    </a:lnTo>
                    <a:lnTo>
                      <a:pt x="2" y="121"/>
                    </a:lnTo>
                    <a:lnTo>
                      <a:pt x="1" y="142"/>
                    </a:lnTo>
                    <a:lnTo>
                      <a:pt x="0" y="163"/>
                    </a:lnTo>
                    <a:lnTo>
                      <a:pt x="0" y="182"/>
                    </a:lnTo>
                    <a:lnTo>
                      <a:pt x="0" y="197"/>
                    </a:lnTo>
                    <a:lnTo>
                      <a:pt x="0" y="260"/>
                    </a:lnTo>
                    <a:lnTo>
                      <a:pt x="0" y="302"/>
                    </a:lnTo>
                    <a:lnTo>
                      <a:pt x="5" y="305"/>
                    </a:lnTo>
                    <a:lnTo>
                      <a:pt x="10" y="308"/>
                    </a:lnTo>
                    <a:lnTo>
                      <a:pt x="16" y="310"/>
                    </a:lnTo>
                    <a:lnTo>
                      <a:pt x="22" y="313"/>
                    </a:lnTo>
                    <a:lnTo>
                      <a:pt x="27" y="314"/>
                    </a:lnTo>
                    <a:lnTo>
                      <a:pt x="34" y="316"/>
                    </a:lnTo>
                    <a:lnTo>
                      <a:pt x="40" y="317"/>
                    </a:lnTo>
                    <a:lnTo>
                      <a:pt x="46" y="318"/>
                    </a:lnTo>
                    <a:lnTo>
                      <a:pt x="53" y="319"/>
                    </a:lnTo>
                    <a:lnTo>
                      <a:pt x="59" y="320"/>
                    </a:lnTo>
                    <a:lnTo>
                      <a:pt x="65" y="320"/>
                    </a:lnTo>
                    <a:lnTo>
                      <a:pt x="71" y="321"/>
                    </a:lnTo>
                    <a:lnTo>
                      <a:pt x="76" y="321"/>
                    </a:lnTo>
                    <a:lnTo>
                      <a:pt x="82" y="321"/>
                    </a:lnTo>
                    <a:lnTo>
                      <a:pt x="86" y="321"/>
                    </a:lnTo>
                    <a:lnTo>
                      <a:pt x="91" y="321"/>
                    </a:lnTo>
                    <a:close/>
                  </a:path>
                </a:pathLst>
              </a:custGeom>
              <a:solidFill>
                <a:srgbClr val="2FFF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455"/>
              <p:cNvSpPr>
                <a:spLocks/>
              </p:cNvSpPr>
              <p:nvPr/>
            </p:nvSpPr>
            <p:spPr bwMode="auto">
              <a:xfrm>
                <a:off x="4458" y="1783"/>
                <a:ext cx="152" cy="14"/>
              </a:xfrm>
              <a:custGeom>
                <a:avLst/>
                <a:gdLst/>
                <a:ahLst/>
                <a:cxnLst>
                  <a:cxn ang="0">
                    <a:pos x="66" y="14"/>
                  </a:cxn>
                  <a:cxn ang="0">
                    <a:pos x="78" y="14"/>
                  </a:cxn>
                  <a:cxn ang="0">
                    <a:pos x="89" y="14"/>
                  </a:cxn>
                  <a:cxn ang="0">
                    <a:pos x="99" y="14"/>
                  </a:cxn>
                  <a:cxn ang="0">
                    <a:pos x="107" y="13"/>
                  </a:cxn>
                  <a:cxn ang="0">
                    <a:pos x="113" y="12"/>
                  </a:cxn>
                  <a:cxn ang="0">
                    <a:pos x="118" y="11"/>
                  </a:cxn>
                  <a:cxn ang="0">
                    <a:pos x="121" y="9"/>
                  </a:cxn>
                  <a:cxn ang="0">
                    <a:pos x="120" y="7"/>
                  </a:cxn>
                  <a:cxn ang="0">
                    <a:pos x="118" y="6"/>
                  </a:cxn>
                  <a:cxn ang="0">
                    <a:pos x="113" y="4"/>
                  </a:cxn>
                  <a:cxn ang="0">
                    <a:pos x="107" y="3"/>
                  </a:cxn>
                  <a:cxn ang="0">
                    <a:pos x="98" y="2"/>
                  </a:cxn>
                  <a:cxn ang="0">
                    <a:pos x="89" y="1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54" y="0"/>
                  </a:cxn>
                  <a:cxn ang="0">
                    <a:pos x="42" y="0"/>
                  </a:cxn>
                  <a:cxn ang="0">
                    <a:pos x="31" y="1"/>
                  </a:cxn>
                  <a:cxn ang="0">
                    <a:pos x="22" y="2"/>
                  </a:cxn>
                  <a:cxn ang="0">
                    <a:pos x="14" y="3"/>
                  </a:cxn>
                  <a:cxn ang="0">
                    <a:pos x="7" y="5"/>
                  </a:cxn>
                  <a:cxn ang="0">
                    <a:pos x="3" y="6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3" y="11"/>
                  </a:cxn>
                  <a:cxn ang="0">
                    <a:pos x="8" y="12"/>
                  </a:cxn>
                  <a:cxn ang="0">
                    <a:pos x="14" y="13"/>
                  </a:cxn>
                  <a:cxn ang="0">
                    <a:pos x="22" y="14"/>
                  </a:cxn>
                  <a:cxn ang="0">
                    <a:pos x="32" y="14"/>
                  </a:cxn>
                  <a:cxn ang="0">
                    <a:pos x="42" y="14"/>
                  </a:cxn>
                  <a:cxn ang="0">
                    <a:pos x="54" y="14"/>
                  </a:cxn>
                </a:cxnLst>
                <a:rect l="0" t="0" r="r" b="b"/>
                <a:pathLst>
                  <a:path w="121" h="14">
                    <a:moveTo>
                      <a:pt x="60" y="14"/>
                    </a:moveTo>
                    <a:lnTo>
                      <a:pt x="66" y="14"/>
                    </a:lnTo>
                    <a:lnTo>
                      <a:pt x="72" y="14"/>
                    </a:lnTo>
                    <a:lnTo>
                      <a:pt x="78" y="14"/>
                    </a:lnTo>
                    <a:lnTo>
                      <a:pt x="84" y="14"/>
                    </a:lnTo>
                    <a:lnTo>
                      <a:pt x="89" y="14"/>
                    </a:lnTo>
                    <a:lnTo>
                      <a:pt x="94" y="14"/>
                    </a:lnTo>
                    <a:lnTo>
                      <a:pt x="99" y="14"/>
                    </a:lnTo>
                    <a:lnTo>
                      <a:pt x="103" y="13"/>
                    </a:lnTo>
                    <a:lnTo>
                      <a:pt x="107" y="13"/>
                    </a:lnTo>
                    <a:lnTo>
                      <a:pt x="110" y="13"/>
                    </a:lnTo>
                    <a:lnTo>
                      <a:pt x="113" y="12"/>
                    </a:lnTo>
                    <a:lnTo>
                      <a:pt x="116" y="11"/>
                    </a:lnTo>
                    <a:lnTo>
                      <a:pt x="118" y="11"/>
                    </a:lnTo>
                    <a:lnTo>
                      <a:pt x="120" y="10"/>
                    </a:lnTo>
                    <a:lnTo>
                      <a:pt x="121" y="9"/>
                    </a:lnTo>
                    <a:lnTo>
                      <a:pt x="121" y="8"/>
                    </a:lnTo>
                    <a:lnTo>
                      <a:pt x="120" y="7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10" y="4"/>
                    </a:lnTo>
                    <a:lnTo>
                      <a:pt x="107" y="3"/>
                    </a:lnTo>
                    <a:lnTo>
                      <a:pt x="103" y="2"/>
                    </a:lnTo>
                    <a:lnTo>
                      <a:pt x="98" y="2"/>
                    </a:lnTo>
                    <a:lnTo>
                      <a:pt x="94" y="1"/>
                    </a:lnTo>
                    <a:lnTo>
                      <a:pt x="89" y="1"/>
                    </a:lnTo>
                    <a:lnTo>
                      <a:pt x="83" y="1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7" y="1"/>
                    </a:lnTo>
                    <a:lnTo>
                      <a:pt x="31" y="1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8" y="12"/>
                    </a:lnTo>
                    <a:lnTo>
                      <a:pt x="11" y="13"/>
                    </a:lnTo>
                    <a:lnTo>
                      <a:pt x="14" y="13"/>
                    </a:lnTo>
                    <a:lnTo>
                      <a:pt x="18" y="13"/>
                    </a:lnTo>
                    <a:lnTo>
                      <a:pt x="22" y="14"/>
                    </a:lnTo>
                    <a:lnTo>
                      <a:pt x="27" y="14"/>
                    </a:lnTo>
                    <a:lnTo>
                      <a:pt x="32" y="14"/>
                    </a:lnTo>
                    <a:lnTo>
                      <a:pt x="37" y="14"/>
                    </a:lnTo>
                    <a:lnTo>
                      <a:pt x="42" y="14"/>
                    </a:lnTo>
                    <a:lnTo>
                      <a:pt x="48" y="14"/>
                    </a:lnTo>
                    <a:lnTo>
                      <a:pt x="54" y="14"/>
                    </a:lnTo>
                    <a:lnTo>
                      <a:pt x="60" y="14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456"/>
              <p:cNvSpPr>
                <a:spLocks/>
              </p:cNvSpPr>
              <p:nvPr/>
            </p:nvSpPr>
            <p:spPr bwMode="auto">
              <a:xfrm>
                <a:off x="4423" y="1814"/>
                <a:ext cx="224" cy="321"/>
              </a:xfrm>
              <a:custGeom>
                <a:avLst/>
                <a:gdLst/>
                <a:ahLst/>
                <a:cxnLst>
                  <a:cxn ang="0">
                    <a:pos x="95" y="321"/>
                  </a:cxn>
                  <a:cxn ang="0">
                    <a:pos x="111" y="321"/>
                  </a:cxn>
                  <a:cxn ang="0">
                    <a:pos x="128" y="319"/>
                  </a:cxn>
                  <a:cxn ang="0">
                    <a:pos x="147" y="316"/>
                  </a:cxn>
                  <a:cxn ang="0">
                    <a:pos x="164" y="310"/>
                  </a:cxn>
                  <a:cxn ang="0">
                    <a:pos x="179" y="302"/>
                  </a:cxn>
                  <a:cxn ang="0">
                    <a:pos x="179" y="197"/>
                  </a:cxn>
                  <a:cxn ang="0">
                    <a:pos x="178" y="135"/>
                  </a:cxn>
                  <a:cxn ang="0">
                    <a:pos x="176" y="106"/>
                  </a:cxn>
                  <a:cxn ang="0">
                    <a:pos x="172" y="90"/>
                  </a:cxn>
                  <a:cxn ang="0">
                    <a:pos x="168" y="82"/>
                  </a:cxn>
                  <a:cxn ang="0">
                    <a:pos x="163" y="69"/>
                  </a:cxn>
                  <a:cxn ang="0">
                    <a:pos x="157" y="58"/>
                  </a:cxn>
                  <a:cxn ang="0">
                    <a:pos x="151" y="47"/>
                  </a:cxn>
                  <a:cxn ang="0">
                    <a:pos x="143" y="38"/>
                  </a:cxn>
                  <a:cxn ang="0">
                    <a:pos x="138" y="33"/>
                  </a:cxn>
                  <a:cxn ang="0">
                    <a:pos x="138" y="9"/>
                  </a:cxn>
                  <a:cxn ang="0">
                    <a:pos x="134" y="1"/>
                  </a:cxn>
                  <a:cxn ang="0">
                    <a:pos x="125" y="3"/>
                  </a:cxn>
                  <a:cxn ang="0">
                    <a:pos x="116" y="4"/>
                  </a:cxn>
                  <a:cxn ang="0">
                    <a:pos x="108" y="5"/>
                  </a:cxn>
                  <a:cxn ang="0">
                    <a:pos x="100" y="5"/>
                  </a:cxn>
                  <a:cxn ang="0">
                    <a:pos x="90" y="5"/>
                  </a:cxn>
                  <a:cxn ang="0">
                    <a:pos x="83" y="5"/>
                  </a:cxn>
                  <a:cxn ang="0">
                    <a:pos x="74" y="5"/>
                  </a:cxn>
                  <a:cxn ang="0">
                    <a:pos x="66" y="4"/>
                  </a:cxn>
                  <a:cxn ang="0">
                    <a:pos x="58" y="3"/>
                  </a:cxn>
                  <a:cxn ang="0">
                    <a:pos x="49" y="2"/>
                  </a:cxn>
                  <a:cxn ang="0">
                    <a:pos x="42" y="0"/>
                  </a:cxn>
                  <a:cxn ang="0">
                    <a:pos x="42" y="21"/>
                  </a:cxn>
                  <a:cxn ang="0">
                    <a:pos x="39" y="35"/>
                  </a:cxn>
                  <a:cxn ang="0">
                    <a:pos x="31" y="44"/>
                  </a:cxn>
                  <a:cxn ang="0">
                    <a:pos x="25" y="54"/>
                  </a:cxn>
                  <a:cxn ang="0">
                    <a:pos x="19" y="66"/>
                  </a:cxn>
                  <a:cxn ang="0">
                    <a:pos x="14" y="78"/>
                  </a:cxn>
                  <a:cxn ang="0">
                    <a:pos x="8" y="90"/>
                  </a:cxn>
                  <a:cxn ang="0">
                    <a:pos x="4" y="103"/>
                  </a:cxn>
                  <a:cxn ang="0">
                    <a:pos x="2" y="121"/>
                  </a:cxn>
                  <a:cxn ang="0">
                    <a:pos x="0" y="182"/>
                  </a:cxn>
                  <a:cxn ang="0">
                    <a:pos x="0" y="302"/>
                  </a:cxn>
                  <a:cxn ang="0">
                    <a:pos x="10" y="308"/>
                  </a:cxn>
                  <a:cxn ang="0">
                    <a:pos x="27" y="314"/>
                  </a:cxn>
                  <a:cxn ang="0">
                    <a:pos x="46" y="318"/>
                  </a:cxn>
                  <a:cxn ang="0">
                    <a:pos x="65" y="320"/>
                  </a:cxn>
                  <a:cxn ang="0">
                    <a:pos x="82" y="321"/>
                  </a:cxn>
                </a:cxnLst>
                <a:rect l="0" t="0" r="r" b="b"/>
                <a:pathLst>
                  <a:path w="179" h="321">
                    <a:moveTo>
                      <a:pt x="91" y="321"/>
                    </a:moveTo>
                    <a:lnTo>
                      <a:pt x="91" y="321"/>
                    </a:lnTo>
                    <a:lnTo>
                      <a:pt x="95" y="321"/>
                    </a:lnTo>
                    <a:lnTo>
                      <a:pt x="100" y="321"/>
                    </a:lnTo>
                    <a:lnTo>
                      <a:pt x="105" y="321"/>
                    </a:lnTo>
                    <a:lnTo>
                      <a:pt x="111" y="321"/>
                    </a:lnTo>
                    <a:lnTo>
                      <a:pt x="116" y="320"/>
                    </a:lnTo>
                    <a:lnTo>
                      <a:pt x="122" y="320"/>
                    </a:lnTo>
                    <a:lnTo>
                      <a:pt x="128" y="319"/>
                    </a:lnTo>
                    <a:lnTo>
                      <a:pt x="134" y="318"/>
                    </a:lnTo>
                    <a:lnTo>
                      <a:pt x="140" y="317"/>
                    </a:lnTo>
                    <a:lnTo>
                      <a:pt x="147" y="316"/>
                    </a:lnTo>
                    <a:lnTo>
                      <a:pt x="153" y="314"/>
                    </a:lnTo>
                    <a:lnTo>
                      <a:pt x="158" y="313"/>
                    </a:lnTo>
                    <a:lnTo>
                      <a:pt x="164" y="310"/>
                    </a:lnTo>
                    <a:lnTo>
                      <a:pt x="169" y="308"/>
                    </a:lnTo>
                    <a:lnTo>
                      <a:pt x="174" y="305"/>
                    </a:lnTo>
                    <a:lnTo>
                      <a:pt x="179" y="302"/>
                    </a:lnTo>
                    <a:lnTo>
                      <a:pt x="179" y="257"/>
                    </a:lnTo>
                    <a:lnTo>
                      <a:pt x="179" y="197"/>
                    </a:lnTo>
                    <a:lnTo>
                      <a:pt x="179" y="197"/>
                    </a:lnTo>
                    <a:lnTo>
                      <a:pt x="179" y="180"/>
                    </a:lnTo>
                    <a:lnTo>
                      <a:pt x="179" y="158"/>
                    </a:lnTo>
                    <a:lnTo>
                      <a:pt x="178" y="135"/>
                    </a:lnTo>
                    <a:lnTo>
                      <a:pt x="176" y="113"/>
                    </a:lnTo>
                    <a:lnTo>
                      <a:pt x="176" y="113"/>
                    </a:lnTo>
                    <a:lnTo>
                      <a:pt x="176" y="106"/>
                    </a:lnTo>
                    <a:lnTo>
                      <a:pt x="174" y="100"/>
                    </a:lnTo>
                    <a:lnTo>
                      <a:pt x="173" y="95"/>
                    </a:lnTo>
                    <a:lnTo>
                      <a:pt x="172" y="90"/>
                    </a:lnTo>
                    <a:lnTo>
                      <a:pt x="172" y="90"/>
                    </a:lnTo>
                    <a:lnTo>
                      <a:pt x="170" y="86"/>
                    </a:lnTo>
                    <a:lnTo>
                      <a:pt x="168" y="82"/>
                    </a:lnTo>
                    <a:lnTo>
                      <a:pt x="166" y="78"/>
                    </a:lnTo>
                    <a:lnTo>
                      <a:pt x="165" y="73"/>
                    </a:lnTo>
                    <a:lnTo>
                      <a:pt x="163" y="69"/>
                    </a:lnTo>
                    <a:lnTo>
                      <a:pt x="161" y="65"/>
                    </a:lnTo>
                    <a:lnTo>
                      <a:pt x="159" y="61"/>
                    </a:lnTo>
                    <a:lnTo>
                      <a:pt x="157" y="58"/>
                    </a:lnTo>
                    <a:lnTo>
                      <a:pt x="155" y="54"/>
                    </a:lnTo>
                    <a:lnTo>
                      <a:pt x="153" y="50"/>
                    </a:lnTo>
                    <a:lnTo>
                      <a:pt x="151" y="47"/>
                    </a:lnTo>
                    <a:lnTo>
                      <a:pt x="148" y="44"/>
                    </a:lnTo>
                    <a:lnTo>
                      <a:pt x="146" y="41"/>
                    </a:lnTo>
                    <a:lnTo>
                      <a:pt x="143" y="38"/>
                    </a:lnTo>
                    <a:lnTo>
                      <a:pt x="141" y="35"/>
                    </a:lnTo>
                    <a:lnTo>
                      <a:pt x="138" y="33"/>
                    </a:lnTo>
                    <a:lnTo>
                      <a:pt x="138" y="33"/>
                    </a:lnTo>
                    <a:lnTo>
                      <a:pt x="137" y="21"/>
                    </a:lnTo>
                    <a:lnTo>
                      <a:pt x="138" y="15"/>
                    </a:lnTo>
                    <a:lnTo>
                      <a:pt x="138" y="9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4" y="1"/>
                    </a:lnTo>
                    <a:lnTo>
                      <a:pt x="131" y="2"/>
                    </a:lnTo>
                    <a:lnTo>
                      <a:pt x="128" y="3"/>
                    </a:lnTo>
                    <a:lnTo>
                      <a:pt x="125" y="3"/>
                    </a:lnTo>
                    <a:lnTo>
                      <a:pt x="122" y="3"/>
                    </a:lnTo>
                    <a:lnTo>
                      <a:pt x="119" y="4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1" y="5"/>
                    </a:lnTo>
                    <a:lnTo>
                      <a:pt x="108" y="5"/>
                    </a:lnTo>
                    <a:lnTo>
                      <a:pt x="106" y="5"/>
                    </a:lnTo>
                    <a:lnTo>
                      <a:pt x="103" y="5"/>
                    </a:lnTo>
                    <a:lnTo>
                      <a:pt x="100" y="5"/>
                    </a:lnTo>
                    <a:lnTo>
                      <a:pt x="97" y="5"/>
                    </a:lnTo>
                    <a:lnTo>
                      <a:pt x="93" y="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86" y="5"/>
                    </a:lnTo>
                    <a:lnTo>
                      <a:pt x="83" y="5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1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60" y="4"/>
                    </a:lnTo>
                    <a:lnTo>
                      <a:pt x="58" y="3"/>
                    </a:lnTo>
                    <a:lnTo>
                      <a:pt x="55" y="3"/>
                    </a:lnTo>
                    <a:lnTo>
                      <a:pt x="52" y="3"/>
                    </a:lnTo>
                    <a:lnTo>
                      <a:pt x="49" y="2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1" y="9"/>
                    </a:lnTo>
                    <a:lnTo>
                      <a:pt x="42" y="15"/>
                    </a:lnTo>
                    <a:lnTo>
                      <a:pt x="42" y="2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39" y="35"/>
                    </a:lnTo>
                    <a:lnTo>
                      <a:pt x="36" y="38"/>
                    </a:lnTo>
                    <a:lnTo>
                      <a:pt x="34" y="41"/>
                    </a:lnTo>
                    <a:lnTo>
                      <a:pt x="31" y="44"/>
                    </a:lnTo>
                    <a:lnTo>
                      <a:pt x="29" y="47"/>
                    </a:lnTo>
                    <a:lnTo>
                      <a:pt x="27" y="51"/>
                    </a:lnTo>
                    <a:lnTo>
                      <a:pt x="25" y="54"/>
                    </a:lnTo>
                    <a:lnTo>
                      <a:pt x="23" y="58"/>
                    </a:lnTo>
                    <a:lnTo>
                      <a:pt x="21" y="62"/>
                    </a:lnTo>
                    <a:lnTo>
                      <a:pt x="19" y="66"/>
                    </a:lnTo>
                    <a:lnTo>
                      <a:pt x="17" y="70"/>
                    </a:lnTo>
                    <a:lnTo>
                      <a:pt x="16" y="74"/>
                    </a:lnTo>
                    <a:lnTo>
                      <a:pt x="14" y="78"/>
                    </a:lnTo>
                    <a:lnTo>
                      <a:pt x="12" y="82"/>
                    </a:lnTo>
                    <a:lnTo>
                      <a:pt x="10" y="86"/>
                    </a:lnTo>
                    <a:lnTo>
                      <a:pt x="8" y="90"/>
                    </a:lnTo>
                    <a:lnTo>
                      <a:pt x="8" y="90"/>
                    </a:lnTo>
                    <a:lnTo>
                      <a:pt x="6" y="96"/>
                    </a:lnTo>
                    <a:lnTo>
                      <a:pt x="4" y="103"/>
                    </a:lnTo>
                    <a:lnTo>
                      <a:pt x="3" y="112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1" y="142"/>
                    </a:lnTo>
                    <a:lnTo>
                      <a:pt x="0" y="163"/>
                    </a:lnTo>
                    <a:lnTo>
                      <a:pt x="0" y="182"/>
                    </a:lnTo>
                    <a:lnTo>
                      <a:pt x="0" y="197"/>
                    </a:lnTo>
                    <a:lnTo>
                      <a:pt x="0" y="260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5" y="305"/>
                    </a:lnTo>
                    <a:lnTo>
                      <a:pt x="10" y="308"/>
                    </a:lnTo>
                    <a:lnTo>
                      <a:pt x="16" y="310"/>
                    </a:lnTo>
                    <a:lnTo>
                      <a:pt x="22" y="313"/>
                    </a:lnTo>
                    <a:lnTo>
                      <a:pt x="27" y="314"/>
                    </a:lnTo>
                    <a:lnTo>
                      <a:pt x="34" y="316"/>
                    </a:lnTo>
                    <a:lnTo>
                      <a:pt x="40" y="317"/>
                    </a:lnTo>
                    <a:lnTo>
                      <a:pt x="46" y="318"/>
                    </a:lnTo>
                    <a:lnTo>
                      <a:pt x="53" y="319"/>
                    </a:lnTo>
                    <a:lnTo>
                      <a:pt x="59" y="320"/>
                    </a:lnTo>
                    <a:lnTo>
                      <a:pt x="65" y="320"/>
                    </a:lnTo>
                    <a:lnTo>
                      <a:pt x="71" y="321"/>
                    </a:lnTo>
                    <a:lnTo>
                      <a:pt x="76" y="321"/>
                    </a:lnTo>
                    <a:lnTo>
                      <a:pt x="82" y="321"/>
                    </a:lnTo>
                    <a:lnTo>
                      <a:pt x="86" y="321"/>
                    </a:lnTo>
                    <a:lnTo>
                      <a:pt x="91" y="321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457"/>
              <p:cNvSpPr>
                <a:spLocks/>
              </p:cNvSpPr>
              <p:nvPr/>
            </p:nvSpPr>
            <p:spPr bwMode="auto">
              <a:xfrm>
                <a:off x="4458" y="1783"/>
                <a:ext cx="152" cy="14"/>
              </a:xfrm>
              <a:custGeom>
                <a:avLst/>
                <a:gdLst/>
                <a:ahLst/>
                <a:cxnLst>
                  <a:cxn ang="0">
                    <a:pos x="60" y="14"/>
                  </a:cxn>
                  <a:cxn ang="0">
                    <a:pos x="72" y="14"/>
                  </a:cxn>
                  <a:cxn ang="0">
                    <a:pos x="84" y="14"/>
                  </a:cxn>
                  <a:cxn ang="0">
                    <a:pos x="94" y="14"/>
                  </a:cxn>
                  <a:cxn ang="0">
                    <a:pos x="103" y="13"/>
                  </a:cxn>
                  <a:cxn ang="0">
                    <a:pos x="110" y="13"/>
                  </a:cxn>
                  <a:cxn ang="0">
                    <a:pos x="116" y="11"/>
                  </a:cxn>
                  <a:cxn ang="0">
                    <a:pos x="120" y="10"/>
                  </a:cxn>
                  <a:cxn ang="0">
                    <a:pos x="121" y="8"/>
                  </a:cxn>
                  <a:cxn ang="0">
                    <a:pos x="120" y="7"/>
                  </a:cxn>
                  <a:cxn ang="0">
                    <a:pos x="118" y="6"/>
                  </a:cxn>
                  <a:cxn ang="0">
                    <a:pos x="113" y="4"/>
                  </a:cxn>
                  <a:cxn ang="0">
                    <a:pos x="107" y="3"/>
                  </a:cxn>
                  <a:cxn ang="0">
                    <a:pos x="98" y="2"/>
                  </a:cxn>
                  <a:cxn ang="0">
                    <a:pos x="89" y="1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0"/>
                  </a:cxn>
                  <a:cxn ang="0">
                    <a:pos x="37" y="1"/>
                  </a:cxn>
                  <a:cxn ang="0">
                    <a:pos x="26" y="2"/>
                  </a:cxn>
                  <a:cxn ang="0">
                    <a:pos x="18" y="3"/>
                  </a:cxn>
                  <a:cxn ang="0">
                    <a:pos x="10" y="4"/>
                  </a:cxn>
                  <a:cxn ang="0">
                    <a:pos x="5" y="5"/>
                  </a:cxn>
                  <a:cxn ang="0">
                    <a:pos x="1" y="7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3" y="11"/>
                  </a:cxn>
                  <a:cxn ang="0">
                    <a:pos x="8" y="12"/>
                  </a:cxn>
                  <a:cxn ang="0">
                    <a:pos x="14" y="13"/>
                  </a:cxn>
                  <a:cxn ang="0">
                    <a:pos x="22" y="14"/>
                  </a:cxn>
                  <a:cxn ang="0">
                    <a:pos x="32" y="14"/>
                  </a:cxn>
                  <a:cxn ang="0">
                    <a:pos x="42" y="14"/>
                  </a:cxn>
                  <a:cxn ang="0">
                    <a:pos x="54" y="14"/>
                  </a:cxn>
                </a:cxnLst>
                <a:rect l="0" t="0" r="r" b="b"/>
                <a:pathLst>
                  <a:path w="121" h="14">
                    <a:moveTo>
                      <a:pt x="60" y="14"/>
                    </a:moveTo>
                    <a:lnTo>
                      <a:pt x="60" y="14"/>
                    </a:lnTo>
                    <a:lnTo>
                      <a:pt x="66" y="14"/>
                    </a:lnTo>
                    <a:lnTo>
                      <a:pt x="72" y="14"/>
                    </a:lnTo>
                    <a:lnTo>
                      <a:pt x="78" y="14"/>
                    </a:lnTo>
                    <a:lnTo>
                      <a:pt x="84" y="14"/>
                    </a:lnTo>
                    <a:lnTo>
                      <a:pt x="89" y="14"/>
                    </a:lnTo>
                    <a:lnTo>
                      <a:pt x="94" y="14"/>
                    </a:lnTo>
                    <a:lnTo>
                      <a:pt x="99" y="14"/>
                    </a:lnTo>
                    <a:lnTo>
                      <a:pt x="103" y="13"/>
                    </a:lnTo>
                    <a:lnTo>
                      <a:pt x="107" y="13"/>
                    </a:lnTo>
                    <a:lnTo>
                      <a:pt x="110" y="13"/>
                    </a:lnTo>
                    <a:lnTo>
                      <a:pt x="113" y="12"/>
                    </a:lnTo>
                    <a:lnTo>
                      <a:pt x="116" y="11"/>
                    </a:lnTo>
                    <a:lnTo>
                      <a:pt x="118" y="11"/>
                    </a:lnTo>
                    <a:lnTo>
                      <a:pt x="120" y="10"/>
                    </a:lnTo>
                    <a:lnTo>
                      <a:pt x="121" y="9"/>
                    </a:lnTo>
                    <a:lnTo>
                      <a:pt x="121" y="8"/>
                    </a:lnTo>
                    <a:lnTo>
                      <a:pt x="121" y="8"/>
                    </a:lnTo>
                    <a:lnTo>
                      <a:pt x="120" y="7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10" y="4"/>
                    </a:lnTo>
                    <a:lnTo>
                      <a:pt x="107" y="3"/>
                    </a:lnTo>
                    <a:lnTo>
                      <a:pt x="103" y="2"/>
                    </a:lnTo>
                    <a:lnTo>
                      <a:pt x="98" y="2"/>
                    </a:lnTo>
                    <a:lnTo>
                      <a:pt x="94" y="1"/>
                    </a:lnTo>
                    <a:lnTo>
                      <a:pt x="89" y="1"/>
                    </a:lnTo>
                    <a:lnTo>
                      <a:pt x="83" y="1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7" y="1"/>
                    </a:lnTo>
                    <a:lnTo>
                      <a:pt x="31" y="1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18" y="3"/>
                    </a:lnTo>
                    <a:lnTo>
                      <a:pt x="14" y="3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8" y="12"/>
                    </a:lnTo>
                    <a:lnTo>
                      <a:pt x="11" y="13"/>
                    </a:lnTo>
                    <a:lnTo>
                      <a:pt x="14" y="13"/>
                    </a:lnTo>
                    <a:lnTo>
                      <a:pt x="18" y="13"/>
                    </a:lnTo>
                    <a:lnTo>
                      <a:pt x="22" y="14"/>
                    </a:lnTo>
                    <a:lnTo>
                      <a:pt x="27" y="14"/>
                    </a:lnTo>
                    <a:lnTo>
                      <a:pt x="32" y="14"/>
                    </a:lnTo>
                    <a:lnTo>
                      <a:pt x="37" y="14"/>
                    </a:lnTo>
                    <a:lnTo>
                      <a:pt x="42" y="14"/>
                    </a:lnTo>
                    <a:lnTo>
                      <a:pt x="48" y="14"/>
                    </a:lnTo>
                    <a:lnTo>
                      <a:pt x="54" y="14"/>
                    </a:lnTo>
                    <a:lnTo>
                      <a:pt x="60" y="14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458"/>
              <p:cNvSpPr>
                <a:spLocks/>
              </p:cNvSpPr>
              <p:nvPr/>
            </p:nvSpPr>
            <p:spPr bwMode="auto">
              <a:xfrm>
                <a:off x="4458" y="1791"/>
                <a:ext cx="152" cy="35"/>
              </a:xfrm>
              <a:custGeom>
                <a:avLst/>
                <a:gdLst/>
                <a:ahLst/>
                <a:cxnLst>
                  <a:cxn ang="0">
                    <a:pos x="1" y="26"/>
                  </a:cxn>
                  <a:cxn ang="0">
                    <a:pos x="3" y="28"/>
                  </a:cxn>
                  <a:cxn ang="0">
                    <a:pos x="8" y="30"/>
                  </a:cxn>
                  <a:cxn ang="0">
                    <a:pos x="14" y="32"/>
                  </a:cxn>
                  <a:cxn ang="0">
                    <a:pos x="22" y="33"/>
                  </a:cxn>
                  <a:cxn ang="0">
                    <a:pos x="32" y="34"/>
                  </a:cxn>
                  <a:cxn ang="0">
                    <a:pos x="43" y="35"/>
                  </a:cxn>
                  <a:cxn ang="0">
                    <a:pos x="54" y="35"/>
                  </a:cxn>
                  <a:cxn ang="0">
                    <a:pos x="67" y="35"/>
                  </a:cxn>
                  <a:cxn ang="0">
                    <a:pos x="78" y="35"/>
                  </a:cxn>
                  <a:cxn ang="0">
                    <a:pos x="89" y="34"/>
                  </a:cxn>
                  <a:cxn ang="0">
                    <a:pos x="99" y="33"/>
                  </a:cxn>
                  <a:cxn ang="0">
                    <a:pos x="107" y="32"/>
                  </a:cxn>
                  <a:cxn ang="0">
                    <a:pos x="113" y="30"/>
                  </a:cxn>
                  <a:cxn ang="0">
                    <a:pos x="118" y="28"/>
                  </a:cxn>
                  <a:cxn ang="0">
                    <a:pos x="120" y="26"/>
                  </a:cxn>
                  <a:cxn ang="0">
                    <a:pos x="121" y="0"/>
                  </a:cxn>
                  <a:cxn ang="0">
                    <a:pos x="120" y="2"/>
                  </a:cxn>
                  <a:cxn ang="0">
                    <a:pos x="116" y="3"/>
                  </a:cxn>
                  <a:cxn ang="0">
                    <a:pos x="110" y="5"/>
                  </a:cxn>
                  <a:cxn ang="0">
                    <a:pos x="103" y="5"/>
                  </a:cxn>
                  <a:cxn ang="0">
                    <a:pos x="94" y="6"/>
                  </a:cxn>
                  <a:cxn ang="0">
                    <a:pos x="84" y="6"/>
                  </a:cxn>
                  <a:cxn ang="0">
                    <a:pos x="72" y="6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37" y="6"/>
                  </a:cxn>
                  <a:cxn ang="0">
                    <a:pos x="26" y="6"/>
                  </a:cxn>
                  <a:cxn ang="0">
                    <a:pos x="18" y="5"/>
                  </a:cxn>
                  <a:cxn ang="0">
                    <a:pos x="10" y="5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21" h="35">
                    <a:moveTo>
                      <a:pt x="0" y="25"/>
                    </a:moveTo>
                    <a:lnTo>
                      <a:pt x="1" y="26"/>
                    </a:lnTo>
                    <a:lnTo>
                      <a:pt x="1" y="27"/>
                    </a:lnTo>
                    <a:lnTo>
                      <a:pt x="3" y="28"/>
                    </a:lnTo>
                    <a:lnTo>
                      <a:pt x="5" y="29"/>
                    </a:lnTo>
                    <a:lnTo>
                      <a:pt x="8" y="30"/>
                    </a:lnTo>
                    <a:lnTo>
                      <a:pt x="11" y="31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2" y="34"/>
                    </a:lnTo>
                    <a:lnTo>
                      <a:pt x="37" y="35"/>
                    </a:lnTo>
                    <a:lnTo>
                      <a:pt x="43" y="35"/>
                    </a:lnTo>
                    <a:lnTo>
                      <a:pt x="48" y="35"/>
                    </a:lnTo>
                    <a:lnTo>
                      <a:pt x="54" y="35"/>
                    </a:lnTo>
                    <a:lnTo>
                      <a:pt x="60" y="35"/>
                    </a:lnTo>
                    <a:lnTo>
                      <a:pt x="67" y="35"/>
                    </a:lnTo>
                    <a:lnTo>
                      <a:pt x="72" y="35"/>
                    </a:lnTo>
                    <a:lnTo>
                      <a:pt x="78" y="35"/>
                    </a:lnTo>
                    <a:lnTo>
                      <a:pt x="84" y="35"/>
                    </a:lnTo>
                    <a:lnTo>
                      <a:pt x="89" y="34"/>
                    </a:lnTo>
                    <a:lnTo>
                      <a:pt x="94" y="34"/>
                    </a:lnTo>
                    <a:lnTo>
                      <a:pt x="99" y="33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0" y="31"/>
                    </a:lnTo>
                    <a:lnTo>
                      <a:pt x="113" y="30"/>
                    </a:lnTo>
                    <a:lnTo>
                      <a:pt x="116" y="29"/>
                    </a:lnTo>
                    <a:lnTo>
                      <a:pt x="118" y="28"/>
                    </a:lnTo>
                    <a:lnTo>
                      <a:pt x="120" y="27"/>
                    </a:lnTo>
                    <a:lnTo>
                      <a:pt x="120" y="26"/>
                    </a:lnTo>
                    <a:lnTo>
                      <a:pt x="121" y="25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20" y="2"/>
                    </a:lnTo>
                    <a:lnTo>
                      <a:pt x="118" y="3"/>
                    </a:lnTo>
                    <a:lnTo>
                      <a:pt x="116" y="3"/>
                    </a:lnTo>
                    <a:lnTo>
                      <a:pt x="113" y="4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3" y="5"/>
                    </a:lnTo>
                    <a:lnTo>
                      <a:pt x="99" y="6"/>
                    </a:lnTo>
                    <a:lnTo>
                      <a:pt x="94" y="6"/>
                    </a:lnTo>
                    <a:lnTo>
                      <a:pt x="89" y="6"/>
                    </a:lnTo>
                    <a:lnTo>
                      <a:pt x="84" y="6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6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459"/>
              <p:cNvSpPr>
                <a:spLocks/>
              </p:cNvSpPr>
              <p:nvPr/>
            </p:nvSpPr>
            <p:spPr bwMode="auto">
              <a:xfrm>
                <a:off x="4572" y="1820"/>
                <a:ext cx="48" cy="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9" y="7"/>
                  </a:cxn>
                  <a:cxn ang="0">
                    <a:pos x="38" y="3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19" y="2"/>
                  </a:cxn>
                  <a:cxn ang="0">
                    <a:pos x="17" y="3"/>
                  </a:cxn>
                  <a:cxn ang="0">
                    <a:pos x="14" y="3"/>
                  </a:cxn>
                  <a:cxn ang="0">
                    <a:pos x="11" y="4"/>
                  </a:cxn>
                  <a:cxn ang="0">
                    <a:pos x="8" y="4"/>
                  </a:cxn>
                  <a:cxn ang="0">
                    <a:pos x="4" y="4"/>
                  </a:cxn>
                  <a:cxn ang="0">
                    <a:pos x="0" y="5"/>
                  </a:cxn>
                </a:cxnLst>
                <a:rect l="0" t="0" r="r" b="b"/>
                <a:pathLst>
                  <a:path w="38" h="7">
                    <a:moveTo>
                      <a:pt x="0" y="5"/>
                    </a:moveTo>
                    <a:lnTo>
                      <a:pt x="19" y="7"/>
                    </a:lnTo>
                    <a:lnTo>
                      <a:pt x="38" y="3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460"/>
              <p:cNvSpPr>
                <a:spLocks/>
              </p:cNvSpPr>
              <p:nvPr/>
            </p:nvSpPr>
            <p:spPr bwMode="auto">
              <a:xfrm>
                <a:off x="4458" y="1791"/>
                <a:ext cx="152" cy="3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" y="27"/>
                  </a:cxn>
                  <a:cxn ang="0">
                    <a:pos x="5" y="29"/>
                  </a:cxn>
                  <a:cxn ang="0">
                    <a:pos x="11" y="31"/>
                  </a:cxn>
                  <a:cxn ang="0">
                    <a:pos x="18" y="32"/>
                  </a:cxn>
                  <a:cxn ang="0">
                    <a:pos x="27" y="34"/>
                  </a:cxn>
                  <a:cxn ang="0">
                    <a:pos x="37" y="35"/>
                  </a:cxn>
                  <a:cxn ang="0">
                    <a:pos x="48" y="35"/>
                  </a:cxn>
                  <a:cxn ang="0">
                    <a:pos x="60" y="35"/>
                  </a:cxn>
                  <a:cxn ang="0">
                    <a:pos x="67" y="35"/>
                  </a:cxn>
                  <a:cxn ang="0">
                    <a:pos x="78" y="35"/>
                  </a:cxn>
                  <a:cxn ang="0">
                    <a:pos x="89" y="34"/>
                  </a:cxn>
                  <a:cxn ang="0">
                    <a:pos x="99" y="33"/>
                  </a:cxn>
                  <a:cxn ang="0">
                    <a:pos x="107" y="32"/>
                  </a:cxn>
                  <a:cxn ang="0">
                    <a:pos x="113" y="30"/>
                  </a:cxn>
                  <a:cxn ang="0">
                    <a:pos x="118" y="28"/>
                  </a:cxn>
                  <a:cxn ang="0">
                    <a:pos x="120" y="26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8" y="3"/>
                  </a:cxn>
                  <a:cxn ang="0">
                    <a:pos x="113" y="4"/>
                  </a:cxn>
                  <a:cxn ang="0">
                    <a:pos x="107" y="5"/>
                  </a:cxn>
                  <a:cxn ang="0">
                    <a:pos x="99" y="6"/>
                  </a:cxn>
                  <a:cxn ang="0">
                    <a:pos x="89" y="6"/>
                  </a:cxn>
                  <a:cxn ang="0">
                    <a:pos x="78" y="6"/>
                  </a:cxn>
                  <a:cxn ang="0">
                    <a:pos x="66" y="6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37" y="6"/>
                  </a:cxn>
                  <a:cxn ang="0">
                    <a:pos x="26" y="6"/>
                  </a:cxn>
                  <a:cxn ang="0">
                    <a:pos x="18" y="5"/>
                  </a:cxn>
                  <a:cxn ang="0">
                    <a:pos x="10" y="5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21" h="35">
                    <a:moveTo>
                      <a:pt x="0" y="25"/>
                    </a:moveTo>
                    <a:lnTo>
                      <a:pt x="0" y="25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3" y="28"/>
                    </a:lnTo>
                    <a:lnTo>
                      <a:pt x="5" y="29"/>
                    </a:lnTo>
                    <a:lnTo>
                      <a:pt x="8" y="30"/>
                    </a:lnTo>
                    <a:lnTo>
                      <a:pt x="11" y="31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22" y="33"/>
                    </a:lnTo>
                    <a:lnTo>
                      <a:pt x="27" y="34"/>
                    </a:lnTo>
                    <a:lnTo>
                      <a:pt x="32" y="34"/>
                    </a:lnTo>
                    <a:lnTo>
                      <a:pt x="37" y="35"/>
                    </a:lnTo>
                    <a:lnTo>
                      <a:pt x="43" y="35"/>
                    </a:lnTo>
                    <a:lnTo>
                      <a:pt x="48" y="35"/>
                    </a:lnTo>
                    <a:lnTo>
                      <a:pt x="54" y="35"/>
                    </a:lnTo>
                    <a:lnTo>
                      <a:pt x="60" y="35"/>
                    </a:lnTo>
                    <a:lnTo>
                      <a:pt x="60" y="35"/>
                    </a:lnTo>
                    <a:lnTo>
                      <a:pt x="67" y="35"/>
                    </a:lnTo>
                    <a:lnTo>
                      <a:pt x="72" y="35"/>
                    </a:lnTo>
                    <a:lnTo>
                      <a:pt x="78" y="35"/>
                    </a:lnTo>
                    <a:lnTo>
                      <a:pt x="84" y="35"/>
                    </a:lnTo>
                    <a:lnTo>
                      <a:pt x="89" y="34"/>
                    </a:lnTo>
                    <a:lnTo>
                      <a:pt x="94" y="34"/>
                    </a:lnTo>
                    <a:lnTo>
                      <a:pt x="99" y="33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0" y="31"/>
                    </a:lnTo>
                    <a:lnTo>
                      <a:pt x="113" y="30"/>
                    </a:lnTo>
                    <a:lnTo>
                      <a:pt x="116" y="29"/>
                    </a:lnTo>
                    <a:lnTo>
                      <a:pt x="118" y="28"/>
                    </a:lnTo>
                    <a:lnTo>
                      <a:pt x="120" y="27"/>
                    </a:lnTo>
                    <a:lnTo>
                      <a:pt x="120" y="26"/>
                    </a:lnTo>
                    <a:lnTo>
                      <a:pt x="121" y="25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20" y="2"/>
                    </a:lnTo>
                    <a:lnTo>
                      <a:pt x="118" y="3"/>
                    </a:lnTo>
                    <a:lnTo>
                      <a:pt x="116" y="3"/>
                    </a:lnTo>
                    <a:lnTo>
                      <a:pt x="113" y="4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3" y="5"/>
                    </a:lnTo>
                    <a:lnTo>
                      <a:pt x="99" y="6"/>
                    </a:lnTo>
                    <a:lnTo>
                      <a:pt x="94" y="6"/>
                    </a:lnTo>
                    <a:lnTo>
                      <a:pt x="89" y="6"/>
                    </a:lnTo>
                    <a:lnTo>
                      <a:pt x="84" y="6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7" y="6"/>
                    </a:lnTo>
                    <a:lnTo>
                      <a:pt x="32" y="6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461"/>
              <p:cNvSpPr>
                <a:spLocks/>
              </p:cNvSpPr>
              <p:nvPr/>
            </p:nvSpPr>
            <p:spPr bwMode="auto">
              <a:xfrm>
                <a:off x="4572" y="1820"/>
                <a:ext cx="48" cy="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9" y="7"/>
                  </a:cxn>
                  <a:cxn ang="0">
                    <a:pos x="38" y="3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19" y="2"/>
                  </a:cxn>
                  <a:cxn ang="0">
                    <a:pos x="17" y="3"/>
                  </a:cxn>
                  <a:cxn ang="0">
                    <a:pos x="14" y="3"/>
                  </a:cxn>
                  <a:cxn ang="0">
                    <a:pos x="11" y="4"/>
                  </a:cxn>
                  <a:cxn ang="0">
                    <a:pos x="8" y="4"/>
                  </a:cxn>
                  <a:cxn ang="0">
                    <a:pos x="4" y="4"/>
                  </a:cxn>
                  <a:cxn ang="0">
                    <a:pos x="0" y="5"/>
                  </a:cxn>
                </a:cxnLst>
                <a:rect l="0" t="0" r="r" b="b"/>
                <a:pathLst>
                  <a:path w="38" h="7">
                    <a:moveTo>
                      <a:pt x="0" y="5"/>
                    </a:moveTo>
                    <a:lnTo>
                      <a:pt x="19" y="7"/>
                    </a:lnTo>
                    <a:lnTo>
                      <a:pt x="38" y="3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462"/>
              <p:cNvSpPr>
                <a:spLocks/>
              </p:cNvSpPr>
              <p:nvPr/>
            </p:nvSpPr>
            <p:spPr bwMode="auto">
              <a:xfrm>
                <a:off x="4572" y="1823"/>
                <a:ext cx="48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8" y="8"/>
                  </a:cxn>
                  <a:cxn ang="0">
                    <a:pos x="38" y="3"/>
                  </a:cxn>
                  <a:cxn ang="0">
                    <a:pos x="38" y="0"/>
                  </a:cxn>
                  <a:cxn ang="0">
                    <a:pos x="19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38" h="8">
                    <a:moveTo>
                      <a:pt x="0" y="2"/>
                    </a:moveTo>
                    <a:lnTo>
                      <a:pt x="18" y="8"/>
                    </a:lnTo>
                    <a:lnTo>
                      <a:pt x="38" y="3"/>
                    </a:lnTo>
                    <a:lnTo>
                      <a:pt x="38" y="0"/>
                    </a:lnTo>
                    <a:lnTo>
                      <a:pt x="19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463"/>
              <p:cNvSpPr>
                <a:spLocks/>
              </p:cNvSpPr>
              <p:nvPr/>
            </p:nvSpPr>
            <p:spPr bwMode="auto">
              <a:xfrm>
                <a:off x="4423" y="1922"/>
                <a:ext cx="224" cy="162"/>
              </a:xfrm>
              <a:custGeom>
                <a:avLst/>
                <a:gdLst/>
                <a:ahLst/>
                <a:cxnLst>
                  <a:cxn ang="0">
                    <a:pos x="179" y="84"/>
                  </a:cxn>
                  <a:cxn ang="0">
                    <a:pos x="179" y="46"/>
                  </a:cxn>
                  <a:cxn ang="0">
                    <a:pos x="176" y="0"/>
                  </a:cxn>
                  <a:cxn ang="0">
                    <a:pos x="165" y="6"/>
                  </a:cxn>
                  <a:cxn ang="0">
                    <a:pos x="154" y="10"/>
                  </a:cxn>
                  <a:cxn ang="0">
                    <a:pos x="141" y="14"/>
                  </a:cxn>
                  <a:cxn ang="0">
                    <a:pos x="129" y="16"/>
                  </a:cxn>
                  <a:cxn ang="0">
                    <a:pos x="116" y="17"/>
                  </a:cxn>
                  <a:cxn ang="0">
                    <a:pos x="105" y="18"/>
                  </a:cxn>
                  <a:cxn ang="0">
                    <a:pos x="94" y="19"/>
                  </a:cxn>
                  <a:cxn ang="0">
                    <a:pos x="85" y="20"/>
                  </a:cxn>
                  <a:cxn ang="0">
                    <a:pos x="77" y="20"/>
                  </a:cxn>
                  <a:cxn ang="0">
                    <a:pos x="68" y="20"/>
                  </a:cxn>
                  <a:cxn ang="0">
                    <a:pos x="58" y="20"/>
                  </a:cxn>
                  <a:cxn ang="0">
                    <a:pos x="47" y="19"/>
                  </a:cxn>
                  <a:cxn ang="0">
                    <a:pos x="36" y="17"/>
                  </a:cxn>
                  <a:cxn ang="0">
                    <a:pos x="25" y="15"/>
                  </a:cxn>
                  <a:cxn ang="0">
                    <a:pos x="14" y="12"/>
                  </a:cxn>
                  <a:cxn ang="0">
                    <a:pos x="3" y="8"/>
                  </a:cxn>
                  <a:cxn ang="0">
                    <a:pos x="0" y="50"/>
                  </a:cxn>
                  <a:cxn ang="0">
                    <a:pos x="0" y="84"/>
                  </a:cxn>
                  <a:cxn ang="0">
                    <a:pos x="3" y="149"/>
                  </a:cxn>
                  <a:cxn ang="0">
                    <a:pos x="9" y="152"/>
                  </a:cxn>
                  <a:cxn ang="0">
                    <a:pos x="18" y="154"/>
                  </a:cxn>
                  <a:cxn ang="0">
                    <a:pos x="28" y="157"/>
                  </a:cxn>
                  <a:cxn ang="0">
                    <a:pos x="40" y="159"/>
                  </a:cxn>
                  <a:cxn ang="0">
                    <a:pos x="52" y="160"/>
                  </a:cxn>
                  <a:cxn ang="0">
                    <a:pos x="66" y="161"/>
                  </a:cxn>
                  <a:cxn ang="0">
                    <a:pos x="80" y="162"/>
                  </a:cxn>
                  <a:cxn ang="0">
                    <a:pos x="93" y="162"/>
                  </a:cxn>
                  <a:cxn ang="0">
                    <a:pos x="108" y="162"/>
                  </a:cxn>
                  <a:cxn ang="0">
                    <a:pos x="121" y="161"/>
                  </a:cxn>
                  <a:cxn ang="0">
                    <a:pos x="134" y="160"/>
                  </a:cxn>
                  <a:cxn ang="0">
                    <a:pos x="147" y="158"/>
                  </a:cxn>
                  <a:cxn ang="0">
                    <a:pos x="158" y="155"/>
                  </a:cxn>
                  <a:cxn ang="0">
                    <a:pos x="168" y="151"/>
                  </a:cxn>
                  <a:cxn ang="0">
                    <a:pos x="176" y="147"/>
                  </a:cxn>
                </a:cxnLst>
                <a:rect l="0" t="0" r="r" b="b"/>
                <a:pathLst>
                  <a:path w="179" h="162">
                    <a:moveTo>
                      <a:pt x="179" y="144"/>
                    </a:moveTo>
                    <a:lnTo>
                      <a:pt x="179" y="84"/>
                    </a:lnTo>
                    <a:lnTo>
                      <a:pt x="179" y="67"/>
                    </a:lnTo>
                    <a:lnTo>
                      <a:pt x="179" y="46"/>
                    </a:lnTo>
                    <a:lnTo>
                      <a:pt x="178" y="23"/>
                    </a:lnTo>
                    <a:lnTo>
                      <a:pt x="176" y="0"/>
                    </a:lnTo>
                    <a:lnTo>
                      <a:pt x="171" y="3"/>
                    </a:lnTo>
                    <a:lnTo>
                      <a:pt x="165" y="6"/>
                    </a:lnTo>
                    <a:lnTo>
                      <a:pt x="160" y="8"/>
                    </a:lnTo>
                    <a:lnTo>
                      <a:pt x="154" y="10"/>
                    </a:lnTo>
                    <a:lnTo>
                      <a:pt x="148" y="12"/>
                    </a:lnTo>
                    <a:lnTo>
                      <a:pt x="141" y="14"/>
                    </a:lnTo>
                    <a:lnTo>
                      <a:pt x="135" y="15"/>
                    </a:lnTo>
                    <a:lnTo>
                      <a:pt x="129" y="16"/>
                    </a:lnTo>
                    <a:lnTo>
                      <a:pt x="122" y="17"/>
                    </a:lnTo>
                    <a:lnTo>
                      <a:pt x="116" y="17"/>
                    </a:lnTo>
                    <a:lnTo>
                      <a:pt x="110" y="18"/>
                    </a:lnTo>
                    <a:lnTo>
                      <a:pt x="105" y="18"/>
                    </a:lnTo>
                    <a:lnTo>
                      <a:pt x="99" y="19"/>
                    </a:lnTo>
                    <a:lnTo>
                      <a:pt x="94" y="19"/>
                    </a:lnTo>
                    <a:lnTo>
                      <a:pt x="90" y="20"/>
                    </a:lnTo>
                    <a:lnTo>
                      <a:pt x="85" y="20"/>
                    </a:lnTo>
                    <a:lnTo>
                      <a:pt x="81" y="20"/>
                    </a:lnTo>
                    <a:lnTo>
                      <a:pt x="77" y="2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3" y="20"/>
                    </a:lnTo>
                    <a:lnTo>
                      <a:pt x="58" y="20"/>
                    </a:lnTo>
                    <a:lnTo>
                      <a:pt x="52" y="20"/>
                    </a:lnTo>
                    <a:lnTo>
                      <a:pt x="47" y="19"/>
                    </a:lnTo>
                    <a:lnTo>
                      <a:pt x="42" y="18"/>
                    </a:lnTo>
                    <a:lnTo>
                      <a:pt x="36" y="17"/>
                    </a:lnTo>
                    <a:lnTo>
                      <a:pt x="31" y="16"/>
                    </a:lnTo>
                    <a:lnTo>
                      <a:pt x="25" y="15"/>
                    </a:lnTo>
                    <a:lnTo>
                      <a:pt x="20" y="14"/>
                    </a:lnTo>
                    <a:lnTo>
                      <a:pt x="14" y="12"/>
                    </a:lnTo>
                    <a:lnTo>
                      <a:pt x="8" y="11"/>
                    </a:lnTo>
                    <a:lnTo>
                      <a:pt x="3" y="8"/>
                    </a:lnTo>
                    <a:lnTo>
                      <a:pt x="1" y="29"/>
                    </a:lnTo>
                    <a:lnTo>
                      <a:pt x="0" y="50"/>
                    </a:lnTo>
                    <a:lnTo>
                      <a:pt x="0" y="69"/>
                    </a:lnTo>
                    <a:lnTo>
                      <a:pt x="0" y="84"/>
                    </a:lnTo>
                    <a:lnTo>
                      <a:pt x="0" y="148"/>
                    </a:lnTo>
                    <a:lnTo>
                      <a:pt x="3" y="149"/>
                    </a:lnTo>
                    <a:lnTo>
                      <a:pt x="6" y="151"/>
                    </a:lnTo>
                    <a:lnTo>
                      <a:pt x="9" y="152"/>
                    </a:lnTo>
                    <a:lnTo>
                      <a:pt x="14" y="153"/>
                    </a:lnTo>
                    <a:lnTo>
                      <a:pt x="18" y="154"/>
                    </a:lnTo>
                    <a:lnTo>
                      <a:pt x="23" y="156"/>
                    </a:lnTo>
                    <a:lnTo>
                      <a:pt x="28" y="157"/>
                    </a:lnTo>
                    <a:lnTo>
                      <a:pt x="34" y="158"/>
                    </a:lnTo>
                    <a:lnTo>
                      <a:pt x="40" y="159"/>
                    </a:lnTo>
                    <a:lnTo>
                      <a:pt x="46" y="159"/>
                    </a:lnTo>
                    <a:lnTo>
                      <a:pt x="52" y="160"/>
                    </a:lnTo>
                    <a:lnTo>
                      <a:pt x="59" y="161"/>
                    </a:lnTo>
                    <a:lnTo>
                      <a:pt x="66" y="161"/>
                    </a:lnTo>
                    <a:lnTo>
                      <a:pt x="72" y="162"/>
                    </a:lnTo>
                    <a:lnTo>
                      <a:pt x="80" y="162"/>
                    </a:lnTo>
                    <a:lnTo>
                      <a:pt x="86" y="162"/>
                    </a:lnTo>
                    <a:lnTo>
                      <a:pt x="93" y="162"/>
                    </a:lnTo>
                    <a:lnTo>
                      <a:pt x="100" y="162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21" y="161"/>
                    </a:lnTo>
                    <a:lnTo>
                      <a:pt x="128" y="160"/>
                    </a:lnTo>
                    <a:lnTo>
                      <a:pt x="134" y="160"/>
                    </a:lnTo>
                    <a:lnTo>
                      <a:pt x="141" y="159"/>
                    </a:lnTo>
                    <a:lnTo>
                      <a:pt x="147" y="158"/>
                    </a:lnTo>
                    <a:lnTo>
                      <a:pt x="152" y="156"/>
                    </a:lnTo>
                    <a:lnTo>
                      <a:pt x="158" y="155"/>
                    </a:lnTo>
                    <a:lnTo>
                      <a:pt x="163" y="153"/>
                    </a:lnTo>
                    <a:lnTo>
                      <a:pt x="168" y="151"/>
                    </a:lnTo>
                    <a:lnTo>
                      <a:pt x="172" y="149"/>
                    </a:lnTo>
                    <a:lnTo>
                      <a:pt x="176" y="147"/>
                    </a:lnTo>
                    <a:lnTo>
                      <a:pt x="179" y="14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464"/>
              <p:cNvSpPr>
                <a:spLocks/>
              </p:cNvSpPr>
              <p:nvPr/>
            </p:nvSpPr>
            <p:spPr bwMode="auto">
              <a:xfrm>
                <a:off x="4423" y="1922"/>
                <a:ext cx="224" cy="162"/>
              </a:xfrm>
              <a:custGeom>
                <a:avLst/>
                <a:gdLst/>
                <a:ahLst/>
                <a:cxnLst>
                  <a:cxn ang="0">
                    <a:pos x="179" y="84"/>
                  </a:cxn>
                  <a:cxn ang="0">
                    <a:pos x="179" y="67"/>
                  </a:cxn>
                  <a:cxn ang="0">
                    <a:pos x="178" y="23"/>
                  </a:cxn>
                  <a:cxn ang="0">
                    <a:pos x="176" y="0"/>
                  </a:cxn>
                  <a:cxn ang="0">
                    <a:pos x="165" y="6"/>
                  </a:cxn>
                  <a:cxn ang="0">
                    <a:pos x="154" y="10"/>
                  </a:cxn>
                  <a:cxn ang="0">
                    <a:pos x="141" y="14"/>
                  </a:cxn>
                  <a:cxn ang="0">
                    <a:pos x="129" y="16"/>
                  </a:cxn>
                  <a:cxn ang="0">
                    <a:pos x="116" y="17"/>
                  </a:cxn>
                  <a:cxn ang="0">
                    <a:pos x="105" y="18"/>
                  </a:cxn>
                  <a:cxn ang="0">
                    <a:pos x="94" y="19"/>
                  </a:cxn>
                  <a:cxn ang="0">
                    <a:pos x="85" y="20"/>
                  </a:cxn>
                  <a:cxn ang="0">
                    <a:pos x="81" y="20"/>
                  </a:cxn>
                  <a:cxn ang="0">
                    <a:pos x="72" y="20"/>
                  </a:cxn>
                  <a:cxn ang="0">
                    <a:pos x="63" y="20"/>
                  </a:cxn>
                  <a:cxn ang="0">
                    <a:pos x="52" y="20"/>
                  </a:cxn>
                  <a:cxn ang="0">
                    <a:pos x="42" y="18"/>
                  </a:cxn>
                  <a:cxn ang="0">
                    <a:pos x="31" y="16"/>
                  </a:cxn>
                  <a:cxn ang="0">
                    <a:pos x="20" y="14"/>
                  </a:cxn>
                  <a:cxn ang="0">
                    <a:pos x="8" y="11"/>
                  </a:cxn>
                  <a:cxn ang="0">
                    <a:pos x="3" y="8"/>
                  </a:cxn>
                  <a:cxn ang="0">
                    <a:pos x="0" y="50"/>
                  </a:cxn>
                  <a:cxn ang="0">
                    <a:pos x="0" y="84"/>
                  </a:cxn>
                  <a:cxn ang="0">
                    <a:pos x="0" y="148"/>
                  </a:cxn>
                  <a:cxn ang="0">
                    <a:pos x="6" y="151"/>
                  </a:cxn>
                  <a:cxn ang="0">
                    <a:pos x="14" y="153"/>
                  </a:cxn>
                  <a:cxn ang="0">
                    <a:pos x="23" y="156"/>
                  </a:cxn>
                  <a:cxn ang="0">
                    <a:pos x="34" y="158"/>
                  </a:cxn>
                  <a:cxn ang="0">
                    <a:pos x="46" y="159"/>
                  </a:cxn>
                  <a:cxn ang="0">
                    <a:pos x="59" y="161"/>
                  </a:cxn>
                  <a:cxn ang="0">
                    <a:pos x="72" y="162"/>
                  </a:cxn>
                  <a:cxn ang="0">
                    <a:pos x="86" y="162"/>
                  </a:cxn>
                  <a:cxn ang="0">
                    <a:pos x="100" y="162"/>
                  </a:cxn>
                  <a:cxn ang="0">
                    <a:pos x="114" y="162"/>
                  </a:cxn>
                  <a:cxn ang="0">
                    <a:pos x="128" y="160"/>
                  </a:cxn>
                  <a:cxn ang="0">
                    <a:pos x="141" y="159"/>
                  </a:cxn>
                  <a:cxn ang="0">
                    <a:pos x="152" y="156"/>
                  </a:cxn>
                  <a:cxn ang="0">
                    <a:pos x="163" y="153"/>
                  </a:cxn>
                  <a:cxn ang="0">
                    <a:pos x="172" y="149"/>
                  </a:cxn>
                  <a:cxn ang="0">
                    <a:pos x="179" y="144"/>
                  </a:cxn>
                </a:cxnLst>
                <a:rect l="0" t="0" r="r" b="b"/>
                <a:pathLst>
                  <a:path w="179" h="162">
                    <a:moveTo>
                      <a:pt x="179" y="144"/>
                    </a:moveTo>
                    <a:lnTo>
                      <a:pt x="179" y="84"/>
                    </a:lnTo>
                    <a:lnTo>
                      <a:pt x="179" y="84"/>
                    </a:lnTo>
                    <a:lnTo>
                      <a:pt x="179" y="67"/>
                    </a:lnTo>
                    <a:lnTo>
                      <a:pt x="179" y="46"/>
                    </a:lnTo>
                    <a:lnTo>
                      <a:pt x="178" y="23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1" y="3"/>
                    </a:lnTo>
                    <a:lnTo>
                      <a:pt x="165" y="6"/>
                    </a:lnTo>
                    <a:lnTo>
                      <a:pt x="160" y="8"/>
                    </a:lnTo>
                    <a:lnTo>
                      <a:pt x="154" y="10"/>
                    </a:lnTo>
                    <a:lnTo>
                      <a:pt x="148" y="12"/>
                    </a:lnTo>
                    <a:lnTo>
                      <a:pt x="141" y="14"/>
                    </a:lnTo>
                    <a:lnTo>
                      <a:pt x="135" y="15"/>
                    </a:lnTo>
                    <a:lnTo>
                      <a:pt x="129" y="16"/>
                    </a:lnTo>
                    <a:lnTo>
                      <a:pt x="122" y="17"/>
                    </a:lnTo>
                    <a:lnTo>
                      <a:pt x="116" y="17"/>
                    </a:lnTo>
                    <a:lnTo>
                      <a:pt x="110" y="18"/>
                    </a:lnTo>
                    <a:lnTo>
                      <a:pt x="105" y="18"/>
                    </a:lnTo>
                    <a:lnTo>
                      <a:pt x="99" y="19"/>
                    </a:lnTo>
                    <a:lnTo>
                      <a:pt x="94" y="19"/>
                    </a:lnTo>
                    <a:lnTo>
                      <a:pt x="90" y="20"/>
                    </a:lnTo>
                    <a:lnTo>
                      <a:pt x="85" y="20"/>
                    </a:lnTo>
                    <a:lnTo>
                      <a:pt x="85" y="20"/>
                    </a:lnTo>
                    <a:lnTo>
                      <a:pt x="81" y="20"/>
                    </a:lnTo>
                    <a:lnTo>
                      <a:pt x="77" y="2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3" y="20"/>
                    </a:lnTo>
                    <a:lnTo>
                      <a:pt x="58" y="20"/>
                    </a:lnTo>
                    <a:lnTo>
                      <a:pt x="52" y="20"/>
                    </a:lnTo>
                    <a:lnTo>
                      <a:pt x="47" y="19"/>
                    </a:lnTo>
                    <a:lnTo>
                      <a:pt x="42" y="18"/>
                    </a:lnTo>
                    <a:lnTo>
                      <a:pt x="36" y="17"/>
                    </a:lnTo>
                    <a:lnTo>
                      <a:pt x="31" y="16"/>
                    </a:lnTo>
                    <a:lnTo>
                      <a:pt x="25" y="15"/>
                    </a:lnTo>
                    <a:lnTo>
                      <a:pt x="20" y="14"/>
                    </a:lnTo>
                    <a:lnTo>
                      <a:pt x="14" y="12"/>
                    </a:lnTo>
                    <a:lnTo>
                      <a:pt x="8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" y="29"/>
                    </a:lnTo>
                    <a:lnTo>
                      <a:pt x="0" y="50"/>
                    </a:lnTo>
                    <a:lnTo>
                      <a:pt x="0" y="69"/>
                    </a:lnTo>
                    <a:lnTo>
                      <a:pt x="0" y="84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3" y="149"/>
                    </a:lnTo>
                    <a:lnTo>
                      <a:pt x="6" y="151"/>
                    </a:lnTo>
                    <a:lnTo>
                      <a:pt x="9" y="152"/>
                    </a:lnTo>
                    <a:lnTo>
                      <a:pt x="14" y="153"/>
                    </a:lnTo>
                    <a:lnTo>
                      <a:pt x="18" y="154"/>
                    </a:lnTo>
                    <a:lnTo>
                      <a:pt x="23" y="156"/>
                    </a:lnTo>
                    <a:lnTo>
                      <a:pt x="28" y="157"/>
                    </a:lnTo>
                    <a:lnTo>
                      <a:pt x="34" y="158"/>
                    </a:lnTo>
                    <a:lnTo>
                      <a:pt x="40" y="159"/>
                    </a:lnTo>
                    <a:lnTo>
                      <a:pt x="46" y="159"/>
                    </a:lnTo>
                    <a:lnTo>
                      <a:pt x="52" y="160"/>
                    </a:lnTo>
                    <a:lnTo>
                      <a:pt x="59" y="161"/>
                    </a:lnTo>
                    <a:lnTo>
                      <a:pt x="66" y="161"/>
                    </a:lnTo>
                    <a:lnTo>
                      <a:pt x="72" y="162"/>
                    </a:lnTo>
                    <a:lnTo>
                      <a:pt x="80" y="162"/>
                    </a:lnTo>
                    <a:lnTo>
                      <a:pt x="86" y="162"/>
                    </a:lnTo>
                    <a:lnTo>
                      <a:pt x="93" y="162"/>
                    </a:lnTo>
                    <a:lnTo>
                      <a:pt x="100" y="162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21" y="161"/>
                    </a:lnTo>
                    <a:lnTo>
                      <a:pt x="128" y="160"/>
                    </a:lnTo>
                    <a:lnTo>
                      <a:pt x="134" y="160"/>
                    </a:lnTo>
                    <a:lnTo>
                      <a:pt x="141" y="159"/>
                    </a:lnTo>
                    <a:lnTo>
                      <a:pt x="147" y="158"/>
                    </a:lnTo>
                    <a:lnTo>
                      <a:pt x="152" y="156"/>
                    </a:lnTo>
                    <a:lnTo>
                      <a:pt x="158" y="155"/>
                    </a:lnTo>
                    <a:lnTo>
                      <a:pt x="163" y="153"/>
                    </a:lnTo>
                    <a:lnTo>
                      <a:pt x="168" y="151"/>
                    </a:lnTo>
                    <a:lnTo>
                      <a:pt x="172" y="149"/>
                    </a:lnTo>
                    <a:lnTo>
                      <a:pt x="176" y="147"/>
                    </a:lnTo>
                    <a:lnTo>
                      <a:pt x="179" y="144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465"/>
              <p:cNvSpPr>
                <a:spLocks/>
              </p:cNvSpPr>
              <p:nvPr/>
            </p:nvSpPr>
            <p:spPr bwMode="auto">
              <a:xfrm>
                <a:off x="4476" y="1847"/>
                <a:ext cx="12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8" y="2"/>
                  </a:cxn>
                  <a:cxn ang="0">
                    <a:pos x="11" y="3"/>
                  </a:cxn>
                  <a:cxn ang="0">
                    <a:pos x="15" y="4"/>
                  </a:cxn>
                  <a:cxn ang="0">
                    <a:pos x="18" y="4"/>
                  </a:cxn>
                  <a:cxn ang="0">
                    <a:pos x="21" y="5"/>
                  </a:cxn>
                  <a:cxn ang="0">
                    <a:pos x="25" y="5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7"/>
                  </a:cxn>
                  <a:cxn ang="0">
                    <a:pos x="35" y="7"/>
                  </a:cxn>
                  <a:cxn ang="0">
                    <a:pos x="38" y="7"/>
                  </a:cxn>
                  <a:cxn ang="0">
                    <a:pos x="40" y="7"/>
                  </a:cxn>
                  <a:cxn ang="0">
                    <a:pos x="43" y="8"/>
                  </a:cxn>
                  <a:cxn ang="0">
                    <a:pos x="45" y="8"/>
                  </a:cxn>
                  <a:cxn ang="0">
                    <a:pos x="47" y="8"/>
                  </a:cxn>
                  <a:cxn ang="0">
                    <a:pos x="47" y="8"/>
                  </a:cxn>
                  <a:cxn ang="0">
                    <a:pos x="49" y="8"/>
                  </a:cxn>
                  <a:cxn ang="0">
                    <a:pos x="52" y="8"/>
                  </a:cxn>
                  <a:cxn ang="0">
                    <a:pos x="54" y="8"/>
                  </a:cxn>
                  <a:cxn ang="0">
                    <a:pos x="57" y="8"/>
                  </a:cxn>
                  <a:cxn ang="0">
                    <a:pos x="60" y="8"/>
                  </a:cxn>
                  <a:cxn ang="0">
                    <a:pos x="62" y="8"/>
                  </a:cxn>
                  <a:cxn ang="0">
                    <a:pos x="65" y="8"/>
                  </a:cxn>
                  <a:cxn ang="0">
                    <a:pos x="68" y="7"/>
                  </a:cxn>
                  <a:cxn ang="0">
                    <a:pos x="72" y="7"/>
                  </a:cxn>
                  <a:cxn ang="0">
                    <a:pos x="75" y="7"/>
                  </a:cxn>
                  <a:cxn ang="0">
                    <a:pos x="78" y="6"/>
                  </a:cxn>
                  <a:cxn ang="0">
                    <a:pos x="82" y="5"/>
                  </a:cxn>
                  <a:cxn ang="0">
                    <a:pos x="85" y="4"/>
                  </a:cxn>
                  <a:cxn ang="0">
                    <a:pos x="89" y="3"/>
                  </a:cxn>
                  <a:cxn ang="0">
                    <a:pos x="92" y="1"/>
                  </a:cxn>
                  <a:cxn ang="0">
                    <a:pos x="96" y="0"/>
                  </a:cxn>
                </a:cxnLst>
                <a:rect l="0" t="0" r="r" b="b"/>
                <a:pathLst>
                  <a:path w="96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8" y="2"/>
                    </a:lnTo>
                    <a:lnTo>
                      <a:pt x="11" y="3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5" y="5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5" y="8"/>
                    </a:lnTo>
                    <a:lnTo>
                      <a:pt x="68" y="7"/>
                    </a:lnTo>
                    <a:lnTo>
                      <a:pt x="72" y="7"/>
                    </a:lnTo>
                    <a:lnTo>
                      <a:pt x="75" y="7"/>
                    </a:lnTo>
                    <a:lnTo>
                      <a:pt x="78" y="6"/>
                    </a:lnTo>
                    <a:lnTo>
                      <a:pt x="82" y="5"/>
                    </a:lnTo>
                    <a:lnTo>
                      <a:pt x="85" y="4"/>
                    </a:lnTo>
                    <a:lnTo>
                      <a:pt x="89" y="3"/>
                    </a:lnTo>
                    <a:lnTo>
                      <a:pt x="92" y="1"/>
                    </a:lnTo>
                    <a:lnTo>
                      <a:pt x="9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90"/>
            <p:cNvGrpSpPr>
              <a:grpSpLocks/>
            </p:cNvGrpSpPr>
            <p:nvPr/>
          </p:nvGrpSpPr>
          <p:grpSpPr bwMode="auto">
            <a:xfrm>
              <a:off x="4713" y="1638"/>
              <a:ext cx="303" cy="513"/>
              <a:chOff x="4713" y="1611"/>
              <a:chExt cx="303" cy="513"/>
            </a:xfrm>
          </p:grpSpPr>
          <p:sp>
            <p:nvSpPr>
              <p:cNvPr id="390" name="Freeform 467"/>
              <p:cNvSpPr>
                <a:spLocks/>
              </p:cNvSpPr>
              <p:nvPr/>
            </p:nvSpPr>
            <p:spPr bwMode="auto">
              <a:xfrm>
                <a:off x="4713" y="1657"/>
                <a:ext cx="303" cy="467"/>
              </a:xfrm>
              <a:custGeom>
                <a:avLst/>
                <a:gdLst/>
                <a:ahLst/>
                <a:cxnLst>
                  <a:cxn ang="0">
                    <a:pos x="138" y="467"/>
                  </a:cxn>
                  <a:cxn ang="0">
                    <a:pos x="153" y="467"/>
                  </a:cxn>
                  <a:cxn ang="0">
                    <a:pos x="169" y="466"/>
                  </a:cxn>
                  <a:cxn ang="0">
                    <a:pos x="186" y="464"/>
                  </a:cxn>
                  <a:cxn ang="0">
                    <a:pos x="204" y="461"/>
                  </a:cxn>
                  <a:cxn ang="0">
                    <a:pos x="222" y="457"/>
                  </a:cxn>
                  <a:cxn ang="0">
                    <a:pos x="238" y="452"/>
                  </a:cxn>
                  <a:cxn ang="0">
                    <a:pos x="253" y="444"/>
                  </a:cxn>
                  <a:cxn ang="0">
                    <a:pos x="260" y="374"/>
                  </a:cxn>
                  <a:cxn ang="0">
                    <a:pos x="261" y="261"/>
                  </a:cxn>
                  <a:cxn ang="0">
                    <a:pos x="259" y="196"/>
                  </a:cxn>
                  <a:cxn ang="0">
                    <a:pos x="255" y="154"/>
                  </a:cxn>
                  <a:cxn ang="0">
                    <a:pos x="251" y="137"/>
                  </a:cxn>
                  <a:cxn ang="0">
                    <a:pos x="247" y="125"/>
                  </a:cxn>
                  <a:cxn ang="0">
                    <a:pos x="242" y="112"/>
                  </a:cxn>
                  <a:cxn ang="0">
                    <a:pos x="237" y="100"/>
                  </a:cxn>
                  <a:cxn ang="0">
                    <a:pos x="231" y="89"/>
                  </a:cxn>
                  <a:cxn ang="0">
                    <a:pos x="225" y="78"/>
                  </a:cxn>
                  <a:cxn ang="0">
                    <a:pos x="219" y="68"/>
                  </a:cxn>
                  <a:cxn ang="0">
                    <a:pos x="212" y="59"/>
                  </a:cxn>
                  <a:cxn ang="0">
                    <a:pos x="204" y="50"/>
                  </a:cxn>
                  <a:cxn ang="0">
                    <a:pos x="199" y="30"/>
                  </a:cxn>
                  <a:cxn ang="0">
                    <a:pos x="201" y="12"/>
                  </a:cxn>
                  <a:cxn ang="0">
                    <a:pos x="195" y="1"/>
                  </a:cxn>
                  <a:cxn ang="0">
                    <a:pos x="185" y="3"/>
                  </a:cxn>
                  <a:cxn ang="0">
                    <a:pos x="177" y="4"/>
                  </a:cxn>
                  <a:cxn ang="0">
                    <a:pos x="169" y="5"/>
                  </a:cxn>
                  <a:cxn ang="0">
                    <a:pos x="161" y="6"/>
                  </a:cxn>
                  <a:cxn ang="0">
                    <a:pos x="153" y="6"/>
                  </a:cxn>
                  <a:cxn ang="0">
                    <a:pos x="145" y="6"/>
                  </a:cxn>
                  <a:cxn ang="0">
                    <a:pos x="135" y="6"/>
                  </a:cxn>
                  <a:cxn ang="0">
                    <a:pos x="125" y="6"/>
                  </a:cxn>
                  <a:cxn ang="0">
                    <a:pos x="116" y="6"/>
                  </a:cxn>
                  <a:cxn ang="0">
                    <a:pos x="107" y="6"/>
                  </a:cxn>
                  <a:cxn ang="0">
                    <a:pos x="99" y="6"/>
                  </a:cxn>
                  <a:cxn ang="0">
                    <a:pos x="91" y="5"/>
                  </a:cxn>
                  <a:cxn ang="0">
                    <a:pos x="83" y="4"/>
                  </a:cxn>
                  <a:cxn ang="0">
                    <a:pos x="75" y="3"/>
                  </a:cxn>
                  <a:cxn ang="0">
                    <a:pos x="66" y="1"/>
                  </a:cxn>
                  <a:cxn ang="0">
                    <a:pos x="59" y="12"/>
                  </a:cxn>
                  <a:cxn ang="0">
                    <a:pos x="61" y="30"/>
                  </a:cxn>
                  <a:cxn ang="0">
                    <a:pos x="56" y="50"/>
                  </a:cxn>
                  <a:cxn ang="0">
                    <a:pos x="49" y="59"/>
                  </a:cxn>
                  <a:cxn ang="0">
                    <a:pos x="42" y="68"/>
                  </a:cxn>
                  <a:cxn ang="0">
                    <a:pos x="36" y="78"/>
                  </a:cxn>
                  <a:cxn ang="0">
                    <a:pos x="30" y="89"/>
                  </a:cxn>
                  <a:cxn ang="0">
                    <a:pos x="25" y="101"/>
                  </a:cxn>
                  <a:cxn ang="0">
                    <a:pos x="19" y="113"/>
                  </a:cxn>
                  <a:cxn ang="0">
                    <a:pos x="14" y="125"/>
                  </a:cxn>
                  <a:cxn ang="0">
                    <a:pos x="8" y="139"/>
                  </a:cxn>
                  <a:cxn ang="0">
                    <a:pos x="4" y="162"/>
                  </a:cxn>
                  <a:cxn ang="0">
                    <a:pos x="1" y="206"/>
                  </a:cxn>
                  <a:cxn ang="0">
                    <a:pos x="0" y="265"/>
                  </a:cxn>
                  <a:cxn ang="0">
                    <a:pos x="0" y="379"/>
                  </a:cxn>
                  <a:cxn ang="0">
                    <a:pos x="7" y="444"/>
                  </a:cxn>
                  <a:cxn ang="0">
                    <a:pos x="22" y="452"/>
                  </a:cxn>
                  <a:cxn ang="0">
                    <a:pos x="39" y="457"/>
                  </a:cxn>
                  <a:cxn ang="0">
                    <a:pos x="58" y="461"/>
                  </a:cxn>
                  <a:cxn ang="0">
                    <a:pos x="76" y="464"/>
                  </a:cxn>
                  <a:cxn ang="0">
                    <a:pos x="94" y="466"/>
                  </a:cxn>
                  <a:cxn ang="0">
                    <a:pos x="111" y="467"/>
                  </a:cxn>
                  <a:cxn ang="0">
                    <a:pos x="125" y="467"/>
                  </a:cxn>
                </a:cxnLst>
                <a:rect l="0" t="0" r="r" b="b"/>
                <a:pathLst>
                  <a:path w="261" h="467">
                    <a:moveTo>
                      <a:pt x="132" y="467"/>
                    </a:moveTo>
                    <a:lnTo>
                      <a:pt x="138" y="467"/>
                    </a:lnTo>
                    <a:lnTo>
                      <a:pt x="145" y="467"/>
                    </a:lnTo>
                    <a:lnTo>
                      <a:pt x="153" y="467"/>
                    </a:lnTo>
                    <a:lnTo>
                      <a:pt x="160" y="466"/>
                    </a:lnTo>
                    <a:lnTo>
                      <a:pt x="169" y="466"/>
                    </a:lnTo>
                    <a:lnTo>
                      <a:pt x="177" y="465"/>
                    </a:lnTo>
                    <a:lnTo>
                      <a:pt x="186" y="464"/>
                    </a:lnTo>
                    <a:lnTo>
                      <a:pt x="195" y="463"/>
                    </a:lnTo>
                    <a:lnTo>
                      <a:pt x="204" y="461"/>
                    </a:lnTo>
                    <a:lnTo>
                      <a:pt x="213" y="459"/>
                    </a:lnTo>
                    <a:lnTo>
                      <a:pt x="222" y="457"/>
                    </a:lnTo>
                    <a:lnTo>
                      <a:pt x="230" y="455"/>
                    </a:lnTo>
                    <a:lnTo>
                      <a:pt x="238" y="452"/>
                    </a:lnTo>
                    <a:lnTo>
                      <a:pt x="246" y="448"/>
                    </a:lnTo>
                    <a:lnTo>
                      <a:pt x="253" y="444"/>
                    </a:lnTo>
                    <a:lnTo>
                      <a:pt x="260" y="440"/>
                    </a:lnTo>
                    <a:lnTo>
                      <a:pt x="260" y="374"/>
                    </a:lnTo>
                    <a:lnTo>
                      <a:pt x="261" y="287"/>
                    </a:lnTo>
                    <a:lnTo>
                      <a:pt x="261" y="261"/>
                    </a:lnTo>
                    <a:lnTo>
                      <a:pt x="260" y="230"/>
                    </a:lnTo>
                    <a:lnTo>
                      <a:pt x="259" y="196"/>
                    </a:lnTo>
                    <a:lnTo>
                      <a:pt x="256" y="164"/>
                    </a:lnTo>
                    <a:lnTo>
                      <a:pt x="255" y="154"/>
                    </a:lnTo>
                    <a:lnTo>
                      <a:pt x="253" y="145"/>
                    </a:lnTo>
                    <a:lnTo>
                      <a:pt x="251" y="137"/>
                    </a:lnTo>
                    <a:lnTo>
                      <a:pt x="249" y="131"/>
                    </a:lnTo>
                    <a:lnTo>
                      <a:pt x="247" y="125"/>
                    </a:lnTo>
                    <a:lnTo>
                      <a:pt x="244" y="118"/>
                    </a:lnTo>
                    <a:lnTo>
                      <a:pt x="242" y="112"/>
                    </a:lnTo>
                    <a:lnTo>
                      <a:pt x="239" y="106"/>
                    </a:lnTo>
                    <a:lnTo>
                      <a:pt x="237" y="100"/>
                    </a:lnTo>
                    <a:lnTo>
                      <a:pt x="234" y="94"/>
                    </a:lnTo>
                    <a:lnTo>
                      <a:pt x="231" y="89"/>
                    </a:lnTo>
                    <a:lnTo>
                      <a:pt x="228" y="83"/>
                    </a:lnTo>
                    <a:lnTo>
                      <a:pt x="225" y="78"/>
                    </a:lnTo>
                    <a:lnTo>
                      <a:pt x="222" y="73"/>
                    </a:lnTo>
                    <a:lnTo>
                      <a:pt x="219" y="68"/>
                    </a:lnTo>
                    <a:lnTo>
                      <a:pt x="215" y="63"/>
                    </a:lnTo>
                    <a:lnTo>
                      <a:pt x="212" y="59"/>
                    </a:lnTo>
                    <a:lnTo>
                      <a:pt x="208" y="54"/>
                    </a:lnTo>
                    <a:lnTo>
                      <a:pt x="204" y="50"/>
                    </a:lnTo>
                    <a:lnTo>
                      <a:pt x="200" y="47"/>
                    </a:lnTo>
                    <a:lnTo>
                      <a:pt x="199" y="30"/>
                    </a:lnTo>
                    <a:lnTo>
                      <a:pt x="200" y="20"/>
                    </a:lnTo>
                    <a:lnTo>
                      <a:pt x="201" y="12"/>
                    </a:lnTo>
                    <a:lnTo>
                      <a:pt x="200" y="0"/>
                    </a:lnTo>
                    <a:lnTo>
                      <a:pt x="195" y="1"/>
                    </a:lnTo>
                    <a:lnTo>
                      <a:pt x="190" y="2"/>
                    </a:lnTo>
                    <a:lnTo>
                      <a:pt x="185" y="3"/>
                    </a:lnTo>
                    <a:lnTo>
                      <a:pt x="181" y="4"/>
                    </a:lnTo>
                    <a:lnTo>
                      <a:pt x="177" y="4"/>
                    </a:lnTo>
                    <a:lnTo>
                      <a:pt x="173" y="5"/>
                    </a:lnTo>
                    <a:lnTo>
                      <a:pt x="169" y="5"/>
                    </a:lnTo>
                    <a:lnTo>
                      <a:pt x="165" y="6"/>
                    </a:lnTo>
                    <a:lnTo>
                      <a:pt x="161" y="6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49" y="6"/>
                    </a:lnTo>
                    <a:lnTo>
                      <a:pt x="145" y="6"/>
                    </a:lnTo>
                    <a:lnTo>
                      <a:pt x="140" y="6"/>
                    </a:lnTo>
                    <a:lnTo>
                      <a:pt x="135" y="6"/>
                    </a:lnTo>
                    <a:lnTo>
                      <a:pt x="130" y="6"/>
                    </a:lnTo>
                    <a:lnTo>
                      <a:pt x="125" y="6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11" y="6"/>
                    </a:lnTo>
                    <a:lnTo>
                      <a:pt x="107" y="6"/>
                    </a:lnTo>
                    <a:lnTo>
                      <a:pt x="103" y="6"/>
                    </a:lnTo>
                    <a:lnTo>
                      <a:pt x="99" y="6"/>
                    </a:lnTo>
                    <a:lnTo>
                      <a:pt x="95" y="6"/>
                    </a:lnTo>
                    <a:lnTo>
                      <a:pt x="91" y="5"/>
                    </a:lnTo>
                    <a:lnTo>
                      <a:pt x="87" y="5"/>
                    </a:lnTo>
                    <a:lnTo>
                      <a:pt x="83" y="4"/>
                    </a:lnTo>
                    <a:lnTo>
                      <a:pt x="79" y="4"/>
                    </a:lnTo>
                    <a:lnTo>
                      <a:pt x="75" y="3"/>
                    </a:lnTo>
                    <a:lnTo>
                      <a:pt x="70" y="2"/>
                    </a:lnTo>
                    <a:lnTo>
                      <a:pt x="66" y="1"/>
                    </a:lnTo>
                    <a:lnTo>
                      <a:pt x="60" y="0"/>
                    </a:lnTo>
                    <a:lnTo>
                      <a:pt x="59" y="12"/>
                    </a:lnTo>
                    <a:lnTo>
                      <a:pt x="60" y="20"/>
                    </a:lnTo>
                    <a:lnTo>
                      <a:pt x="61" y="30"/>
                    </a:lnTo>
                    <a:lnTo>
                      <a:pt x="60" y="47"/>
                    </a:lnTo>
                    <a:lnTo>
                      <a:pt x="56" y="50"/>
                    </a:lnTo>
                    <a:lnTo>
                      <a:pt x="52" y="54"/>
                    </a:lnTo>
                    <a:lnTo>
                      <a:pt x="49" y="59"/>
                    </a:lnTo>
                    <a:lnTo>
                      <a:pt x="45" y="63"/>
                    </a:lnTo>
                    <a:lnTo>
                      <a:pt x="42" y="68"/>
                    </a:lnTo>
                    <a:lnTo>
                      <a:pt x="39" y="73"/>
                    </a:lnTo>
                    <a:lnTo>
                      <a:pt x="36" y="78"/>
                    </a:lnTo>
                    <a:lnTo>
                      <a:pt x="33" y="84"/>
                    </a:lnTo>
                    <a:lnTo>
                      <a:pt x="30" y="89"/>
                    </a:lnTo>
                    <a:lnTo>
                      <a:pt x="27" y="95"/>
                    </a:lnTo>
                    <a:lnTo>
                      <a:pt x="25" y="101"/>
                    </a:lnTo>
                    <a:lnTo>
                      <a:pt x="22" y="107"/>
                    </a:lnTo>
                    <a:lnTo>
                      <a:pt x="19" y="113"/>
                    </a:lnTo>
                    <a:lnTo>
                      <a:pt x="17" y="119"/>
                    </a:lnTo>
                    <a:lnTo>
                      <a:pt x="14" y="125"/>
                    </a:lnTo>
                    <a:lnTo>
                      <a:pt x="11" y="131"/>
                    </a:lnTo>
                    <a:lnTo>
                      <a:pt x="8" y="139"/>
                    </a:lnTo>
                    <a:lnTo>
                      <a:pt x="6" y="150"/>
                    </a:lnTo>
                    <a:lnTo>
                      <a:pt x="4" y="162"/>
                    </a:lnTo>
                    <a:lnTo>
                      <a:pt x="3" y="176"/>
                    </a:lnTo>
                    <a:lnTo>
                      <a:pt x="1" y="206"/>
                    </a:lnTo>
                    <a:lnTo>
                      <a:pt x="0" y="237"/>
                    </a:lnTo>
                    <a:lnTo>
                      <a:pt x="0" y="265"/>
                    </a:lnTo>
                    <a:lnTo>
                      <a:pt x="0" y="287"/>
                    </a:lnTo>
                    <a:lnTo>
                      <a:pt x="0" y="379"/>
                    </a:lnTo>
                    <a:lnTo>
                      <a:pt x="0" y="440"/>
                    </a:lnTo>
                    <a:lnTo>
                      <a:pt x="7" y="444"/>
                    </a:lnTo>
                    <a:lnTo>
                      <a:pt x="15" y="448"/>
                    </a:lnTo>
                    <a:lnTo>
                      <a:pt x="22" y="452"/>
                    </a:lnTo>
                    <a:lnTo>
                      <a:pt x="31" y="455"/>
                    </a:lnTo>
                    <a:lnTo>
                      <a:pt x="39" y="457"/>
                    </a:lnTo>
                    <a:lnTo>
                      <a:pt x="49" y="459"/>
                    </a:lnTo>
                    <a:lnTo>
                      <a:pt x="58" y="461"/>
                    </a:lnTo>
                    <a:lnTo>
                      <a:pt x="67" y="463"/>
                    </a:lnTo>
                    <a:lnTo>
                      <a:pt x="76" y="464"/>
                    </a:lnTo>
                    <a:lnTo>
                      <a:pt x="85" y="465"/>
                    </a:lnTo>
                    <a:lnTo>
                      <a:pt x="94" y="466"/>
                    </a:lnTo>
                    <a:lnTo>
                      <a:pt x="103" y="466"/>
                    </a:lnTo>
                    <a:lnTo>
                      <a:pt x="111" y="467"/>
                    </a:lnTo>
                    <a:lnTo>
                      <a:pt x="118" y="467"/>
                    </a:lnTo>
                    <a:lnTo>
                      <a:pt x="125" y="467"/>
                    </a:lnTo>
                    <a:lnTo>
                      <a:pt x="132" y="467"/>
                    </a:lnTo>
                    <a:close/>
                  </a:path>
                </a:pathLst>
              </a:custGeom>
              <a:solidFill>
                <a:srgbClr val="2FFF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468"/>
              <p:cNvSpPr>
                <a:spLocks/>
              </p:cNvSpPr>
              <p:nvPr/>
            </p:nvSpPr>
            <p:spPr bwMode="auto">
              <a:xfrm>
                <a:off x="4761" y="1611"/>
                <a:ext cx="203" cy="21"/>
              </a:xfrm>
              <a:custGeom>
                <a:avLst/>
                <a:gdLst/>
                <a:ahLst/>
                <a:cxnLst>
                  <a:cxn ang="0">
                    <a:pos x="96" y="21"/>
                  </a:cxn>
                  <a:cxn ang="0">
                    <a:pos x="113" y="21"/>
                  </a:cxn>
                  <a:cxn ang="0">
                    <a:pos x="129" y="20"/>
                  </a:cxn>
                  <a:cxn ang="0">
                    <a:pos x="143" y="20"/>
                  </a:cxn>
                  <a:cxn ang="0">
                    <a:pos x="155" y="19"/>
                  </a:cxn>
                  <a:cxn ang="0">
                    <a:pos x="164" y="17"/>
                  </a:cxn>
                  <a:cxn ang="0">
                    <a:pos x="171" y="16"/>
                  </a:cxn>
                  <a:cxn ang="0">
                    <a:pos x="175" y="13"/>
                  </a:cxn>
                  <a:cxn ang="0">
                    <a:pos x="174" y="11"/>
                  </a:cxn>
                  <a:cxn ang="0">
                    <a:pos x="171" y="8"/>
                  </a:cxn>
                  <a:cxn ang="0">
                    <a:pos x="164" y="6"/>
                  </a:cxn>
                  <a:cxn ang="0">
                    <a:pos x="154" y="4"/>
                  </a:cxn>
                  <a:cxn ang="0">
                    <a:pos x="142" y="3"/>
                  </a:cxn>
                  <a:cxn ang="0">
                    <a:pos x="129" y="1"/>
                  </a:cxn>
                  <a:cxn ang="0">
                    <a:pos x="113" y="1"/>
                  </a:cxn>
                  <a:cxn ang="0">
                    <a:pos x="96" y="0"/>
                  </a:cxn>
                  <a:cxn ang="0">
                    <a:pos x="78" y="0"/>
                  </a:cxn>
                  <a:cxn ang="0">
                    <a:pos x="61" y="1"/>
                  </a:cxn>
                  <a:cxn ang="0">
                    <a:pos x="45" y="2"/>
                  </a:cxn>
                  <a:cxn ang="0">
                    <a:pos x="31" y="3"/>
                  </a:cxn>
                  <a:cxn ang="0">
                    <a:pos x="19" y="5"/>
                  </a:cxn>
                  <a:cxn ang="0">
                    <a:pos x="10" y="7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4" y="16"/>
                  </a:cxn>
                  <a:cxn ang="0">
                    <a:pos x="11" y="17"/>
                  </a:cxn>
                  <a:cxn ang="0">
                    <a:pos x="20" y="19"/>
                  </a:cxn>
                  <a:cxn ang="0">
                    <a:pos x="32" y="20"/>
                  </a:cxn>
                  <a:cxn ang="0">
                    <a:pos x="45" y="20"/>
                  </a:cxn>
                  <a:cxn ang="0">
                    <a:pos x="61" y="21"/>
                  </a:cxn>
                  <a:cxn ang="0">
                    <a:pos x="78" y="21"/>
                  </a:cxn>
                </a:cxnLst>
                <a:rect l="0" t="0" r="r" b="b"/>
                <a:pathLst>
                  <a:path w="175" h="21">
                    <a:moveTo>
                      <a:pt x="87" y="21"/>
                    </a:moveTo>
                    <a:lnTo>
                      <a:pt x="96" y="21"/>
                    </a:lnTo>
                    <a:lnTo>
                      <a:pt x="104" y="21"/>
                    </a:lnTo>
                    <a:lnTo>
                      <a:pt x="113" y="21"/>
                    </a:lnTo>
                    <a:lnTo>
                      <a:pt x="121" y="20"/>
                    </a:lnTo>
                    <a:lnTo>
                      <a:pt x="129" y="20"/>
                    </a:lnTo>
                    <a:lnTo>
                      <a:pt x="136" y="20"/>
                    </a:lnTo>
                    <a:lnTo>
                      <a:pt x="143" y="20"/>
                    </a:lnTo>
                    <a:lnTo>
                      <a:pt x="149" y="19"/>
                    </a:lnTo>
                    <a:lnTo>
                      <a:pt x="155" y="19"/>
                    </a:lnTo>
                    <a:lnTo>
                      <a:pt x="160" y="18"/>
                    </a:lnTo>
                    <a:lnTo>
                      <a:pt x="164" y="17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3" y="14"/>
                    </a:lnTo>
                    <a:lnTo>
                      <a:pt x="175" y="13"/>
                    </a:lnTo>
                    <a:lnTo>
                      <a:pt x="175" y="12"/>
                    </a:lnTo>
                    <a:lnTo>
                      <a:pt x="174" y="11"/>
                    </a:lnTo>
                    <a:lnTo>
                      <a:pt x="173" y="9"/>
                    </a:lnTo>
                    <a:lnTo>
                      <a:pt x="171" y="8"/>
                    </a:lnTo>
                    <a:lnTo>
                      <a:pt x="168" y="7"/>
                    </a:lnTo>
                    <a:lnTo>
                      <a:pt x="164" y="6"/>
                    </a:lnTo>
                    <a:lnTo>
                      <a:pt x="159" y="5"/>
                    </a:lnTo>
                    <a:lnTo>
                      <a:pt x="154" y="4"/>
                    </a:lnTo>
                    <a:lnTo>
                      <a:pt x="149" y="4"/>
                    </a:lnTo>
                    <a:lnTo>
                      <a:pt x="142" y="3"/>
                    </a:lnTo>
                    <a:lnTo>
                      <a:pt x="136" y="2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96" y="0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3" y="1"/>
                    </a:lnTo>
                    <a:lnTo>
                      <a:pt x="45" y="2"/>
                    </a:lnTo>
                    <a:lnTo>
                      <a:pt x="38" y="2"/>
                    </a:lnTo>
                    <a:lnTo>
                      <a:pt x="31" y="3"/>
                    </a:lnTo>
                    <a:lnTo>
                      <a:pt x="25" y="4"/>
                    </a:lnTo>
                    <a:lnTo>
                      <a:pt x="19" y="5"/>
                    </a:lnTo>
                    <a:lnTo>
                      <a:pt x="14" y="6"/>
                    </a:lnTo>
                    <a:lnTo>
                      <a:pt x="10" y="7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0" y="19"/>
                    </a:lnTo>
                    <a:lnTo>
                      <a:pt x="25" y="19"/>
                    </a:lnTo>
                    <a:lnTo>
                      <a:pt x="32" y="20"/>
                    </a:lnTo>
                    <a:lnTo>
                      <a:pt x="38" y="20"/>
                    </a:lnTo>
                    <a:lnTo>
                      <a:pt x="45" y="20"/>
                    </a:lnTo>
                    <a:lnTo>
                      <a:pt x="53" y="20"/>
                    </a:lnTo>
                    <a:lnTo>
                      <a:pt x="61" y="21"/>
                    </a:lnTo>
                    <a:lnTo>
                      <a:pt x="69" y="21"/>
                    </a:lnTo>
                    <a:lnTo>
                      <a:pt x="78" y="21"/>
                    </a:lnTo>
                    <a:lnTo>
                      <a:pt x="87" y="21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469"/>
              <p:cNvSpPr>
                <a:spLocks/>
              </p:cNvSpPr>
              <p:nvPr/>
            </p:nvSpPr>
            <p:spPr bwMode="auto">
              <a:xfrm>
                <a:off x="4713" y="1657"/>
                <a:ext cx="303" cy="467"/>
              </a:xfrm>
              <a:custGeom>
                <a:avLst/>
                <a:gdLst/>
                <a:ahLst/>
                <a:cxnLst>
                  <a:cxn ang="0">
                    <a:pos x="138" y="467"/>
                  </a:cxn>
                  <a:cxn ang="0">
                    <a:pos x="160" y="466"/>
                  </a:cxn>
                  <a:cxn ang="0">
                    <a:pos x="186" y="464"/>
                  </a:cxn>
                  <a:cxn ang="0">
                    <a:pos x="213" y="459"/>
                  </a:cxn>
                  <a:cxn ang="0">
                    <a:pos x="238" y="452"/>
                  </a:cxn>
                  <a:cxn ang="0">
                    <a:pos x="260" y="440"/>
                  </a:cxn>
                  <a:cxn ang="0">
                    <a:pos x="261" y="287"/>
                  </a:cxn>
                  <a:cxn ang="0">
                    <a:pos x="259" y="196"/>
                  </a:cxn>
                  <a:cxn ang="0">
                    <a:pos x="255" y="154"/>
                  </a:cxn>
                  <a:cxn ang="0">
                    <a:pos x="249" y="131"/>
                  </a:cxn>
                  <a:cxn ang="0">
                    <a:pos x="244" y="118"/>
                  </a:cxn>
                  <a:cxn ang="0">
                    <a:pos x="237" y="100"/>
                  </a:cxn>
                  <a:cxn ang="0">
                    <a:pos x="228" y="83"/>
                  </a:cxn>
                  <a:cxn ang="0">
                    <a:pos x="219" y="68"/>
                  </a:cxn>
                  <a:cxn ang="0">
                    <a:pos x="208" y="54"/>
                  </a:cxn>
                  <a:cxn ang="0">
                    <a:pos x="200" y="47"/>
                  </a:cxn>
                  <a:cxn ang="0">
                    <a:pos x="201" y="12"/>
                  </a:cxn>
                  <a:cxn ang="0">
                    <a:pos x="195" y="1"/>
                  </a:cxn>
                  <a:cxn ang="0">
                    <a:pos x="181" y="4"/>
                  </a:cxn>
                  <a:cxn ang="0">
                    <a:pos x="169" y="5"/>
                  </a:cxn>
                  <a:cxn ang="0">
                    <a:pos x="157" y="6"/>
                  </a:cxn>
                  <a:cxn ang="0">
                    <a:pos x="145" y="6"/>
                  </a:cxn>
                  <a:cxn ang="0">
                    <a:pos x="130" y="6"/>
                  </a:cxn>
                  <a:cxn ang="0">
                    <a:pos x="120" y="6"/>
                  </a:cxn>
                  <a:cxn ang="0">
                    <a:pos x="107" y="6"/>
                  </a:cxn>
                  <a:cxn ang="0">
                    <a:pos x="95" y="6"/>
                  </a:cxn>
                  <a:cxn ang="0">
                    <a:pos x="83" y="4"/>
                  </a:cxn>
                  <a:cxn ang="0">
                    <a:pos x="70" y="2"/>
                  </a:cxn>
                  <a:cxn ang="0">
                    <a:pos x="60" y="0"/>
                  </a:cxn>
                  <a:cxn ang="0">
                    <a:pos x="61" y="30"/>
                  </a:cxn>
                  <a:cxn ang="0">
                    <a:pos x="56" y="50"/>
                  </a:cxn>
                  <a:cxn ang="0">
                    <a:pos x="45" y="63"/>
                  </a:cxn>
                  <a:cxn ang="0">
                    <a:pos x="36" y="78"/>
                  </a:cxn>
                  <a:cxn ang="0">
                    <a:pos x="27" y="95"/>
                  </a:cxn>
                  <a:cxn ang="0">
                    <a:pos x="19" y="113"/>
                  </a:cxn>
                  <a:cxn ang="0">
                    <a:pos x="11" y="131"/>
                  </a:cxn>
                  <a:cxn ang="0">
                    <a:pos x="6" y="150"/>
                  </a:cxn>
                  <a:cxn ang="0">
                    <a:pos x="3" y="176"/>
                  </a:cxn>
                  <a:cxn ang="0">
                    <a:pos x="0" y="265"/>
                  </a:cxn>
                  <a:cxn ang="0">
                    <a:pos x="0" y="440"/>
                  </a:cxn>
                  <a:cxn ang="0">
                    <a:pos x="15" y="448"/>
                  </a:cxn>
                  <a:cxn ang="0">
                    <a:pos x="39" y="457"/>
                  </a:cxn>
                  <a:cxn ang="0">
                    <a:pos x="67" y="463"/>
                  </a:cxn>
                  <a:cxn ang="0">
                    <a:pos x="94" y="466"/>
                  </a:cxn>
                  <a:cxn ang="0">
                    <a:pos x="118" y="467"/>
                  </a:cxn>
                </a:cxnLst>
                <a:rect l="0" t="0" r="r" b="b"/>
                <a:pathLst>
                  <a:path w="261" h="467">
                    <a:moveTo>
                      <a:pt x="132" y="467"/>
                    </a:moveTo>
                    <a:lnTo>
                      <a:pt x="132" y="467"/>
                    </a:lnTo>
                    <a:lnTo>
                      <a:pt x="138" y="467"/>
                    </a:lnTo>
                    <a:lnTo>
                      <a:pt x="145" y="467"/>
                    </a:lnTo>
                    <a:lnTo>
                      <a:pt x="153" y="467"/>
                    </a:lnTo>
                    <a:lnTo>
                      <a:pt x="160" y="466"/>
                    </a:lnTo>
                    <a:lnTo>
                      <a:pt x="169" y="466"/>
                    </a:lnTo>
                    <a:lnTo>
                      <a:pt x="177" y="465"/>
                    </a:lnTo>
                    <a:lnTo>
                      <a:pt x="186" y="464"/>
                    </a:lnTo>
                    <a:lnTo>
                      <a:pt x="195" y="463"/>
                    </a:lnTo>
                    <a:lnTo>
                      <a:pt x="204" y="461"/>
                    </a:lnTo>
                    <a:lnTo>
                      <a:pt x="213" y="459"/>
                    </a:lnTo>
                    <a:lnTo>
                      <a:pt x="222" y="457"/>
                    </a:lnTo>
                    <a:lnTo>
                      <a:pt x="230" y="455"/>
                    </a:lnTo>
                    <a:lnTo>
                      <a:pt x="238" y="452"/>
                    </a:lnTo>
                    <a:lnTo>
                      <a:pt x="246" y="448"/>
                    </a:lnTo>
                    <a:lnTo>
                      <a:pt x="253" y="444"/>
                    </a:lnTo>
                    <a:lnTo>
                      <a:pt x="260" y="440"/>
                    </a:lnTo>
                    <a:lnTo>
                      <a:pt x="260" y="374"/>
                    </a:lnTo>
                    <a:lnTo>
                      <a:pt x="261" y="287"/>
                    </a:lnTo>
                    <a:lnTo>
                      <a:pt x="261" y="287"/>
                    </a:lnTo>
                    <a:lnTo>
                      <a:pt x="261" y="261"/>
                    </a:lnTo>
                    <a:lnTo>
                      <a:pt x="260" y="230"/>
                    </a:lnTo>
                    <a:lnTo>
                      <a:pt x="259" y="196"/>
                    </a:lnTo>
                    <a:lnTo>
                      <a:pt x="256" y="164"/>
                    </a:lnTo>
                    <a:lnTo>
                      <a:pt x="256" y="164"/>
                    </a:lnTo>
                    <a:lnTo>
                      <a:pt x="255" y="154"/>
                    </a:lnTo>
                    <a:lnTo>
                      <a:pt x="253" y="145"/>
                    </a:lnTo>
                    <a:lnTo>
                      <a:pt x="251" y="137"/>
                    </a:lnTo>
                    <a:lnTo>
                      <a:pt x="249" y="131"/>
                    </a:lnTo>
                    <a:lnTo>
                      <a:pt x="249" y="131"/>
                    </a:lnTo>
                    <a:lnTo>
                      <a:pt x="247" y="125"/>
                    </a:lnTo>
                    <a:lnTo>
                      <a:pt x="244" y="118"/>
                    </a:lnTo>
                    <a:lnTo>
                      <a:pt x="242" y="112"/>
                    </a:lnTo>
                    <a:lnTo>
                      <a:pt x="239" y="106"/>
                    </a:lnTo>
                    <a:lnTo>
                      <a:pt x="237" y="100"/>
                    </a:lnTo>
                    <a:lnTo>
                      <a:pt x="234" y="94"/>
                    </a:lnTo>
                    <a:lnTo>
                      <a:pt x="231" y="89"/>
                    </a:lnTo>
                    <a:lnTo>
                      <a:pt x="228" y="83"/>
                    </a:lnTo>
                    <a:lnTo>
                      <a:pt x="225" y="78"/>
                    </a:lnTo>
                    <a:lnTo>
                      <a:pt x="222" y="73"/>
                    </a:lnTo>
                    <a:lnTo>
                      <a:pt x="219" y="68"/>
                    </a:lnTo>
                    <a:lnTo>
                      <a:pt x="215" y="63"/>
                    </a:lnTo>
                    <a:lnTo>
                      <a:pt x="212" y="59"/>
                    </a:lnTo>
                    <a:lnTo>
                      <a:pt x="208" y="54"/>
                    </a:lnTo>
                    <a:lnTo>
                      <a:pt x="204" y="50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199" y="30"/>
                    </a:lnTo>
                    <a:lnTo>
                      <a:pt x="200" y="20"/>
                    </a:lnTo>
                    <a:lnTo>
                      <a:pt x="201" y="12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95" y="1"/>
                    </a:lnTo>
                    <a:lnTo>
                      <a:pt x="190" y="2"/>
                    </a:lnTo>
                    <a:lnTo>
                      <a:pt x="185" y="3"/>
                    </a:lnTo>
                    <a:lnTo>
                      <a:pt x="181" y="4"/>
                    </a:lnTo>
                    <a:lnTo>
                      <a:pt x="177" y="4"/>
                    </a:lnTo>
                    <a:lnTo>
                      <a:pt x="173" y="5"/>
                    </a:lnTo>
                    <a:lnTo>
                      <a:pt x="169" y="5"/>
                    </a:lnTo>
                    <a:lnTo>
                      <a:pt x="165" y="6"/>
                    </a:lnTo>
                    <a:lnTo>
                      <a:pt x="161" y="6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49" y="6"/>
                    </a:lnTo>
                    <a:lnTo>
                      <a:pt x="145" y="6"/>
                    </a:lnTo>
                    <a:lnTo>
                      <a:pt x="140" y="6"/>
                    </a:lnTo>
                    <a:lnTo>
                      <a:pt x="135" y="6"/>
                    </a:lnTo>
                    <a:lnTo>
                      <a:pt x="130" y="6"/>
                    </a:lnTo>
                    <a:lnTo>
                      <a:pt x="130" y="6"/>
                    </a:lnTo>
                    <a:lnTo>
                      <a:pt x="125" y="6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11" y="6"/>
                    </a:lnTo>
                    <a:lnTo>
                      <a:pt x="107" y="6"/>
                    </a:lnTo>
                    <a:lnTo>
                      <a:pt x="103" y="6"/>
                    </a:lnTo>
                    <a:lnTo>
                      <a:pt x="99" y="6"/>
                    </a:lnTo>
                    <a:lnTo>
                      <a:pt x="95" y="6"/>
                    </a:lnTo>
                    <a:lnTo>
                      <a:pt x="91" y="5"/>
                    </a:lnTo>
                    <a:lnTo>
                      <a:pt x="87" y="5"/>
                    </a:lnTo>
                    <a:lnTo>
                      <a:pt x="83" y="4"/>
                    </a:lnTo>
                    <a:lnTo>
                      <a:pt x="79" y="4"/>
                    </a:lnTo>
                    <a:lnTo>
                      <a:pt x="75" y="3"/>
                    </a:lnTo>
                    <a:lnTo>
                      <a:pt x="70" y="2"/>
                    </a:lnTo>
                    <a:lnTo>
                      <a:pt x="66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9" y="12"/>
                    </a:lnTo>
                    <a:lnTo>
                      <a:pt x="60" y="20"/>
                    </a:lnTo>
                    <a:lnTo>
                      <a:pt x="61" y="30"/>
                    </a:lnTo>
                    <a:lnTo>
                      <a:pt x="60" y="47"/>
                    </a:lnTo>
                    <a:lnTo>
                      <a:pt x="60" y="47"/>
                    </a:lnTo>
                    <a:lnTo>
                      <a:pt x="56" y="50"/>
                    </a:lnTo>
                    <a:lnTo>
                      <a:pt x="52" y="54"/>
                    </a:lnTo>
                    <a:lnTo>
                      <a:pt x="49" y="59"/>
                    </a:lnTo>
                    <a:lnTo>
                      <a:pt x="45" y="63"/>
                    </a:lnTo>
                    <a:lnTo>
                      <a:pt x="42" y="68"/>
                    </a:lnTo>
                    <a:lnTo>
                      <a:pt x="39" y="73"/>
                    </a:lnTo>
                    <a:lnTo>
                      <a:pt x="36" y="78"/>
                    </a:lnTo>
                    <a:lnTo>
                      <a:pt x="33" y="84"/>
                    </a:lnTo>
                    <a:lnTo>
                      <a:pt x="30" y="89"/>
                    </a:lnTo>
                    <a:lnTo>
                      <a:pt x="27" y="95"/>
                    </a:lnTo>
                    <a:lnTo>
                      <a:pt x="25" y="101"/>
                    </a:lnTo>
                    <a:lnTo>
                      <a:pt x="22" y="107"/>
                    </a:lnTo>
                    <a:lnTo>
                      <a:pt x="19" y="113"/>
                    </a:lnTo>
                    <a:lnTo>
                      <a:pt x="17" y="119"/>
                    </a:lnTo>
                    <a:lnTo>
                      <a:pt x="14" y="125"/>
                    </a:lnTo>
                    <a:lnTo>
                      <a:pt x="11" y="131"/>
                    </a:lnTo>
                    <a:lnTo>
                      <a:pt x="11" y="131"/>
                    </a:lnTo>
                    <a:lnTo>
                      <a:pt x="8" y="139"/>
                    </a:lnTo>
                    <a:lnTo>
                      <a:pt x="6" y="150"/>
                    </a:lnTo>
                    <a:lnTo>
                      <a:pt x="4" y="162"/>
                    </a:lnTo>
                    <a:lnTo>
                      <a:pt x="3" y="176"/>
                    </a:lnTo>
                    <a:lnTo>
                      <a:pt x="3" y="176"/>
                    </a:lnTo>
                    <a:lnTo>
                      <a:pt x="1" y="206"/>
                    </a:lnTo>
                    <a:lnTo>
                      <a:pt x="0" y="237"/>
                    </a:lnTo>
                    <a:lnTo>
                      <a:pt x="0" y="265"/>
                    </a:lnTo>
                    <a:lnTo>
                      <a:pt x="0" y="287"/>
                    </a:lnTo>
                    <a:lnTo>
                      <a:pt x="0" y="379"/>
                    </a:lnTo>
                    <a:lnTo>
                      <a:pt x="0" y="440"/>
                    </a:lnTo>
                    <a:lnTo>
                      <a:pt x="0" y="440"/>
                    </a:lnTo>
                    <a:lnTo>
                      <a:pt x="7" y="444"/>
                    </a:lnTo>
                    <a:lnTo>
                      <a:pt x="15" y="448"/>
                    </a:lnTo>
                    <a:lnTo>
                      <a:pt x="22" y="452"/>
                    </a:lnTo>
                    <a:lnTo>
                      <a:pt x="31" y="455"/>
                    </a:lnTo>
                    <a:lnTo>
                      <a:pt x="39" y="457"/>
                    </a:lnTo>
                    <a:lnTo>
                      <a:pt x="49" y="459"/>
                    </a:lnTo>
                    <a:lnTo>
                      <a:pt x="58" y="461"/>
                    </a:lnTo>
                    <a:lnTo>
                      <a:pt x="67" y="463"/>
                    </a:lnTo>
                    <a:lnTo>
                      <a:pt x="76" y="464"/>
                    </a:lnTo>
                    <a:lnTo>
                      <a:pt x="85" y="465"/>
                    </a:lnTo>
                    <a:lnTo>
                      <a:pt x="94" y="466"/>
                    </a:lnTo>
                    <a:lnTo>
                      <a:pt x="103" y="466"/>
                    </a:lnTo>
                    <a:lnTo>
                      <a:pt x="111" y="467"/>
                    </a:lnTo>
                    <a:lnTo>
                      <a:pt x="118" y="467"/>
                    </a:lnTo>
                    <a:lnTo>
                      <a:pt x="125" y="467"/>
                    </a:lnTo>
                    <a:lnTo>
                      <a:pt x="132" y="467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470"/>
              <p:cNvSpPr>
                <a:spLocks/>
              </p:cNvSpPr>
              <p:nvPr/>
            </p:nvSpPr>
            <p:spPr bwMode="auto">
              <a:xfrm>
                <a:off x="4761" y="1611"/>
                <a:ext cx="203" cy="21"/>
              </a:xfrm>
              <a:custGeom>
                <a:avLst/>
                <a:gdLst/>
                <a:ahLst/>
                <a:cxnLst>
                  <a:cxn ang="0">
                    <a:pos x="87" y="21"/>
                  </a:cxn>
                  <a:cxn ang="0">
                    <a:pos x="104" y="21"/>
                  </a:cxn>
                  <a:cxn ang="0">
                    <a:pos x="121" y="20"/>
                  </a:cxn>
                  <a:cxn ang="0">
                    <a:pos x="136" y="20"/>
                  </a:cxn>
                  <a:cxn ang="0">
                    <a:pos x="149" y="19"/>
                  </a:cxn>
                  <a:cxn ang="0">
                    <a:pos x="160" y="18"/>
                  </a:cxn>
                  <a:cxn ang="0">
                    <a:pos x="168" y="17"/>
                  </a:cxn>
                  <a:cxn ang="0">
                    <a:pos x="173" y="14"/>
                  </a:cxn>
                  <a:cxn ang="0">
                    <a:pos x="175" y="12"/>
                  </a:cxn>
                  <a:cxn ang="0">
                    <a:pos x="174" y="11"/>
                  </a:cxn>
                  <a:cxn ang="0">
                    <a:pos x="171" y="8"/>
                  </a:cxn>
                  <a:cxn ang="0">
                    <a:pos x="164" y="6"/>
                  </a:cxn>
                  <a:cxn ang="0">
                    <a:pos x="154" y="4"/>
                  </a:cxn>
                  <a:cxn ang="0">
                    <a:pos x="142" y="3"/>
                  </a:cxn>
                  <a:cxn ang="0">
                    <a:pos x="129" y="1"/>
                  </a:cxn>
                  <a:cxn ang="0">
                    <a:pos x="113" y="1"/>
                  </a:cxn>
                  <a:cxn ang="0">
                    <a:pos x="96" y="0"/>
                  </a:cxn>
                  <a:cxn ang="0">
                    <a:pos x="87" y="0"/>
                  </a:cxn>
                  <a:cxn ang="0">
                    <a:pos x="69" y="0"/>
                  </a:cxn>
                  <a:cxn ang="0">
                    <a:pos x="53" y="1"/>
                  </a:cxn>
                  <a:cxn ang="0">
                    <a:pos x="38" y="2"/>
                  </a:cxn>
                  <a:cxn ang="0">
                    <a:pos x="25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1" y="1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16"/>
                  </a:cxn>
                  <a:cxn ang="0">
                    <a:pos x="11" y="17"/>
                  </a:cxn>
                  <a:cxn ang="0">
                    <a:pos x="20" y="19"/>
                  </a:cxn>
                  <a:cxn ang="0">
                    <a:pos x="32" y="20"/>
                  </a:cxn>
                  <a:cxn ang="0">
                    <a:pos x="45" y="20"/>
                  </a:cxn>
                  <a:cxn ang="0">
                    <a:pos x="61" y="21"/>
                  </a:cxn>
                  <a:cxn ang="0">
                    <a:pos x="78" y="21"/>
                  </a:cxn>
                </a:cxnLst>
                <a:rect l="0" t="0" r="r" b="b"/>
                <a:pathLst>
                  <a:path w="175" h="21">
                    <a:moveTo>
                      <a:pt x="87" y="21"/>
                    </a:moveTo>
                    <a:lnTo>
                      <a:pt x="87" y="21"/>
                    </a:lnTo>
                    <a:lnTo>
                      <a:pt x="96" y="21"/>
                    </a:lnTo>
                    <a:lnTo>
                      <a:pt x="104" y="21"/>
                    </a:lnTo>
                    <a:lnTo>
                      <a:pt x="113" y="21"/>
                    </a:lnTo>
                    <a:lnTo>
                      <a:pt x="121" y="20"/>
                    </a:lnTo>
                    <a:lnTo>
                      <a:pt x="129" y="20"/>
                    </a:lnTo>
                    <a:lnTo>
                      <a:pt x="136" y="20"/>
                    </a:lnTo>
                    <a:lnTo>
                      <a:pt x="143" y="20"/>
                    </a:lnTo>
                    <a:lnTo>
                      <a:pt x="149" y="19"/>
                    </a:lnTo>
                    <a:lnTo>
                      <a:pt x="155" y="19"/>
                    </a:lnTo>
                    <a:lnTo>
                      <a:pt x="160" y="18"/>
                    </a:lnTo>
                    <a:lnTo>
                      <a:pt x="164" y="17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3" y="14"/>
                    </a:lnTo>
                    <a:lnTo>
                      <a:pt x="175" y="13"/>
                    </a:lnTo>
                    <a:lnTo>
                      <a:pt x="175" y="12"/>
                    </a:lnTo>
                    <a:lnTo>
                      <a:pt x="175" y="12"/>
                    </a:lnTo>
                    <a:lnTo>
                      <a:pt x="174" y="11"/>
                    </a:lnTo>
                    <a:lnTo>
                      <a:pt x="173" y="9"/>
                    </a:lnTo>
                    <a:lnTo>
                      <a:pt x="171" y="8"/>
                    </a:lnTo>
                    <a:lnTo>
                      <a:pt x="168" y="7"/>
                    </a:lnTo>
                    <a:lnTo>
                      <a:pt x="164" y="6"/>
                    </a:lnTo>
                    <a:lnTo>
                      <a:pt x="159" y="5"/>
                    </a:lnTo>
                    <a:lnTo>
                      <a:pt x="154" y="4"/>
                    </a:lnTo>
                    <a:lnTo>
                      <a:pt x="149" y="4"/>
                    </a:lnTo>
                    <a:lnTo>
                      <a:pt x="142" y="3"/>
                    </a:lnTo>
                    <a:lnTo>
                      <a:pt x="136" y="2"/>
                    </a:lnTo>
                    <a:lnTo>
                      <a:pt x="129" y="1"/>
                    </a:lnTo>
                    <a:lnTo>
                      <a:pt x="121" y="1"/>
                    </a:lnTo>
                    <a:lnTo>
                      <a:pt x="113" y="1"/>
                    </a:lnTo>
                    <a:lnTo>
                      <a:pt x="104" y="0"/>
                    </a:lnTo>
                    <a:lnTo>
                      <a:pt x="96" y="0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78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3" y="1"/>
                    </a:lnTo>
                    <a:lnTo>
                      <a:pt x="45" y="2"/>
                    </a:lnTo>
                    <a:lnTo>
                      <a:pt x="38" y="2"/>
                    </a:lnTo>
                    <a:lnTo>
                      <a:pt x="31" y="3"/>
                    </a:lnTo>
                    <a:lnTo>
                      <a:pt x="25" y="4"/>
                    </a:lnTo>
                    <a:lnTo>
                      <a:pt x="19" y="5"/>
                    </a:lnTo>
                    <a:lnTo>
                      <a:pt x="14" y="6"/>
                    </a:lnTo>
                    <a:lnTo>
                      <a:pt x="10" y="7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0" y="19"/>
                    </a:lnTo>
                    <a:lnTo>
                      <a:pt x="25" y="19"/>
                    </a:lnTo>
                    <a:lnTo>
                      <a:pt x="32" y="20"/>
                    </a:lnTo>
                    <a:lnTo>
                      <a:pt x="38" y="20"/>
                    </a:lnTo>
                    <a:lnTo>
                      <a:pt x="45" y="20"/>
                    </a:lnTo>
                    <a:lnTo>
                      <a:pt x="53" y="20"/>
                    </a:lnTo>
                    <a:lnTo>
                      <a:pt x="61" y="21"/>
                    </a:lnTo>
                    <a:lnTo>
                      <a:pt x="69" y="21"/>
                    </a:lnTo>
                    <a:lnTo>
                      <a:pt x="78" y="21"/>
                    </a:lnTo>
                    <a:lnTo>
                      <a:pt x="87" y="21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471"/>
              <p:cNvSpPr>
                <a:spLocks/>
              </p:cNvSpPr>
              <p:nvPr/>
            </p:nvSpPr>
            <p:spPr bwMode="auto">
              <a:xfrm>
                <a:off x="4761" y="1623"/>
                <a:ext cx="203" cy="51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" y="41"/>
                  </a:cxn>
                  <a:cxn ang="0">
                    <a:pos x="10" y="43"/>
                  </a:cxn>
                  <a:cxn ang="0">
                    <a:pos x="20" y="46"/>
                  </a:cxn>
                  <a:cxn ang="0">
                    <a:pos x="32" y="48"/>
                  </a:cxn>
                  <a:cxn ang="0">
                    <a:pos x="45" y="49"/>
                  </a:cxn>
                  <a:cxn ang="0">
                    <a:pos x="61" y="51"/>
                  </a:cxn>
                  <a:cxn ang="0">
                    <a:pos x="78" y="51"/>
                  </a:cxn>
                  <a:cxn ang="0">
                    <a:pos x="96" y="51"/>
                  </a:cxn>
                  <a:cxn ang="0">
                    <a:pos x="113" y="51"/>
                  </a:cxn>
                  <a:cxn ang="0">
                    <a:pos x="129" y="49"/>
                  </a:cxn>
                  <a:cxn ang="0">
                    <a:pos x="143" y="48"/>
                  </a:cxn>
                  <a:cxn ang="0">
                    <a:pos x="155" y="46"/>
                  </a:cxn>
                  <a:cxn ang="0">
                    <a:pos x="164" y="43"/>
                  </a:cxn>
                  <a:cxn ang="0">
                    <a:pos x="171" y="41"/>
                  </a:cxn>
                  <a:cxn ang="0">
                    <a:pos x="174" y="38"/>
                  </a:cxn>
                  <a:cxn ang="0">
                    <a:pos x="175" y="0"/>
                  </a:cxn>
                  <a:cxn ang="0">
                    <a:pos x="173" y="2"/>
                  </a:cxn>
                  <a:cxn ang="0">
                    <a:pos x="168" y="5"/>
                  </a:cxn>
                  <a:cxn ang="0">
                    <a:pos x="160" y="6"/>
                  </a:cxn>
                  <a:cxn ang="0">
                    <a:pos x="149" y="7"/>
                  </a:cxn>
                  <a:cxn ang="0">
                    <a:pos x="136" y="8"/>
                  </a:cxn>
                  <a:cxn ang="0">
                    <a:pos x="121" y="8"/>
                  </a:cxn>
                  <a:cxn ang="0">
                    <a:pos x="104" y="9"/>
                  </a:cxn>
                  <a:cxn ang="0">
                    <a:pos x="87" y="9"/>
                  </a:cxn>
                  <a:cxn ang="0">
                    <a:pos x="69" y="9"/>
                  </a:cxn>
                  <a:cxn ang="0">
                    <a:pos x="53" y="8"/>
                  </a:cxn>
                  <a:cxn ang="0">
                    <a:pos x="38" y="8"/>
                  </a:cxn>
                  <a:cxn ang="0">
                    <a:pos x="25" y="7"/>
                  </a:cxn>
                  <a:cxn ang="0">
                    <a:pos x="14" y="6"/>
                  </a:cxn>
                  <a:cxn ang="0">
                    <a:pos x="6" y="5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75" h="51">
                    <a:moveTo>
                      <a:pt x="0" y="36"/>
                    </a:moveTo>
                    <a:lnTo>
                      <a:pt x="0" y="38"/>
                    </a:lnTo>
                    <a:lnTo>
                      <a:pt x="1" y="39"/>
                    </a:lnTo>
                    <a:lnTo>
                      <a:pt x="3" y="41"/>
                    </a:lnTo>
                    <a:lnTo>
                      <a:pt x="7" y="42"/>
                    </a:lnTo>
                    <a:lnTo>
                      <a:pt x="10" y="43"/>
                    </a:lnTo>
                    <a:lnTo>
                      <a:pt x="15" y="45"/>
                    </a:lnTo>
                    <a:lnTo>
                      <a:pt x="20" y="46"/>
                    </a:lnTo>
                    <a:lnTo>
                      <a:pt x="25" y="47"/>
                    </a:lnTo>
                    <a:lnTo>
                      <a:pt x="32" y="48"/>
                    </a:lnTo>
                    <a:lnTo>
                      <a:pt x="38" y="49"/>
                    </a:lnTo>
                    <a:lnTo>
                      <a:pt x="45" y="49"/>
                    </a:lnTo>
                    <a:lnTo>
                      <a:pt x="53" y="50"/>
                    </a:lnTo>
                    <a:lnTo>
                      <a:pt x="61" y="51"/>
                    </a:lnTo>
                    <a:lnTo>
                      <a:pt x="70" y="51"/>
                    </a:lnTo>
                    <a:lnTo>
                      <a:pt x="78" y="51"/>
                    </a:lnTo>
                    <a:lnTo>
                      <a:pt x="87" y="51"/>
                    </a:lnTo>
                    <a:lnTo>
                      <a:pt x="96" y="51"/>
                    </a:lnTo>
                    <a:lnTo>
                      <a:pt x="105" y="51"/>
                    </a:lnTo>
                    <a:lnTo>
                      <a:pt x="113" y="51"/>
                    </a:lnTo>
                    <a:lnTo>
                      <a:pt x="121" y="50"/>
                    </a:lnTo>
                    <a:lnTo>
                      <a:pt x="129" y="49"/>
                    </a:lnTo>
                    <a:lnTo>
                      <a:pt x="136" y="49"/>
                    </a:lnTo>
                    <a:lnTo>
                      <a:pt x="143" y="48"/>
                    </a:lnTo>
                    <a:lnTo>
                      <a:pt x="149" y="47"/>
                    </a:lnTo>
                    <a:lnTo>
                      <a:pt x="155" y="46"/>
                    </a:lnTo>
                    <a:lnTo>
                      <a:pt x="160" y="45"/>
                    </a:lnTo>
                    <a:lnTo>
                      <a:pt x="164" y="43"/>
                    </a:lnTo>
                    <a:lnTo>
                      <a:pt x="168" y="42"/>
                    </a:lnTo>
                    <a:lnTo>
                      <a:pt x="171" y="41"/>
                    </a:lnTo>
                    <a:lnTo>
                      <a:pt x="173" y="39"/>
                    </a:lnTo>
                    <a:lnTo>
                      <a:pt x="174" y="38"/>
                    </a:lnTo>
                    <a:lnTo>
                      <a:pt x="175" y="36"/>
                    </a:lnTo>
                    <a:lnTo>
                      <a:pt x="175" y="0"/>
                    </a:lnTo>
                    <a:lnTo>
                      <a:pt x="174" y="1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68" y="5"/>
                    </a:lnTo>
                    <a:lnTo>
                      <a:pt x="164" y="5"/>
                    </a:lnTo>
                    <a:lnTo>
                      <a:pt x="160" y="6"/>
                    </a:lnTo>
                    <a:lnTo>
                      <a:pt x="155" y="7"/>
                    </a:lnTo>
                    <a:lnTo>
                      <a:pt x="149" y="7"/>
                    </a:lnTo>
                    <a:lnTo>
                      <a:pt x="143" y="8"/>
                    </a:lnTo>
                    <a:lnTo>
                      <a:pt x="136" y="8"/>
                    </a:lnTo>
                    <a:lnTo>
                      <a:pt x="129" y="8"/>
                    </a:lnTo>
                    <a:lnTo>
                      <a:pt x="121" y="8"/>
                    </a:lnTo>
                    <a:lnTo>
                      <a:pt x="113" y="9"/>
                    </a:lnTo>
                    <a:lnTo>
                      <a:pt x="104" y="9"/>
                    </a:lnTo>
                    <a:lnTo>
                      <a:pt x="96" y="9"/>
                    </a:lnTo>
                    <a:lnTo>
                      <a:pt x="87" y="9"/>
                    </a:lnTo>
                    <a:lnTo>
                      <a:pt x="78" y="9"/>
                    </a:lnTo>
                    <a:lnTo>
                      <a:pt x="69" y="9"/>
                    </a:lnTo>
                    <a:lnTo>
                      <a:pt x="61" y="9"/>
                    </a:lnTo>
                    <a:lnTo>
                      <a:pt x="53" y="8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1" y="8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14" y="6"/>
                    </a:lnTo>
                    <a:lnTo>
                      <a:pt x="10" y="5"/>
                    </a:lnTo>
                    <a:lnTo>
                      <a:pt x="6" y="5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472"/>
              <p:cNvSpPr>
                <a:spLocks/>
              </p:cNvSpPr>
              <p:nvPr/>
            </p:nvSpPr>
            <p:spPr bwMode="auto">
              <a:xfrm>
                <a:off x="4913" y="1666"/>
                <a:ext cx="66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9" y="9"/>
                  </a:cxn>
                  <a:cxn ang="0">
                    <a:pos x="57" y="4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9" y="2"/>
                  </a:cxn>
                  <a:cxn ang="0">
                    <a:pos x="25" y="3"/>
                  </a:cxn>
                  <a:cxn ang="0">
                    <a:pos x="21" y="4"/>
                  </a:cxn>
                  <a:cxn ang="0">
                    <a:pos x="17" y="4"/>
                  </a:cxn>
                  <a:cxn ang="0">
                    <a:pos x="12" y="5"/>
                  </a:cxn>
                  <a:cxn ang="0">
                    <a:pos x="6" y="5"/>
                  </a:cxn>
                  <a:cxn ang="0">
                    <a:pos x="0" y="6"/>
                  </a:cxn>
                </a:cxnLst>
                <a:rect l="0" t="0" r="r" b="b"/>
                <a:pathLst>
                  <a:path w="57" h="9">
                    <a:moveTo>
                      <a:pt x="0" y="6"/>
                    </a:moveTo>
                    <a:lnTo>
                      <a:pt x="29" y="9"/>
                    </a:lnTo>
                    <a:lnTo>
                      <a:pt x="57" y="4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9" y="2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473"/>
              <p:cNvSpPr>
                <a:spLocks/>
              </p:cNvSpPr>
              <p:nvPr/>
            </p:nvSpPr>
            <p:spPr bwMode="auto">
              <a:xfrm>
                <a:off x="4761" y="1623"/>
                <a:ext cx="203" cy="5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" y="39"/>
                  </a:cxn>
                  <a:cxn ang="0">
                    <a:pos x="7" y="42"/>
                  </a:cxn>
                  <a:cxn ang="0">
                    <a:pos x="15" y="45"/>
                  </a:cxn>
                  <a:cxn ang="0">
                    <a:pos x="25" y="47"/>
                  </a:cxn>
                  <a:cxn ang="0">
                    <a:pos x="38" y="49"/>
                  </a:cxn>
                  <a:cxn ang="0">
                    <a:pos x="53" y="50"/>
                  </a:cxn>
                  <a:cxn ang="0">
                    <a:pos x="70" y="51"/>
                  </a:cxn>
                  <a:cxn ang="0">
                    <a:pos x="87" y="51"/>
                  </a:cxn>
                  <a:cxn ang="0">
                    <a:pos x="96" y="51"/>
                  </a:cxn>
                  <a:cxn ang="0">
                    <a:pos x="113" y="51"/>
                  </a:cxn>
                  <a:cxn ang="0">
                    <a:pos x="129" y="49"/>
                  </a:cxn>
                  <a:cxn ang="0">
                    <a:pos x="143" y="48"/>
                  </a:cxn>
                  <a:cxn ang="0">
                    <a:pos x="155" y="46"/>
                  </a:cxn>
                  <a:cxn ang="0">
                    <a:pos x="164" y="43"/>
                  </a:cxn>
                  <a:cxn ang="0">
                    <a:pos x="171" y="41"/>
                  </a:cxn>
                  <a:cxn ang="0">
                    <a:pos x="174" y="38"/>
                  </a:cxn>
                  <a:cxn ang="0">
                    <a:pos x="175" y="0"/>
                  </a:cxn>
                  <a:cxn ang="0">
                    <a:pos x="174" y="1"/>
                  </a:cxn>
                  <a:cxn ang="0">
                    <a:pos x="171" y="4"/>
                  </a:cxn>
                  <a:cxn ang="0">
                    <a:pos x="164" y="5"/>
                  </a:cxn>
                  <a:cxn ang="0">
                    <a:pos x="155" y="7"/>
                  </a:cxn>
                  <a:cxn ang="0">
                    <a:pos x="143" y="8"/>
                  </a:cxn>
                  <a:cxn ang="0">
                    <a:pos x="129" y="8"/>
                  </a:cxn>
                  <a:cxn ang="0">
                    <a:pos x="113" y="9"/>
                  </a:cxn>
                  <a:cxn ang="0">
                    <a:pos x="96" y="9"/>
                  </a:cxn>
                  <a:cxn ang="0">
                    <a:pos x="87" y="9"/>
                  </a:cxn>
                  <a:cxn ang="0">
                    <a:pos x="69" y="9"/>
                  </a:cxn>
                  <a:cxn ang="0">
                    <a:pos x="53" y="8"/>
                  </a:cxn>
                  <a:cxn ang="0">
                    <a:pos x="38" y="8"/>
                  </a:cxn>
                  <a:cxn ang="0">
                    <a:pos x="25" y="7"/>
                  </a:cxn>
                  <a:cxn ang="0">
                    <a:pos x="14" y="6"/>
                  </a:cxn>
                  <a:cxn ang="0">
                    <a:pos x="6" y="5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75" h="51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3" y="41"/>
                    </a:lnTo>
                    <a:lnTo>
                      <a:pt x="7" y="42"/>
                    </a:lnTo>
                    <a:lnTo>
                      <a:pt x="10" y="43"/>
                    </a:lnTo>
                    <a:lnTo>
                      <a:pt x="15" y="45"/>
                    </a:lnTo>
                    <a:lnTo>
                      <a:pt x="20" y="46"/>
                    </a:lnTo>
                    <a:lnTo>
                      <a:pt x="25" y="47"/>
                    </a:lnTo>
                    <a:lnTo>
                      <a:pt x="32" y="48"/>
                    </a:lnTo>
                    <a:lnTo>
                      <a:pt x="38" y="49"/>
                    </a:lnTo>
                    <a:lnTo>
                      <a:pt x="45" y="49"/>
                    </a:lnTo>
                    <a:lnTo>
                      <a:pt x="53" y="50"/>
                    </a:lnTo>
                    <a:lnTo>
                      <a:pt x="61" y="51"/>
                    </a:lnTo>
                    <a:lnTo>
                      <a:pt x="70" y="51"/>
                    </a:lnTo>
                    <a:lnTo>
                      <a:pt x="78" y="51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96" y="51"/>
                    </a:lnTo>
                    <a:lnTo>
                      <a:pt x="105" y="51"/>
                    </a:lnTo>
                    <a:lnTo>
                      <a:pt x="113" y="51"/>
                    </a:lnTo>
                    <a:lnTo>
                      <a:pt x="121" y="50"/>
                    </a:lnTo>
                    <a:lnTo>
                      <a:pt x="129" y="49"/>
                    </a:lnTo>
                    <a:lnTo>
                      <a:pt x="136" y="49"/>
                    </a:lnTo>
                    <a:lnTo>
                      <a:pt x="143" y="48"/>
                    </a:lnTo>
                    <a:lnTo>
                      <a:pt x="149" y="47"/>
                    </a:lnTo>
                    <a:lnTo>
                      <a:pt x="155" y="46"/>
                    </a:lnTo>
                    <a:lnTo>
                      <a:pt x="160" y="45"/>
                    </a:lnTo>
                    <a:lnTo>
                      <a:pt x="164" y="43"/>
                    </a:lnTo>
                    <a:lnTo>
                      <a:pt x="168" y="42"/>
                    </a:lnTo>
                    <a:lnTo>
                      <a:pt x="171" y="41"/>
                    </a:lnTo>
                    <a:lnTo>
                      <a:pt x="173" y="39"/>
                    </a:lnTo>
                    <a:lnTo>
                      <a:pt x="174" y="38"/>
                    </a:lnTo>
                    <a:lnTo>
                      <a:pt x="175" y="36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4" y="1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68" y="5"/>
                    </a:lnTo>
                    <a:lnTo>
                      <a:pt x="164" y="5"/>
                    </a:lnTo>
                    <a:lnTo>
                      <a:pt x="160" y="6"/>
                    </a:lnTo>
                    <a:lnTo>
                      <a:pt x="155" y="7"/>
                    </a:lnTo>
                    <a:lnTo>
                      <a:pt x="149" y="7"/>
                    </a:lnTo>
                    <a:lnTo>
                      <a:pt x="143" y="8"/>
                    </a:lnTo>
                    <a:lnTo>
                      <a:pt x="136" y="8"/>
                    </a:lnTo>
                    <a:lnTo>
                      <a:pt x="129" y="8"/>
                    </a:lnTo>
                    <a:lnTo>
                      <a:pt x="121" y="8"/>
                    </a:lnTo>
                    <a:lnTo>
                      <a:pt x="113" y="9"/>
                    </a:lnTo>
                    <a:lnTo>
                      <a:pt x="104" y="9"/>
                    </a:lnTo>
                    <a:lnTo>
                      <a:pt x="96" y="9"/>
                    </a:lnTo>
                    <a:lnTo>
                      <a:pt x="87" y="9"/>
                    </a:lnTo>
                    <a:lnTo>
                      <a:pt x="87" y="9"/>
                    </a:lnTo>
                    <a:lnTo>
                      <a:pt x="78" y="9"/>
                    </a:lnTo>
                    <a:lnTo>
                      <a:pt x="69" y="9"/>
                    </a:lnTo>
                    <a:lnTo>
                      <a:pt x="61" y="9"/>
                    </a:lnTo>
                    <a:lnTo>
                      <a:pt x="53" y="8"/>
                    </a:lnTo>
                    <a:lnTo>
                      <a:pt x="45" y="8"/>
                    </a:lnTo>
                    <a:lnTo>
                      <a:pt x="38" y="8"/>
                    </a:lnTo>
                    <a:lnTo>
                      <a:pt x="31" y="8"/>
                    </a:lnTo>
                    <a:lnTo>
                      <a:pt x="25" y="7"/>
                    </a:lnTo>
                    <a:lnTo>
                      <a:pt x="19" y="7"/>
                    </a:lnTo>
                    <a:lnTo>
                      <a:pt x="14" y="6"/>
                    </a:lnTo>
                    <a:lnTo>
                      <a:pt x="10" y="5"/>
                    </a:lnTo>
                    <a:lnTo>
                      <a:pt x="6" y="5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474"/>
              <p:cNvSpPr>
                <a:spLocks/>
              </p:cNvSpPr>
              <p:nvPr/>
            </p:nvSpPr>
            <p:spPr bwMode="auto">
              <a:xfrm>
                <a:off x="4913" y="1666"/>
                <a:ext cx="66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9" y="9"/>
                  </a:cxn>
                  <a:cxn ang="0">
                    <a:pos x="57" y="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2" y="1"/>
                  </a:cxn>
                  <a:cxn ang="0">
                    <a:pos x="29" y="2"/>
                  </a:cxn>
                  <a:cxn ang="0">
                    <a:pos x="25" y="3"/>
                  </a:cxn>
                  <a:cxn ang="0">
                    <a:pos x="21" y="4"/>
                  </a:cxn>
                  <a:cxn ang="0">
                    <a:pos x="17" y="4"/>
                  </a:cxn>
                  <a:cxn ang="0">
                    <a:pos x="12" y="5"/>
                  </a:cxn>
                  <a:cxn ang="0">
                    <a:pos x="6" y="5"/>
                  </a:cxn>
                  <a:cxn ang="0">
                    <a:pos x="0" y="6"/>
                  </a:cxn>
                </a:cxnLst>
                <a:rect l="0" t="0" r="r" b="b"/>
                <a:pathLst>
                  <a:path w="57" h="9">
                    <a:moveTo>
                      <a:pt x="0" y="6"/>
                    </a:moveTo>
                    <a:lnTo>
                      <a:pt x="29" y="9"/>
                    </a:lnTo>
                    <a:lnTo>
                      <a:pt x="57" y="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9" y="2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475"/>
              <p:cNvSpPr>
                <a:spLocks/>
              </p:cNvSpPr>
              <p:nvPr/>
            </p:nvSpPr>
            <p:spPr bwMode="auto">
              <a:xfrm>
                <a:off x="4913" y="1670"/>
                <a:ext cx="66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7" y="11"/>
                  </a:cxn>
                  <a:cxn ang="0">
                    <a:pos x="57" y="4"/>
                  </a:cxn>
                  <a:cxn ang="0">
                    <a:pos x="57" y="0"/>
                  </a:cxn>
                  <a:cxn ang="0">
                    <a:pos x="29" y="5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7" h="11">
                    <a:moveTo>
                      <a:pt x="0" y="2"/>
                    </a:moveTo>
                    <a:lnTo>
                      <a:pt x="27" y="11"/>
                    </a:lnTo>
                    <a:lnTo>
                      <a:pt x="57" y="4"/>
                    </a:lnTo>
                    <a:lnTo>
                      <a:pt x="57" y="0"/>
                    </a:lnTo>
                    <a:lnTo>
                      <a:pt x="29" y="5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476"/>
              <p:cNvSpPr>
                <a:spLocks/>
              </p:cNvSpPr>
              <p:nvPr/>
            </p:nvSpPr>
            <p:spPr bwMode="auto">
              <a:xfrm>
                <a:off x="4713" y="1814"/>
                <a:ext cx="303" cy="236"/>
              </a:xfrm>
              <a:custGeom>
                <a:avLst/>
                <a:gdLst/>
                <a:ahLst/>
                <a:cxnLst>
                  <a:cxn ang="0">
                    <a:pos x="261" y="123"/>
                  </a:cxn>
                  <a:cxn ang="0">
                    <a:pos x="260" y="66"/>
                  </a:cxn>
                  <a:cxn ang="0">
                    <a:pos x="256" y="0"/>
                  </a:cxn>
                  <a:cxn ang="0">
                    <a:pos x="240" y="8"/>
                  </a:cxn>
                  <a:cxn ang="0">
                    <a:pos x="223" y="15"/>
                  </a:cxn>
                  <a:cxn ang="0">
                    <a:pos x="205" y="19"/>
                  </a:cxn>
                  <a:cxn ang="0">
                    <a:pos x="187" y="23"/>
                  </a:cxn>
                  <a:cxn ang="0">
                    <a:pos x="169" y="25"/>
                  </a:cxn>
                  <a:cxn ang="0">
                    <a:pos x="152" y="26"/>
                  </a:cxn>
                  <a:cxn ang="0">
                    <a:pos x="137" y="27"/>
                  </a:cxn>
                  <a:cxn ang="0">
                    <a:pos x="124" y="28"/>
                  </a:cxn>
                  <a:cxn ang="0">
                    <a:pos x="111" y="29"/>
                  </a:cxn>
                  <a:cxn ang="0">
                    <a:pos x="98" y="29"/>
                  </a:cxn>
                  <a:cxn ang="0">
                    <a:pos x="84" y="28"/>
                  </a:cxn>
                  <a:cxn ang="0">
                    <a:pos x="68" y="27"/>
                  </a:cxn>
                  <a:cxn ang="0">
                    <a:pos x="52" y="25"/>
                  </a:cxn>
                  <a:cxn ang="0">
                    <a:pos x="36" y="2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0" y="73"/>
                  </a:cxn>
                  <a:cxn ang="0">
                    <a:pos x="0" y="123"/>
                  </a:cxn>
                  <a:cxn ang="0">
                    <a:pos x="4" y="217"/>
                  </a:cxn>
                  <a:cxn ang="0">
                    <a:pos x="13" y="221"/>
                  </a:cxn>
                  <a:cxn ang="0">
                    <a:pos x="26" y="225"/>
                  </a:cxn>
                  <a:cxn ang="0">
                    <a:pos x="41" y="228"/>
                  </a:cxn>
                  <a:cxn ang="0">
                    <a:pos x="57" y="231"/>
                  </a:cxn>
                  <a:cxn ang="0">
                    <a:pos x="76" y="233"/>
                  </a:cxn>
                  <a:cxn ang="0">
                    <a:pos x="95" y="235"/>
                  </a:cxn>
                  <a:cxn ang="0">
                    <a:pos x="115" y="236"/>
                  </a:cxn>
                  <a:cxn ang="0">
                    <a:pos x="135" y="236"/>
                  </a:cxn>
                  <a:cxn ang="0">
                    <a:pos x="156" y="236"/>
                  </a:cxn>
                  <a:cxn ang="0">
                    <a:pos x="176" y="234"/>
                  </a:cxn>
                  <a:cxn ang="0">
                    <a:pos x="195" y="232"/>
                  </a:cxn>
                  <a:cxn ang="0">
                    <a:pos x="213" y="229"/>
                  </a:cxn>
                  <a:cxn ang="0">
                    <a:pos x="229" y="225"/>
                  </a:cxn>
                  <a:cxn ang="0">
                    <a:pos x="244" y="220"/>
                  </a:cxn>
                  <a:cxn ang="0">
                    <a:pos x="255" y="214"/>
                  </a:cxn>
                </a:cxnLst>
                <a:rect l="0" t="0" r="r" b="b"/>
                <a:pathLst>
                  <a:path w="261" h="236">
                    <a:moveTo>
                      <a:pt x="260" y="210"/>
                    </a:moveTo>
                    <a:lnTo>
                      <a:pt x="261" y="123"/>
                    </a:lnTo>
                    <a:lnTo>
                      <a:pt x="261" y="98"/>
                    </a:lnTo>
                    <a:lnTo>
                      <a:pt x="260" y="66"/>
                    </a:lnTo>
                    <a:lnTo>
                      <a:pt x="259" y="32"/>
                    </a:lnTo>
                    <a:lnTo>
                      <a:pt x="256" y="0"/>
                    </a:lnTo>
                    <a:lnTo>
                      <a:pt x="248" y="5"/>
                    </a:lnTo>
                    <a:lnTo>
                      <a:pt x="240" y="8"/>
                    </a:lnTo>
                    <a:lnTo>
                      <a:pt x="232" y="12"/>
                    </a:lnTo>
                    <a:lnTo>
                      <a:pt x="223" y="15"/>
                    </a:lnTo>
                    <a:lnTo>
                      <a:pt x="214" y="17"/>
                    </a:lnTo>
                    <a:lnTo>
                      <a:pt x="205" y="19"/>
                    </a:lnTo>
                    <a:lnTo>
                      <a:pt x="196" y="21"/>
                    </a:lnTo>
                    <a:lnTo>
                      <a:pt x="187" y="23"/>
                    </a:lnTo>
                    <a:lnTo>
                      <a:pt x="178" y="24"/>
                    </a:lnTo>
                    <a:lnTo>
                      <a:pt x="169" y="25"/>
                    </a:lnTo>
                    <a:lnTo>
                      <a:pt x="160" y="26"/>
                    </a:lnTo>
                    <a:lnTo>
                      <a:pt x="152" y="26"/>
                    </a:lnTo>
                    <a:lnTo>
                      <a:pt x="144" y="27"/>
                    </a:lnTo>
                    <a:lnTo>
                      <a:pt x="137" y="27"/>
                    </a:lnTo>
                    <a:lnTo>
                      <a:pt x="130" y="28"/>
                    </a:lnTo>
                    <a:lnTo>
                      <a:pt x="124" y="28"/>
                    </a:lnTo>
                    <a:lnTo>
                      <a:pt x="118" y="29"/>
                    </a:lnTo>
                    <a:lnTo>
                      <a:pt x="111" y="29"/>
                    </a:lnTo>
                    <a:lnTo>
                      <a:pt x="105" y="29"/>
                    </a:lnTo>
                    <a:lnTo>
                      <a:pt x="98" y="29"/>
                    </a:lnTo>
                    <a:lnTo>
                      <a:pt x="91" y="29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68" y="27"/>
                    </a:lnTo>
                    <a:lnTo>
                      <a:pt x="60" y="26"/>
                    </a:lnTo>
                    <a:lnTo>
                      <a:pt x="52" y="25"/>
                    </a:lnTo>
                    <a:lnTo>
                      <a:pt x="44" y="23"/>
                    </a:lnTo>
                    <a:lnTo>
                      <a:pt x="36" y="22"/>
                    </a:lnTo>
                    <a:lnTo>
                      <a:pt x="28" y="20"/>
                    </a:lnTo>
                    <a:lnTo>
                      <a:pt x="20" y="17"/>
                    </a:lnTo>
                    <a:lnTo>
                      <a:pt x="12" y="15"/>
                    </a:lnTo>
                    <a:lnTo>
                      <a:pt x="3" y="12"/>
                    </a:lnTo>
                    <a:lnTo>
                      <a:pt x="1" y="42"/>
                    </a:lnTo>
                    <a:lnTo>
                      <a:pt x="0" y="73"/>
                    </a:lnTo>
                    <a:lnTo>
                      <a:pt x="0" y="100"/>
                    </a:lnTo>
                    <a:lnTo>
                      <a:pt x="0" y="123"/>
                    </a:lnTo>
                    <a:lnTo>
                      <a:pt x="0" y="215"/>
                    </a:lnTo>
                    <a:lnTo>
                      <a:pt x="4" y="217"/>
                    </a:lnTo>
                    <a:lnTo>
                      <a:pt x="8" y="219"/>
                    </a:lnTo>
                    <a:lnTo>
                      <a:pt x="13" y="221"/>
                    </a:lnTo>
                    <a:lnTo>
                      <a:pt x="20" y="223"/>
                    </a:lnTo>
                    <a:lnTo>
                      <a:pt x="26" y="225"/>
                    </a:lnTo>
                    <a:lnTo>
                      <a:pt x="33" y="226"/>
                    </a:lnTo>
                    <a:lnTo>
                      <a:pt x="41" y="228"/>
                    </a:lnTo>
                    <a:lnTo>
                      <a:pt x="49" y="230"/>
                    </a:lnTo>
                    <a:lnTo>
                      <a:pt x="57" y="231"/>
                    </a:lnTo>
                    <a:lnTo>
                      <a:pt x="66" y="232"/>
                    </a:lnTo>
                    <a:lnTo>
                      <a:pt x="76" y="233"/>
                    </a:lnTo>
                    <a:lnTo>
                      <a:pt x="85" y="234"/>
                    </a:lnTo>
                    <a:lnTo>
                      <a:pt x="95" y="235"/>
                    </a:lnTo>
                    <a:lnTo>
                      <a:pt x="105" y="235"/>
                    </a:lnTo>
                    <a:lnTo>
                      <a:pt x="115" y="236"/>
                    </a:lnTo>
                    <a:lnTo>
                      <a:pt x="125" y="236"/>
                    </a:lnTo>
                    <a:lnTo>
                      <a:pt x="135" y="236"/>
                    </a:lnTo>
                    <a:lnTo>
                      <a:pt x="146" y="236"/>
                    </a:lnTo>
                    <a:lnTo>
                      <a:pt x="156" y="236"/>
                    </a:lnTo>
                    <a:lnTo>
                      <a:pt x="166" y="235"/>
                    </a:lnTo>
                    <a:lnTo>
                      <a:pt x="176" y="234"/>
                    </a:lnTo>
                    <a:lnTo>
                      <a:pt x="185" y="233"/>
                    </a:lnTo>
                    <a:lnTo>
                      <a:pt x="195" y="232"/>
                    </a:lnTo>
                    <a:lnTo>
                      <a:pt x="204" y="231"/>
                    </a:lnTo>
                    <a:lnTo>
                      <a:pt x="213" y="229"/>
                    </a:lnTo>
                    <a:lnTo>
                      <a:pt x="221" y="227"/>
                    </a:lnTo>
                    <a:lnTo>
                      <a:pt x="229" y="225"/>
                    </a:lnTo>
                    <a:lnTo>
                      <a:pt x="237" y="223"/>
                    </a:lnTo>
                    <a:lnTo>
                      <a:pt x="244" y="220"/>
                    </a:lnTo>
                    <a:lnTo>
                      <a:pt x="250" y="217"/>
                    </a:lnTo>
                    <a:lnTo>
                      <a:pt x="255" y="214"/>
                    </a:lnTo>
                    <a:lnTo>
                      <a:pt x="260" y="2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477"/>
              <p:cNvSpPr>
                <a:spLocks/>
              </p:cNvSpPr>
              <p:nvPr/>
            </p:nvSpPr>
            <p:spPr bwMode="auto">
              <a:xfrm>
                <a:off x="4713" y="1814"/>
                <a:ext cx="303" cy="236"/>
              </a:xfrm>
              <a:custGeom>
                <a:avLst/>
                <a:gdLst/>
                <a:ahLst/>
                <a:cxnLst>
                  <a:cxn ang="0">
                    <a:pos x="261" y="123"/>
                  </a:cxn>
                  <a:cxn ang="0">
                    <a:pos x="261" y="98"/>
                  </a:cxn>
                  <a:cxn ang="0">
                    <a:pos x="259" y="32"/>
                  </a:cxn>
                  <a:cxn ang="0">
                    <a:pos x="256" y="0"/>
                  </a:cxn>
                  <a:cxn ang="0">
                    <a:pos x="240" y="8"/>
                  </a:cxn>
                  <a:cxn ang="0">
                    <a:pos x="223" y="15"/>
                  </a:cxn>
                  <a:cxn ang="0">
                    <a:pos x="205" y="19"/>
                  </a:cxn>
                  <a:cxn ang="0">
                    <a:pos x="187" y="23"/>
                  </a:cxn>
                  <a:cxn ang="0">
                    <a:pos x="169" y="25"/>
                  </a:cxn>
                  <a:cxn ang="0">
                    <a:pos x="152" y="26"/>
                  </a:cxn>
                  <a:cxn ang="0">
                    <a:pos x="137" y="27"/>
                  </a:cxn>
                  <a:cxn ang="0">
                    <a:pos x="124" y="28"/>
                  </a:cxn>
                  <a:cxn ang="0">
                    <a:pos x="118" y="29"/>
                  </a:cxn>
                  <a:cxn ang="0">
                    <a:pos x="105" y="29"/>
                  </a:cxn>
                  <a:cxn ang="0">
                    <a:pos x="91" y="29"/>
                  </a:cxn>
                  <a:cxn ang="0">
                    <a:pos x="76" y="28"/>
                  </a:cxn>
                  <a:cxn ang="0">
                    <a:pos x="60" y="26"/>
                  </a:cxn>
                  <a:cxn ang="0">
                    <a:pos x="44" y="23"/>
                  </a:cxn>
                  <a:cxn ang="0">
                    <a:pos x="28" y="20"/>
                  </a:cxn>
                  <a:cxn ang="0">
                    <a:pos x="12" y="15"/>
                  </a:cxn>
                  <a:cxn ang="0">
                    <a:pos x="3" y="12"/>
                  </a:cxn>
                  <a:cxn ang="0">
                    <a:pos x="0" y="73"/>
                  </a:cxn>
                  <a:cxn ang="0">
                    <a:pos x="0" y="123"/>
                  </a:cxn>
                  <a:cxn ang="0">
                    <a:pos x="0" y="215"/>
                  </a:cxn>
                  <a:cxn ang="0">
                    <a:pos x="8" y="219"/>
                  </a:cxn>
                  <a:cxn ang="0">
                    <a:pos x="20" y="223"/>
                  </a:cxn>
                  <a:cxn ang="0">
                    <a:pos x="33" y="226"/>
                  </a:cxn>
                  <a:cxn ang="0">
                    <a:pos x="49" y="230"/>
                  </a:cxn>
                  <a:cxn ang="0">
                    <a:pos x="66" y="232"/>
                  </a:cxn>
                  <a:cxn ang="0">
                    <a:pos x="85" y="234"/>
                  </a:cxn>
                  <a:cxn ang="0">
                    <a:pos x="105" y="235"/>
                  </a:cxn>
                  <a:cxn ang="0">
                    <a:pos x="125" y="236"/>
                  </a:cxn>
                  <a:cxn ang="0">
                    <a:pos x="146" y="236"/>
                  </a:cxn>
                  <a:cxn ang="0">
                    <a:pos x="166" y="235"/>
                  </a:cxn>
                  <a:cxn ang="0">
                    <a:pos x="185" y="233"/>
                  </a:cxn>
                  <a:cxn ang="0">
                    <a:pos x="204" y="231"/>
                  </a:cxn>
                  <a:cxn ang="0">
                    <a:pos x="221" y="227"/>
                  </a:cxn>
                  <a:cxn ang="0">
                    <a:pos x="237" y="223"/>
                  </a:cxn>
                  <a:cxn ang="0">
                    <a:pos x="250" y="217"/>
                  </a:cxn>
                  <a:cxn ang="0">
                    <a:pos x="260" y="210"/>
                  </a:cxn>
                </a:cxnLst>
                <a:rect l="0" t="0" r="r" b="b"/>
                <a:pathLst>
                  <a:path w="261" h="236">
                    <a:moveTo>
                      <a:pt x="260" y="210"/>
                    </a:moveTo>
                    <a:lnTo>
                      <a:pt x="261" y="123"/>
                    </a:lnTo>
                    <a:lnTo>
                      <a:pt x="261" y="123"/>
                    </a:lnTo>
                    <a:lnTo>
                      <a:pt x="261" y="98"/>
                    </a:lnTo>
                    <a:lnTo>
                      <a:pt x="260" y="66"/>
                    </a:lnTo>
                    <a:lnTo>
                      <a:pt x="259" y="32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48" y="5"/>
                    </a:lnTo>
                    <a:lnTo>
                      <a:pt x="240" y="8"/>
                    </a:lnTo>
                    <a:lnTo>
                      <a:pt x="232" y="12"/>
                    </a:lnTo>
                    <a:lnTo>
                      <a:pt x="223" y="15"/>
                    </a:lnTo>
                    <a:lnTo>
                      <a:pt x="214" y="17"/>
                    </a:lnTo>
                    <a:lnTo>
                      <a:pt x="205" y="19"/>
                    </a:lnTo>
                    <a:lnTo>
                      <a:pt x="196" y="21"/>
                    </a:lnTo>
                    <a:lnTo>
                      <a:pt x="187" y="23"/>
                    </a:lnTo>
                    <a:lnTo>
                      <a:pt x="178" y="24"/>
                    </a:lnTo>
                    <a:lnTo>
                      <a:pt x="169" y="25"/>
                    </a:lnTo>
                    <a:lnTo>
                      <a:pt x="160" y="26"/>
                    </a:lnTo>
                    <a:lnTo>
                      <a:pt x="152" y="26"/>
                    </a:lnTo>
                    <a:lnTo>
                      <a:pt x="144" y="27"/>
                    </a:lnTo>
                    <a:lnTo>
                      <a:pt x="137" y="27"/>
                    </a:lnTo>
                    <a:lnTo>
                      <a:pt x="130" y="28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18" y="29"/>
                    </a:lnTo>
                    <a:lnTo>
                      <a:pt x="111" y="29"/>
                    </a:lnTo>
                    <a:lnTo>
                      <a:pt x="105" y="29"/>
                    </a:lnTo>
                    <a:lnTo>
                      <a:pt x="98" y="29"/>
                    </a:lnTo>
                    <a:lnTo>
                      <a:pt x="91" y="29"/>
                    </a:lnTo>
                    <a:lnTo>
                      <a:pt x="84" y="28"/>
                    </a:lnTo>
                    <a:lnTo>
                      <a:pt x="76" y="28"/>
                    </a:lnTo>
                    <a:lnTo>
                      <a:pt x="68" y="27"/>
                    </a:lnTo>
                    <a:lnTo>
                      <a:pt x="60" y="26"/>
                    </a:lnTo>
                    <a:lnTo>
                      <a:pt x="52" y="25"/>
                    </a:lnTo>
                    <a:lnTo>
                      <a:pt x="44" y="23"/>
                    </a:lnTo>
                    <a:lnTo>
                      <a:pt x="36" y="22"/>
                    </a:lnTo>
                    <a:lnTo>
                      <a:pt x="28" y="20"/>
                    </a:lnTo>
                    <a:lnTo>
                      <a:pt x="20" y="17"/>
                    </a:lnTo>
                    <a:lnTo>
                      <a:pt x="12" y="15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" y="42"/>
                    </a:lnTo>
                    <a:lnTo>
                      <a:pt x="0" y="73"/>
                    </a:lnTo>
                    <a:lnTo>
                      <a:pt x="0" y="100"/>
                    </a:lnTo>
                    <a:lnTo>
                      <a:pt x="0" y="123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4" y="217"/>
                    </a:lnTo>
                    <a:lnTo>
                      <a:pt x="8" y="219"/>
                    </a:lnTo>
                    <a:lnTo>
                      <a:pt x="13" y="221"/>
                    </a:lnTo>
                    <a:lnTo>
                      <a:pt x="20" y="223"/>
                    </a:lnTo>
                    <a:lnTo>
                      <a:pt x="26" y="225"/>
                    </a:lnTo>
                    <a:lnTo>
                      <a:pt x="33" y="226"/>
                    </a:lnTo>
                    <a:lnTo>
                      <a:pt x="41" y="228"/>
                    </a:lnTo>
                    <a:lnTo>
                      <a:pt x="49" y="230"/>
                    </a:lnTo>
                    <a:lnTo>
                      <a:pt x="57" y="231"/>
                    </a:lnTo>
                    <a:lnTo>
                      <a:pt x="66" y="232"/>
                    </a:lnTo>
                    <a:lnTo>
                      <a:pt x="76" y="233"/>
                    </a:lnTo>
                    <a:lnTo>
                      <a:pt x="85" y="234"/>
                    </a:lnTo>
                    <a:lnTo>
                      <a:pt x="95" y="235"/>
                    </a:lnTo>
                    <a:lnTo>
                      <a:pt x="105" y="235"/>
                    </a:lnTo>
                    <a:lnTo>
                      <a:pt x="115" y="236"/>
                    </a:lnTo>
                    <a:lnTo>
                      <a:pt x="125" y="236"/>
                    </a:lnTo>
                    <a:lnTo>
                      <a:pt x="135" y="236"/>
                    </a:lnTo>
                    <a:lnTo>
                      <a:pt x="146" y="236"/>
                    </a:lnTo>
                    <a:lnTo>
                      <a:pt x="156" y="236"/>
                    </a:lnTo>
                    <a:lnTo>
                      <a:pt x="166" y="235"/>
                    </a:lnTo>
                    <a:lnTo>
                      <a:pt x="176" y="234"/>
                    </a:lnTo>
                    <a:lnTo>
                      <a:pt x="185" y="233"/>
                    </a:lnTo>
                    <a:lnTo>
                      <a:pt x="195" y="232"/>
                    </a:lnTo>
                    <a:lnTo>
                      <a:pt x="204" y="231"/>
                    </a:lnTo>
                    <a:lnTo>
                      <a:pt x="213" y="229"/>
                    </a:lnTo>
                    <a:lnTo>
                      <a:pt x="221" y="227"/>
                    </a:lnTo>
                    <a:lnTo>
                      <a:pt x="229" y="225"/>
                    </a:lnTo>
                    <a:lnTo>
                      <a:pt x="237" y="223"/>
                    </a:lnTo>
                    <a:lnTo>
                      <a:pt x="244" y="220"/>
                    </a:lnTo>
                    <a:lnTo>
                      <a:pt x="250" y="217"/>
                    </a:lnTo>
                    <a:lnTo>
                      <a:pt x="255" y="214"/>
                    </a:lnTo>
                    <a:lnTo>
                      <a:pt x="260" y="210"/>
                    </a:lnTo>
                    <a:close/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478"/>
              <p:cNvSpPr>
                <a:spLocks/>
              </p:cNvSpPr>
              <p:nvPr/>
            </p:nvSpPr>
            <p:spPr bwMode="auto">
              <a:xfrm>
                <a:off x="4783" y="1704"/>
                <a:ext cx="16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12" y="3"/>
                  </a:cxn>
                  <a:cxn ang="0">
                    <a:pos x="17" y="4"/>
                  </a:cxn>
                  <a:cxn ang="0">
                    <a:pos x="22" y="6"/>
                  </a:cxn>
                  <a:cxn ang="0">
                    <a:pos x="27" y="7"/>
                  </a:cxn>
                  <a:cxn ang="0">
                    <a:pos x="32" y="8"/>
                  </a:cxn>
                  <a:cxn ang="0">
                    <a:pos x="36" y="8"/>
                  </a:cxn>
                  <a:cxn ang="0">
                    <a:pos x="41" y="9"/>
                  </a:cxn>
                  <a:cxn ang="0">
                    <a:pos x="45" y="10"/>
                  </a:cxn>
                  <a:cxn ang="0">
                    <a:pos x="49" y="10"/>
                  </a:cxn>
                  <a:cxn ang="0">
                    <a:pos x="52" y="11"/>
                  </a:cxn>
                  <a:cxn ang="0">
                    <a:pos x="56" y="11"/>
                  </a:cxn>
                  <a:cxn ang="0">
                    <a:pos x="59" y="11"/>
                  </a:cxn>
                  <a:cxn ang="0">
                    <a:pos x="63" y="11"/>
                  </a:cxn>
                  <a:cxn ang="0">
                    <a:pos x="66" y="11"/>
                  </a:cxn>
                  <a:cxn ang="0">
                    <a:pos x="69" y="11"/>
                  </a:cxn>
                  <a:cxn ang="0">
                    <a:pos x="69" y="11"/>
                  </a:cxn>
                  <a:cxn ang="0">
                    <a:pos x="72" y="11"/>
                  </a:cxn>
                  <a:cxn ang="0">
                    <a:pos x="76" y="11"/>
                  </a:cxn>
                  <a:cxn ang="0">
                    <a:pos x="79" y="12"/>
                  </a:cxn>
                  <a:cxn ang="0">
                    <a:pos x="83" y="12"/>
                  </a:cxn>
                  <a:cxn ang="0">
                    <a:pos x="87" y="12"/>
                  </a:cxn>
                  <a:cxn ang="0">
                    <a:pos x="91" y="12"/>
                  </a:cxn>
                  <a:cxn ang="0">
                    <a:pos x="96" y="11"/>
                  </a:cxn>
                  <a:cxn ang="0">
                    <a:pos x="100" y="11"/>
                  </a:cxn>
                  <a:cxn ang="0">
                    <a:pos x="105" y="11"/>
                  </a:cxn>
                  <a:cxn ang="0">
                    <a:pos x="110" y="10"/>
                  </a:cxn>
                  <a:cxn ang="0">
                    <a:pos x="115" y="9"/>
                  </a:cxn>
                  <a:cxn ang="0">
                    <a:pos x="120" y="8"/>
                  </a:cxn>
                  <a:cxn ang="0">
                    <a:pos x="125" y="6"/>
                  </a:cxn>
                  <a:cxn ang="0">
                    <a:pos x="130" y="5"/>
                  </a:cxn>
                  <a:cxn ang="0">
                    <a:pos x="135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2">
                    <a:moveTo>
                      <a:pt x="0" y="0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12" y="3"/>
                    </a:lnTo>
                    <a:lnTo>
                      <a:pt x="17" y="4"/>
                    </a:lnTo>
                    <a:lnTo>
                      <a:pt x="22" y="6"/>
                    </a:lnTo>
                    <a:lnTo>
                      <a:pt x="27" y="7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41" y="9"/>
                    </a:lnTo>
                    <a:lnTo>
                      <a:pt x="45" y="10"/>
                    </a:lnTo>
                    <a:lnTo>
                      <a:pt x="49" y="10"/>
                    </a:lnTo>
                    <a:lnTo>
                      <a:pt x="52" y="11"/>
                    </a:lnTo>
                    <a:lnTo>
                      <a:pt x="56" y="11"/>
                    </a:lnTo>
                    <a:lnTo>
                      <a:pt x="59" y="11"/>
                    </a:lnTo>
                    <a:lnTo>
                      <a:pt x="63" y="11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2" y="11"/>
                    </a:lnTo>
                    <a:lnTo>
                      <a:pt x="76" y="11"/>
                    </a:lnTo>
                    <a:lnTo>
                      <a:pt x="79" y="12"/>
                    </a:lnTo>
                    <a:lnTo>
                      <a:pt x="83" y="12"/>
                    </a:lnTo>
                    <a:lnTo>
                      <a:pt x="87" y="12"/>
                    </a:lnTo>
                    <a:lnTo>
                      <a:pt x="91" y="12"/>
                    </a:lnTo>
                    <a:lnTo>
                      <a:pt x="96" y="11"/>
                    </a:lnTo>
                    <a:lnTo>
                      <a:pt x="100" y="11"/>
                    </a:lnTo>
                    <a:lnTo>
                      <a:pt x="105" y="11"/>
                    </a:lnTo>
                    <a:lnTo>
                      <a:pt x="110" y="10"/>
                    </a:lnTo>
                    <a:lnTo>
                      <a:pt x="115" y="9"/>
                    </a:lnTo>
                    <a:lnTo>
                      <a:pt x="120" y="8"/>
                    </a:lnTo>
                    <a:lnTo>
                      <a:pt x="125" y="6"/>
                    </a:lnTo>
                    <a:lnTo>
                      <a:pt x="130" y="5"/>
                    </a:lnTo>
                    <a:lnTo>
                      <a:pt x="135" y="2"/>
                    </a:lnTo>
                    <a:lnTo>
                      <a:pt x="14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Rectangle 10" descr="Wide downward diagonal"/>
            <p:cNvSpPr>
              <a:spLocks noChangeArrowheads="1"/>
            </p:cNvSpPr>
            <p:nvPr/>
          </p:nvSpPr>
          <p:spPr bwMode="auto">
            <a:xfrm>
              <a:off x="2629" y="2173"/>
              <a:ext cx="2551" cy="127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346788" tIns="170351" rIns="346788" bIns="170351"/>
            <a:lstStyle/>
            <a:p>
              <a:endParaRPr lang="en-US"/>
            </a:p>
          </p:txBody>
        </p:sp>
        <p:sp>
          <p:nvSpPr>
            <p:cNvPr id="9" name="Rectangle 11" descr="Wide downward diagonal"/>
            <p:cNvSpPr>
              <a:spLocks noChangeArrowheads="1"/>
            </p:cNvSpPr>
            <p:nvPr/>
          </p:nvSpPr>
          <p:spPr bwMode="auto">
            <a:xfrm>
              <a:off x="2629" y="3442"/>
              <a:ext cx="2551" cy="126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346788" tIns="170351" rIns="346788" bIns="170351"/>
            <a:lstStyle/>
            <a:p>
              <a:endParaRPr lang="en-US"/>
            </a:p>
          </p:txBody>
        </p:sp>
        <p:grpSp>
          <p:nvGrpSpPr>
            <p:cNvPr id="10" name="Group 789"/>
            <p:cNvGrpSpPr>
              <a:grpSpLocks/>
            </p:cNvGrpSpPr>
            <p:nvPr/>
          </p:nvGrpSpPr>
          <p:grpSpPr bwMode="auto">
            <a:xfrm>
              <a:off x="2664" y="1296"/>
              <a:ext cx="1712" cy="861"/>
              <a:chOff x="2664" y="1296"/>
              <a:chExt cx="1712" cy="861"/>
            </a:xfrm>
          </p:grpSpPr>
          <p:sp>
            <p:nvSpPr>
              <p:cNvPr id="375" name="Freeform 51"/>
              <p:cNvSpPr>
                <a:spLocks/>
              </p:cNvSpPr>
              <p:nvPr/>
            </p:nvSpPr>
            <p:spPr bwMode="auto">
              <a:xfrm>
                <a:off x="2664" y="1446"/>
                <a:ext cx="316" cy="707"/>
              </a:xfrm>
              <a:custGeom>
                <a:avLst/>
                <a:gdLst/>
                <a:ahLst/>
                <a:cxnLst>
                  <a:cxn ang="0">
                    <a:pos x="111" y="83"/>
                  </a:cxn>
                  <a:cxn ang="0">
                    <a:pos x="105" y="103"/>
                  </a:cxn>
                  <a:cxn ang="0">
                    <a:pos x="92" y="119"/>
                  </a:cxn>
                  <a:cxn ang="0">
                    <a:pos x="75" y="133"/>
                  </a:cxn>
                  <a:cxn ang="0">
                    <a:pos x="54" y="146"/>
                  </a:cxn>
                  <a:cxn ang="0">
                    <a:pos x="34" y="160"/>
                  </a:cxn>
                  <a:cxn ang="0">
                    <a:pos x="17" y="175"/>
                  </a:cxn>
                  <a:cxn ang="0">
                    <a:pos x="5" y="192"/>
                  </a:cxn>
                  <a:cxn ang="0">
                    <a:pos x="1" y="215"/>
                  </a:cxn>
                  <a:cxn ang="0">
                    <a:pos x="0" y="674"/>
                  </a:cxn>
                  <a:cxn ang="0">
                    <a:pos x="1" y="695"/>
                  </a:cxn>
                  <a:cxn ang="0">
                    <a:pos x="4" y="705"/>
                  </a:cxn>
                  <a:cxn ang="0">
                    <a:pos x="10" y="707"/>
                  </a:cxn>
                  <a:cxn ang="0">
                    <a:pos x="297" y="707"/>
                  </a:cxn>
                  <a:cxn ang="0">
                    <a:pos x="305" y="704"/>
                  </a:cxn>
                  <a:cxn ang="0">
                    <a:pos x="313" y="695"/>
                  </a:cxn>
                  <a:cxn ang="0">
                    <a:pos x="316" y="680"/>
                  </a:cxn>
                  <a:cxn ang="0">
                    <a:pos x="315" y="658"/>
                  </a:cxn>
                  <a:cxn ang="0">
                    <a:pos x="314" y="203"/>
                  </a:cxn>
                  <a:cxn ang="0">
                    <a:pos x="305" y="183"/>
                  </a:cxn>
                  <a:cxn ang="0">
                    <a:pos x="290" y="167"/>
                  </a:cxn>
                  <a:cxn ang="0">
                    <a:pos x="271" y="153"/>
                  </a:cxn>
                  <a:cxn ang="0">
                    <a:pos x="251" y="140"/>
                  </a:cxn>
                  <a:cxn ang="0">
                    <a:pos x="231" y="127"/>
                  </a:cxn>
                  <a:cxn ang="0">
                    <a:pos x="216" y="111"/>
                  </a:cxn>
                  <a:cxn ang="0">
                    <a:pos x="206" y="93"/>
                  </a:cxn>
                  <a:cxn ang="0">
                    <a:pos x="205" y="0"/>
                  </a:cxn>
                  <a:cxn ang="0">
                    <a:pos x="193" y="3"/>
                  </a:cxn>
                  <a:cxn ang="0">
                    <a:pos x="181" y="5"/>
                  </a:cxn>
                  <a:cxn ang="0">
                    <a:pos x="170" y="6"/>
                  </a:cxn>
                  <a:cxn ang="0">
                    <a:pos x="159" y="7"/>
                  </a:cxn>
                  <a:cxn ang="0">
                    <a:pos x="147" y="6"/>
                  </a:cxn>
                  <a:cxn ang="0">
                    <a:pos x="136" y="5"/>
                  </a:cxn>
                  <a:cxn ang="0">
                    <a:pos x="124" y="3"/>
                  </a:cxn>
                  <a:cxn ang="0">
                    <a:pos x="111" y="0"/>
                  </a:cxn>
                </a:cxnLst>
                <a:rect l="0" t="0" r="r" b="b"/>
                <a:pathLst>
                  <a:path w="316" h="707">
                    <a:moveTo>
                      <a:pt x="111" y="0"/>
                    </a:moveTo>
                    <a:lnTo>
                      <a:pt x="111" y="83"/>
                    </a:lnTo>
                    <a:lnTo>
                      <a:pt x="109" y="93"/>
                    </a:lnTo>
                    <a:lnTo>
                      <a:pt x="105" y="103"/>
                    </a:lnTo>
                    <a:lnTo>
                      <a:pt x="100" y="111"/>
                    </a:lnTo>
                    <a:lnTo>
                      <a:pt x="92" y="119"/>
                    </a:lnTo>
                    <a:lnTo>
                      <a:pt x="84" y="127"/>
                    </a:lnTo>
                    <a:lnTo>
                      <a:pt x="75" y="133"/>
                    </a:lnTo>
                    <a:lnTo>
                      <a:pt x="65" y="140"/>
                    </a:lnTo>
                    <a:lnTo>
                      <a:pt x="54" y="146"/>
                    </a:lnTo>
                    <a:lnTo>
                      <a:pt x="44" y="153"/>
                    </a:lnTo>
                    <a:lnTo>
                      <a:pt x="34" y="160"/>
                    </a:lnTo>
                    <a:lnTo>
                      <a:pt x="25" y="167"/>
                    </a:lnTo>
                    <a:lnTo>
                      <a:pt x="17" y="175"/>
                    </a:lnTo>
                    <a:lnTo>
                      <a:pt x="10" y="183"/>
                    </a:lnTo>
                    <a:lnTo>
                      <a:pt x="5" y="192"/>
                    </a:lnTo>
                    <a:lnTo>
                      <a:pt x="2" y="203"/>
                    </a:lnTo>
                    <a:lnTo>
                      <a:pt x="1" y="215"/>
                    </a:lnTo>
                    <a:lnTo>
                      <a:pt x="0" y="658"/>
                    </a:lnTo>
                    <a:lnTo>
                      <a:pt x="0" y="674"/>
                    </a:lnTo>
                    <a:lnTo>
                      <a:pt x="1" y="686"/>
                    </a:lnTo>
                    <a:lnTo>
                      <a:pt x="1" y="695"/>
                    </a:lnTo>
                    <a:lnTo>
                      <a:pt x="2" y="701"/>
                    </a:lnTo>
                    <a:lnTo>
                      <a:pt x="4" y="705"/>
                    </a:lnTo>
                    <a:lnTo>
                      <a:pt x="6" y="706"/>
                    </a:lnTo>
                    <a:lnTo>
                      <a:pt x="10" y="707"/>
                    </a:lnTo>
                    <a:lnTo>
                      <a:pt x="15" y="707"/>
                    </a:lnTo>
                    <a:lnTo>
                      <a:pt x="297" y="707"/>
                    </a:lnTo>
                    <a:lnTo>
                      <a:pt x="301" y="706"/>
                    </a:lnTo>
                    <a:lnTo>
                      <a:pt x="305" y="704"/>
                    </a:lnTo>
                    <a:lnTo>
                      <a:pt x="309" y="700"/>
                    </a:lnTo>
                    <a:lnTo>
                      <a:pt x="313" y="695"/>
                    </a:lnTo>
                    <a:lnTo>
                      <a:pt x="315" y="688"/>
                    </a:lnTo>
                    <a:lnTo>
                      <a:pt x="316" y="680"/>
                    </a:lnTo>
                    <a:lnTo>
                      <a:pt x="316" y="669"/>
                    </a:lnTo>
                    <a:lnTo>
                      <a:pt x="315" y="658"/>
                    </a:lnTo>
                    <a:lnTo>
                      <a:pt x="315" y="215"/>
                    </a:lnTo>
                    <a:lnTo>
                      <a:pt x="314" y="203"/>
                    </a:lnTo>
                    <a:lnTo>
                      <a:pt x="310" y="192"/>
                    </a:lnTo>
                    <a:lnTo>
                      <a:pt x="305" y="183"/>
                    </a:lnTo>
                    <a:lnTo>
                      <a:pt x="298" y="175"/>
                    </a:lnTo>
                    <a:lnTo>
                      <a:pt x="290" y="167"/>
                    </a:lnTo>
                    <a:lnTo>
                      <a:pt x="281" y="160"/>
                    </a:lnTo>
                    <a:lnTo>
                      <a:pt x="271" y="153"/>
                    </a:lnTo>
                    <a:lnTo>
                      <a:pt x="261" y="146"/>
                    </a:lnTo>
                    <a:lnTo>
                      <a:pt x="251" y="140"/>
                    </a:lnTo>
                    <a:lnTo>
                      <a:pt x="241" y="133"/>
                    </a:lnTo>
                    <a:lnTo>
                      <a:pt x="231" y="127"/>
                    </a:lnTo>
                    <a:lnTo>
                      <a:pt x="223" y="119"/>
                    </a:lnTo>
                    <a:lnTo>
                      <a:pt x="216" y="111"/>
                    </a:lnTo>
                    <a:lnTo>
                      <a:pt x="210" y="103"/>
                    </a:lnTo>
                    <a:lnTo>
                      <a:pt x="206" y="93"/>
                    </a:lnTo>
                    <a:lnTo>
                      <a:pt x="205" y="83"/>
                    </a:lnTo>
                    <a:lnTo>
                      <a:pt x="205" y="0"/>
                    </a:lnTo>
                    <a:lnTo>
                      <a:pt x="199" y="2"/>
                    </a:lnTo>
                    <a:lnTo>
                      <a:pt x="193" y="3"/>
                    </a:lnTo>
                    <a:lnTo>
                      <a:pt x="187" y="4"/>
                    </a:lnTo>
                    <a:lnTo>
                      <a:pt x="181" y="5"/>
                    </a:lnTo>
                    <a:lnTo>
                      <a:pt x="175" y="6"/>
                    </a:lnTo>
                    <a:lnTo>
                      <a:pt x="170" y="6"/>
                    </a:lnTo>
                    <a:lnTo>
                      <a:pt x="164" y="7"/>
                    </a:lnTo>
                    <a:lnTo>
                      <a:pt x="159" y="7"/>
                    </a:lnTo>
                    <a:lnTo>
                      <a:pt x="153" y="7"/>
                    </a:lnTo>
                    <a:lnTo>
                      <a:pt x="147" y="6"/>
                    </a:lnTo>
                    <a:lnTo>
                      <a:pt x="142" y="6"/>
                    </a:lnTo>
                    <a:lnTo>
                      <a:pt x="136" y="5"/>
                    </a:lnTo>
                    <a:lnTo>
                      <a:pt x="130" y="4"/>
                    </a:lnTo>
                    <a:lnTo>
                      <a:pt x="124" y="3"/>
                    </a:lnTo>
                    <a:lnTo>
                      <a:pt x="117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DB1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52"/>
              <p:cNvSpPr>
                <a:spLocks/>
              </p:cNvSpPr>
              <p:nvPr/>
            </p:nvSpPr>
            <p:spPr bwMode="auto">
              <a:xfrm>
                <a:off x="2770" y="1296"/>
                <a:ext cx="99" cy="143"/>
              </a:xfrm>
              <a:custGeom>
                <a:avLst/>
                <a:gdLst/>
                <a:ahLst/>
                <a:cxnLst>
                  <a:cxn ang="0">
                    <a:pos x="99" y="18"/>
                  </a:cxn>
                  <a:cxn ang="0">
                    <a:pos x="92" y="14"/>
                  </a:cxn>
                  <a:cxn ang="0">
                    <a:pos x="86" y="10"/>
                  </a:cxn>
                  <a:cxn ang="0">
                    <a:pos x="80" y="7"/>
                  </a:cxn>
                  <a:cxn ang="0">
                    <a:pos x="73" y="4"/>
                  </a:cxn>
                  <a:cxn ang="0">
                    <a:pos x="67" y="2"/>
                  </a:cxn>
                  <a:cxn ang="0">
                    <a:pos x="62" y="1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8" y="1"/>
                  </a:cxn>
                  <a:cxn ang="0">
                    <a:pos x="32" y="2"/>
                  </a:cxn>
                  <a:cxn ang="0">
                    <a:pos x="25" y="4"/>
                  </a:cxn>
                  <a:cxn ang="0">
                    <a:pos x="20" y="7"/>
                  </a:cxn>
                  <a:cxn ang="0">
                    <a:pos x="13" y="10"/>
                  </a:cxn>
                  <a:cxn ang="0">
                    <a:pos x="7" y="14"/>
                  </a:cxn>
                  <a:cxn ang="0">
                    <a:pos x="0" y="18"/>
                  </a:cxn>
                  <a:cxn ang="0">
                    <a:pos x="0" y="134"/>
                  </a:cxn>
                  <a:cxn ang="0">
                    <a:pos x="6" y="136"/>
                  </a:cxn>
                  <a:cxn ang="0">
                    <a:pos x="11" y="138"/>
                  </a:cxn>
                  <a:cxn ang="0">
                    <a:pos x="17" y="139"/>
                  </a:cxn>
                  <a:cxn ang="0">
                    <a:pos x="23" y="140"/>
                  </a:cxn>
                  <a:cxn ang="0">
                    <a:pos x="29" y="141"/>
                  </a:cxn>
                  <a:cxn ang="0">
                    <a:pos x="35" y="142"/>
                  </a:cxn>
                  <a:cxn ang="0">
                    <a:pos x="41" y="143"/>
                  </a:cxn>
                  <a:cxn ang="0">
                    <a:pos x="46" y="143"/>
                  </a:cxn>
                  <a:cxn ang="0">
                    <a:pos x="52" y="143"/>
                  </a:cxn>
                  <a:cxn ang="0">
                    <a:pos x="58" y="143"/>
                  </a:cxn>
                  <a:cxn ang="0">
                    <a:pos x="64" y="141"/>
                  </a:cxn>
                  <a:cxn ang="0">
                    <a:pos x="71" y="141"/>
                  </a:cxn>
                  <a:cxn ang="0">
                    <a:pos x="78" y="140"/>
                  </a:cxn>
                  <a:cxn ang="0">
                    <a:pos x="84" y="138"/>
                  </a:cxn>
                  <a:cxn ang="0">
                    <a:pos x="91" y="136"/>
                  </a:cxn>
                  <a:cxn ang="0">
                    <a:pos x="99" y="134"/>
                  </a:cxn>
                  <a:cxn ang="0">
                    <a:pos x="99" y="18"/>
                  </a:cxn>
                </a:cxnLst>
                <a:rect l="0" t="0" r="r" b="b"/>
                <a:pathLst>
                  <a:path w="99" h="143">
                    <a:moveTo>
                      <a:pt x="99" y="18"/>
                    </a:moveTo>
                    <a:lnTo>
                      <a:pt x="92" y="14"/>
                    </a:lnTo>
                    <a:lnTo>
                      <a:pt x="86" y="10"/>
                    </a:lnTo>
                    <a:lnTo>
                      <a:pt x="80" y="7"/>
                    </a:lnTo>
                    <a:lnTo>
                      <a:pt x="73" y="4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8" y="1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20" y="7"/>
                    </a:lnTo>
                    <a:lnTo>
                      <a:pt x="13" y="10"/>
                    </a:lnTo>
                    <a:lnTo>
                      <a:pt x="7" y="14"/>
                    </a:lnTo>
                    <a:lnTo>
                      <a:pt x="0" y="18"/>
                    </a:lnTo>
                    <a:lnTo>
                      <a:pt x="0" y="134"/>
                    </a:lnTo>
                    <a:lnTo>
                      <a:pt x="6" y="136"/>
                    </a:lnTo>
                    <a:lnTo>
                      <a:pt x="11" y="138"/>
                    </a:lnTo>
                    <a:lnTo>
                      <a:pt x="17" y="139"/>
                    </a:lnTo>
                    <a:lnTo>
                      <a:pt x="23" y="140"/>
                    </a:lnTo>
                    <a:lnTo>
                      <a:pt x="29" y="141"/>
                    </a:lnTo>
                    <a:lnTo>
                      <a:pt x="35" y="142"/>
                    </a:lnTo>
                    <a:lnTo>
                      <a:pt x="41" y="143"/>
                    </a:lnTo>
                    <a:lnTo>
                      <a:pt x="46" y="143"/>
                    </a:lnTo>
                    <a:lnTo>
                      <a:pt x="52" y="143"/>
                    </a:lnTo>
                    <a:lnTo>
                      <a:pt x="58" y="143"/>
                    </a:lnTo>
                    <a:lnTo>
                      <a:pt x="64" y="141"/>
                    </a:lnTo>
                    <a:lnTo>
                      <a:pt x="71" y="141"/>
                    </a:lnTo>
                    <a:lnTo>
                      <a:pt x="78" y="140"/>
                    </a:lnTo>
                    <a:lnTo>
                      <a:pt x="84" y="138"/>
                    </a:lnTo>
                    <a:lnTo>
                      <a:pt x="91" y="136"/>
                    </a:lnTo>
                    <a:lnTo>
                      <a:pt x="99" y="134"/>
                    </a:lnTo>
                    <a:lnTo>
                      <a:pt x="99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Rectangle 544"/>
              <p:cNvSpPr>
                <a:spLocks noChangeArrowheads="1"/>
              </p:cNvSpPr>
              <p:nvPr/>
            </p:nvSpPr>
            <p:spPr bwMode="auto">
              <a:xfrm rot="5400000">
                <a:off x="2514" y="1749"/>
                <a:ext cx="62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effectLst/>
                  </a:rPr>
                  <a:t>Shampoo</a:t>
                </a:r>
              </a:p>
            </p:txBody>
          </p:sp>
          <p:sp>
            <p:nvSpPr>
              <p:cNvPr id="378" name="Freeform 549"/>
              <p:cNvSpPr>
                <a:spLocks/>
              </p:cNvSpPr>
              <p:nvPr/>
            </p:nvSpPr>
            <p:spPr bwMode="auto">
              <a:xfrm>
                <a:off x="3013" y="1446"/>
                <a:ext cx="316" cy="707"/>
              </a:xfrm>
              <a:custGeom>
                <a:avLst/>
                <a:gdLst/>
                <a:ahLst/>
                <a:cxnLst>
                  <a:cxn ang="0">
                    <a:pos x="111" y="83"/>
                  </a:cxn>
                  <a:cxn ang="0">
                    <a:pos x="105" y="103"/>
                  </a:cxn>
                  <a:cxn ang="0">
                    <a:pos x="92" y="119"/>
                  </a:cxn>
                  <a:cxn ang="0">
                    <a:pos x="75" y="133"/>
                  </a:cxn>
                  <a:cxn ang="0">
                    <a:pos x="54" y="146"/>
                  </a:cxn>
                  <a:cxn ang="0">
                    <a:pos x="34" y="160"/>
                  </a:cxn>
                  <a:cxn ang="0">
                    <a:pos x="17" y="175"/>
                  </a:cxn>
                  <a:cxn ang="0">
                    <a:pos x="5" y="192"/>
                  </a:cxn>
                  <a:cxn ang="0">
                    <a:pos x="1" y="215"/>
                  </a:cxn>
                  <a:cxn ang="0">
                    <a:pos x="0" y="674"/>
                  </a:cxn>
                  <a:cxn ang="0">
                    <a:pos x="1" y="695"/>
                  </a:cxn>
                  <a:cxn ang="0">
                    <a:pos x="4" y="705"/>
                  </a:cxn>
                  <a:cxn ang="0">
                    <a:pos x="10" y="707"/>
                  </a:cxn>
                  <a:cxn ang="0">
                    <a:pos x="297" y="707"/>
                  </a:cxn>
                  <a:cxn ang="0">
                    <a:pos x="305" y="704"/>
                  </a:cxn>
                  <a:cxn ang="0">
                    <a:pos x="313" y="695"/>
                  </a:cxn>
                  <a:cxn ang="0">
                    <a:pos x="316" y="680"/>
                  </a:cxn>
                  <a:cxn ang="0">
                    <a:pos x="315" y="658"/>
                  </a:cxn>
                  <a:cxn ang="0">
                    <a:pos x="314" y="203"/>
                  </a:cxn>
                  <a:cxn ang="0">
                    <a:pos x="305" y="183"/>
                  </a:cxn>
                  <a:cxn ang="0">
                    <a:pos x="290" y="167"/>
                  </a:cxn>
                  <a:cxn ang="0">
                    <a:pos x="271" y="153"/>
                  </a:cxn>
                  <a:cxn ang="0">
                    <a:pos x="251" y="140"/>
                  </a:cxn>
                  <a:cxn ang="0">
                    <a:pos x="231" y="127"/>
                  </a:cxn>
                  <a:cxn ang="0">
                    <a:pos x="216" y="111"/>
                  </a:cxn>
                  <a:cxn ang="0">
                    <a:pos x="206" y="93"/>
                  </a:cxn>
                  <a:cxn ang="0">
                    <a:pos x="205" y="0"/>
                  </a:cxn>
                  <a:cxn ang="0">
                    <a:pos x="193" y="3"/>
                  </a:cxn>
                  <a:cxn ang="0">
                    <a:pos x="181" y="5"/>
                  </a:cxn>
                  <a:cxn ang="0">
                    <a:pos x="170" y="6"/>
                  </a:cxn>
                  <a:cxn ang="0">
                    <a:pos x="159" y="7"/>
                  </a:cxn>
                  <a:cxn ang="0">
                    <a:pos x="147" y="6"/>
                  </a:cxn>
                  <a:cxn ang="0">
                    <a:pos x="136" y="5"/>
                  </a:cxn>
                  <a:cxn ang="0">
                    <a:pos x="124" y="3"/>
                  </a:cxn>
                  <a:cxn ang="0">
                    <a:pos x="111" y="0"/>
                  </a:cxn>
                </a:cxnLst>
                <a:rect l="0" t="0" r="r" b="b"/>
                <a:pathLst>
                  <a:path w="316" h="707">
                    <a:moveTo>
                      <a:pt x="111" y="0"/>
                    </a:moveTo>
                    <a:lnTo>
                      <a:pt x="111" y="83"/>
                    </a:lnTo>
                    <a:lnTo>
                      <a:pt x="109" y="93"/>
                    </a:lnTo>
                    <a:lnTo>
                      <a:pt x="105" y="103"/>
                    </a:lnTo>
                    <a:lnTo>
                      <a:pt x="100" y="111"/>
                    </a:lnTo>
                    <a:lnTo>
                      <a:pt x="92" y="119"/>
                    </a:lnTo>
                    <a:lnTo>
                      <a:pt x="84" y="127"/>
                    </a:lnTo>
                    <a:lnTo>
                      <a:pt x="75" y="133"/>
                    </a:lnTo>
                    <a:lnTo>
                      <a:pt x="65" y="140"/>
                    </a:lnTo>
                    <a:lnTo>
                      <a:pt x="54" y="146"/>
                    </a:lnTo>
                    <a:lnTo>
                      <a:pt x="44" y="153"/>
                    </a:lnTo>
                    <a:lnTo>
                      <a:pt x="34" y="160"/>
                    </a:lnTo>
                    <a:lnTo>
                      <a:pt x="25" y="167"/>
                    </a:lnTo>
                    <a:lnTo>
                      <a:pt x="17" y="175"/>
                    </a:lnTo>
                    <a:lnTo>
                      <a:pt x="10" y="183"/>
                    </a:lnTo>
                    <a:lnTo>
                      <a:pt x="5" y="192"/>
                    </a:lnTo>
                    <a:lnTo>
                      <a:pt x="2" y="203"/>
                    </a:lnTo>
                    <a:lnTo>
                      <a:pt x="1" y="215"/>
                    </a:lnTo>
                    <a:lnTo>
                      <a:pt x="0" y="658"/>
                    </a:lnTo>
                    <a:lnTo>
                      <a:pt x="0" y="674"/>
                    </a:lnTo>
                    <a:lnTo>
                      <a:pt x="1" y="686"/>
                    </a:lnTo>
                    <a:lnTo>
                      <a:pt x="1" y="695"/>
                    </a:lnTo>
                    <a:lnTo>
                      <a:pt x="2" y="701"/>
                    </a:lnTo>
                    <a:lnTo>
                      <a:pt x="4" y="705"/>
                    </a:lnTo>
                    <a:lnTo>
                      <a:pt x="6" y="706"/>
                    </a:lnTo>
                    <a:lnTo>
                      <a:pt x="10" y="707"/>
                    </a:lnTo>
                    <a:lnTo>
                      <a:pt x="15" y="707"/>
                    </a:lnTo>
                    <a:lnTo>
                      <a:pt x="297" y="707"/>
                    </a:lnTo>
                    <a:lnTo>
                      <a:pt x="301" y="706"/>
                    </a:lnTo>
                    <a:lnTo>
                      <a:pt x="305" y="704"/>
                    </a:lnTo>
                    <a:lnTo>
                      <a:pt x="309" y="700"/>
                    </a:lnTo>
                    <a:lnTo>
                      <a:pt x="313" y="695"/>
                    </a:lnTo>
                    <a:lnTo>
                      <a:pt x="315" y="688"/>
                    </a:lnTo>
                    <a:lnTo>
                      <a:pt x="316" y="680"/>
                    </a:lnTo>
                    <a:lnTo>
                      <a:pt x="316" y="669"/>
                    </a:lnTo>
                    <a:lnTo>
                      <a:pt x="315" y="658"/>
                    </a:lnTo>
                    <a:lnTo>
                      <a:pt x="315" y="215"/>
                    </a:lnTo>
                    <a:lnTo>
                      <a:pt x="314" y="203"/>
                    </a:lnTo>
                    <a:lnTo>
                      <a:pt x="310" y="192"/>
                    </a:lnTo>
                    <a:lnTo>
                      <a:pt x="305" y="183"/>
                    </a:lnTo>
                    <a:lnTo>
                      <a:pt x="298" y="175"/>
                    </a:lnTo>
                    <a:lnTo>
                      <a:pt x="290" y="167"/>
                    </a:lnTo>
                    <a:lnTo>
                      <a:pt x="281" y="160"/>
                    </a:lnTo>
                    <a:lnTo>
                      <a:pt x="271" y="153"/>
                    </a:lnTo>
                    <a:lnTo>
                      <a:pt x="261" y="146"/>
                    </a:lnTo>
                    <a:lnTo>
                      <a:pt x="251" y="140"/>
                    </a:lnTo>
                    <a:lnTo>
                      <a:pt x="241" y="133"/>
                    </a:lnTo>
                    <a:lnTo>
                      <a:pt x="231" y="127"/>
                    </a:lnTo>
                    <a:lnTo>
                      <a:pt x="223" y="119"/>
                    </a:lnTo>
                    <a:lnTo>
                      <a:pt x="216" y="111"/>
                    </a:lnTo>
                    <a:lnTo>
                      <a:pt x="210" y="103"/>
                    </a:lnTo>
                    <a:lnTo>
                      <a:pt x="206" y="93"/>
                    </a:lnTo>
                    <a:lnTo>
                      <a:pt x="205" y="83"/>
                    </a:lnTo>
                    <a:lnTo>
                      <a:pt x="205" y="0"/>
                    </a:lnTo>
                    <a:lnTo>
                      <a:pt x="199" y="2"/>
                    </a:lnTo>
                    <a:lnTo>
                      <a:pt x="193" y="3"/>
                    </a:lnTo>
                    <a:lnTo>
                      <a:pt x="187" y="4"/>
                    </a:lnTo>
                    <a:lnTo>
                      <a:pt x="181" y="5"/>
                    </a:lnTo>
                    <a:lnTo>
                      <a:pt x="175" y="6"/>
                    </a:lnTo>
                    <a:lnTo>
                      <a:pt x="170" y="6"/>
                    </a:lnTo>
                    <a:lnTo>
                      <a:pt x="164" y="7"/>
                    </a:lnTo>
                    <a:lnTo>
                      <a:pt x="159" y="7"/>
                    </a:lnTo>
                    <a:lnTo>
                      <a:pt x="153" y="7"/>
                    </a:lnTo>
                    <a:lnTo>
                      <a:pt x="147" y="6"/>
                    </a:lnTo>
                    <a:lnTo>
                      <a:pt x="142" y="6"/>
                    </a:lnTo>
                    <a:lnTo>
                      <a:pt x="136" y="5"/>
                    </a:lnTo>
                    <a:lnTo>
                      <a:pt x="130" y="4"/>
                    </a:lnTo>
                    <a:lnTo>
                      <a:pt x="124" y="3"/>
                    </a:lnTo>
                    <a:lnTo>
                      <a:pt x="117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DB1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550"/>
              <p:cNvSpPr>
                <a:spLocks/>
              </p:cNvSpPr>
              <p:nvPr/>
            </p:nvSpPr>
            <p:spPr bwMode="auto">
              <a:xfrm>
                <a:off x="3119" y="1296"/>
                <a:ext cx="99" cy="143"/>
              </a:xfrm>
              <a:custGeom>
                <a:avLst/>
                <a:gdLst/>
                <a:ahLst/>
                <a:cxnLst>
                  <a:cxn ang="0">
                    <a:pos x="99" y="18"/>
                  </a:cxn>
                  <a:cxn ang="0">
                    <a:pos x="92" y="14"/>
                  </a:cxn>
                  <a:cxn ang="0">
                    <a:pos x="86" y="10"/>
                  </a:cxn>
                  <a:cxn ang="0">
                    <a:pos x="80" y="7"/>
                  </a:cxn>
                  <a:cxn ang="0">
                    <a:pos x="73" y="4"/>
                  </a:cxn>
                  <a:cxn ang="0">
                    <a:pos x="67" y="2"/>
                  </a:cxn>
                  <a:cxn ang="0">
                    <a:pos x="62" y="1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8" y="1"/>
                  </a:cxn>
                  <a:cxn ang="0">
                    <a:pos x="32" y="2"/>
                  </a:cxn>
                  <a:cxn ang="0">
                    <a:pos x="25" y="4"/>
                  </a:cxn>
                  <a:cxn ang="0">
                    <a:pos x="20" y="7"/>
                  </a:cxn>
                  <a:cxn ang="0">
                    <a:pos x="13" y="10"/>
                  </a:cxn>
                  <a:cxn ang="0">
                    <a:pos x="7" y="14"/>
                  </a:cxn>
                  <a:cxn ang="0">
                    <a:pos x="0" y="18"/>
                  </a:cxn>
                  <a:cxn ang="0">
                    <a:pos x="0" y="134"/>
                  </a:cxn>
                  <a:cxn ang="0">
                    <a:pos x="6" y="136"/>
                  </a:cxn>
                  <a:cxn ang="0">
                    <a:pos x="11" y="138"/>
                  </a:cxn>
                  <a:cxn ang="0">
                    <a:pos x="17" y="139"/>
                  </a:cxn>
                  <a:cxn ang="0">
                    <a:pos x="23" y="140"/>
                  </a:cxn>
                  <a:cxn ang="0">
                    <a:pos x="29" y="141"/>
                  </a:cxn>
                  <a:cxn ang="0">
                    <a:pos x="35" y="142"/>
                  </a:cxn>
                  <a:cxn ang="0">
                    <a:pos x="41" y="143"/>
                  </a:cxn>
                  <a:cxn ang="0">
                    <a:pos x="46" y="143"/>
                  </a:cxn>
                  <a:cxn ang="0">
                    <a:pos x="52" y="143"/>
                  </a:cxn>
                  <a:cxn ang="0">
                    <a:pos x="58" y="143"/>
                  </a:cxn>
                  <a:cxn ang="0">
                    <a:pos x="64" y="141"/>
                  </a:cxn>
                  <a:cxn ang="0">
                    <a:pos x="71" y="141"/>
                  </a:cxn>
                  <a:cxn ang="0">
                    <a:pos x="78" y="140"/>
                  </a:cxn>
                  <a:cxn ang="0">
                    <a:pos x="84" y="138"/>
                  </a:cxn>
                  <a:cxn ang="0">
                    <a:pos x="91" y="136"/>
                  </a:cxn>
                  <a:cxn ang="0">
                    <a:pos x="99" y="134"/>
                  </a:cxn>
                  <a:cxn ang="0">
                    <a:pos x="99" y="18"/>
                  </a:cxn>
                </a:cxnLst>
                <a:rect l="0" t="0" r="r" b="b"/>
                <a:pathLst>
                  <a:path w="99" h="143">
                    <a:moveTo>
                      <a:pt x="99" y="18"/>
                    </a:moveTo>
                    <a:lnTo>
                      <a:pt x="92" y="14"/>
                    </a:lnTo>
                    <a:lnTo>
                      <a:pt x="86" y="10"/>
                    </a:lnTo>
                    <a:lnTo>
                      <a:pt x="80" y="7"/>
                    </a:lnTo>
                    <a:lnTo>
                      <a:pt x="73" y="4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8" y="1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20" y="7"/>
                    </a:lnTo>
                    <a:lnTo>
                      <a:pt x="13" y="10"/>
                    </a:lnTo>
                    <a:lnTo>
                      <a:pt x="7" y="14"/>
                    </a:lnTo>
                    <a:lnTo>
                      <a:pt x="0" y="18"/>
                    </a:lnTo>
                    <a:lnTo>
                      <a:pt x="0" y="134"/>
                    </a:lnTo>
                    <a:lnTo>
                      <a:pt x="6" y="136"/>
                    </a:lnTo>
                    <a:lnTo>
                      <a:pt x="11" y="138"/>
                    </a:lnTo>
                    <a:lnTo>
                      <a:pt x="17" y="139"/>
                    </a:lnTo>
                    <a:lnTo>
                      <a:pt x="23" y="140"/>
                    </a:lnTo>
                    <a:lnTo>
                      <a:pt x="29" y="141"/>
                    </a:lnTo>
                    <a:lnTo>
                      <a:pt x="35" y="142"/>
                    </a:lnTo>
                    <a:lnTo>
                      <a:pt x="41" y="143"/>
                    </a:lnTo>
                    <a:lnTo>
                      <a:pt x="46" y="143"/>
                    </a:lnTo>
                    <a:lnTo>
                      <a:pt x="52" y="143"/>
                    </a:lnTo>
                    <a:lnTo>
                      <a:pt x="58" y="143"/>
                    </a:lnTo>
                    <a:lnTo>
                      <a:pt x="64" y="141"/>
                    </a:lnTo>
                    <a:lnTo>
                      <a:pt x="71" y="141"/>
                    </a:lnTo>
                    <a:lnTo>
                      <a:pt x="78" y="140"/>
                    </a:lnTo>
                    <a:lnTo>
                      <a:pt x="84" y="138"/>
                    </a:lnTo>
                    <a:lnTo>
                      <a:pt x="91" y="136"/>
                    </a:lnTo>
                    <a:lnTo>
                      <a:pt x="99" y="134"/>
                    </a:lnTo>
                    <a:lnTo>
                      <a:pt x="99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Rectangle 551"/>
              <p:cNvSpPr>
                <a:spLocks noChangeArrowheads="1"/>
              </p:cNvSpPr>
              <p:nvPr/>
            </p:nvSpPr>
            <p:spPr bwMode="auto">
              <a:xfrm rot="5400000">
                <a:off x="2863" y="1749"/>
                <a:ext cx="62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effectLst/>
                  </a:rPr>
                  <a:t>Shampoo</a:t>
                </a:r>
              </a:p>
            </p:txBody>
          </p:sp>
          <p:sp>
            <p:nvSpPr>
              <p:cNvPr id="381" name="Freeform 555"/>
              <p:cNvSpPr>
                <a:spLocks/>
              </p:cNvSpPr>
              <p:nvPr/>
            </p:nvSpPr>
            <p:spPr bwMode="auto">
              <a:xfrm>
                <a:off x="3362" y="1446"/>
                <a:ext cx="316" cy="707"/>
              </a:xfrm>
              <a:custGeom>
                <a:avLst/>
                <a:gdLst/>
                <a:ahLst/>
                <a:cxnLst>
                  <a:cxn ang="0">
                    <a:pos x="111" y="83"/>
                  </a:cxn>
                  <a:cxn ang="0">
                    <a:pos x="105" y="103"/>
                  </a:cxn>
                  <a:cxn ang="0">
                    <a:pos x="92" y="119"/>
                  </a:cxn>
                  <a:cxn ang="0">
                    <a:pos x="75" y="133"/>
                  </a:cxn>
                  <a:cxn ang="0">
                    <a:pos x="54" y="146"/>
                  </a:cxn>
                  <a:cxn ang="0">
                    <a:pos x="34" y="160"/>
                  </a:cxn>
                  <a:cxn ang="0">
                    <a:pos x="17" y="175"/>
                  </a:cxn>
                  <a:cxn ang="0">
                    <a:pos x="5" y="192"/>
                  </a:cxn>
                  <a:cxn ang="0">
                    <a:pos x="1" y="215"/>
                  </a:cxn>
                  <a:cxn ang="0">
                    <a:pos x="0" y="674"/>
                  </a:cxn>
                  <a:cxn ang="0">
                    <a:pos x="1" y="695"/>
                  </a:cxn>
                  <a:cxn ang="0">
                    <a:pos x="4" y="705"/>
                  </a:cxn>
                  <a:cxn ang="0">
                    <a:pos x="10" y="707"/>
                  </a:cxn>
                  <a:cxn ang="0">
                    <a:pos x="297" y="707"/>
                  </a:cxn>
                  <a:cxn ang="0">
                    <a:pos x="305" y="704"/>
                  </a:cxn>
                  <a:cxn ang="0">
                    <a:pos x="313" y="695"/>
                  </a:cxn>
                  <a:cxn ang="0">
                    <a:pos x="316" y="680"/>
                  </a:cxn>
                  <a:cxn ang="0">
                    <a:pos x="315" y="658"/>
                  </a:cxn>
                  <a:cxn ang="0">
                    <a:pos x="314" y="203"/>
                  </a:cxn>
                  <a:cxn ang="0">
                    <a:pos x="305" y="183"/>
                  </a:cxn>
                  <a:cxn ang="0">
                    <a:pos x="290" y="167"/>
                  </a:cxn>
                  <a:cxn ang="0">
                    <a:pos x="271" y="153"/>
                  </a:cxn>
                  <a:cxn ang="0">
                    <a:pos x="251" y="140"/>
                  </a:cxn>
                  <a:cxn ang="0">
                    <a:pos x="231" y="127"/>
                  </a:cxn>
                  <a:cxn ang="0">
                    <a:pos x="216" y="111"/>
                  </a:cxn>
                  <a:cxn ang="0">
                    <a:pos x="206" y="93"/>
                  </a:cxn>
                  <a:cxn ang="0">
                    <a:pos x="205" y="0"/>
                  </a:cxn>
                  <a:cxn ang="0">
                    <a:pos x="193" y="3"/>
                  </a:cxn>
                  <a:cxn ang="0">
                    <a:pos x="181" y="5"/>
                  </a:cxn>
                  <a:cxn ang="0">
                    <a:pos x="170" y="6"/>
                  </a:cxn>
                  <a:cxn ang="0">
                    <a:pos x="159" y="7"/>
                  </a:cxn>
                  <a:cxn ang="0">
                    <a:pos x="147" y="6"/>
                  </a:cxn>
                  <a:cxn ang="0">
                    <a:pos x="136" y="5"/>
                  </a:cxn>
                  <a:cxn ang="0">
                    <a:pos x="124" y="3"/>
                  </a:cxn>
                  <a:cxn ang="0">
                    <a:pos x="111" y="0"/>
                  </a:cxn>
                </a:cxnLst>
                <a:rect l="0" t="0" r="r" b="b"/>
                <a:pathLst>
                  <a:path w="316" h="707">
                    <a:moveTo>
                      <a:pt x="111" y="0"/>
                    </a:moveTo>
                    <a:lnTo>
                      <a:pt x="111" y="83"/>
                    </a:lnTo>
                    <a:lnTo>
                      <a:pt x="109" y="93"/>
                    </a:lnTo>
                    <a:lnTo>
                      <a:pt x="105" y="103"/>
                    </a:lnTo>
                    <a:lnTo>
                      <a:pt x="100" y="111"/>
                    </a:lnTo>
                    <a:lnTo>
                      <a:pt x="92" y="119"/>
                    </a:lnTo>
                    <a:lnTo>
                      <a:pt x="84" y="127"/>
                    </a:lnTo>
                    <a:lnTo>
                      <a:pt x="75" y="133"/>
                    </a:lnTo>
                    <a:lnTo>
                      <a:pt x="65" y="140"/>
                    </a:lnTo>
                    <a:lnTo>
                      <a:pt x="54" y="146"/>
                    </a:lnTo>
                    <a:lnTo>
                      <a:pt x="44" y="153"/>
                    </a:lnTo>
                    <a:lnTo>
                      <a:pt x="34" y="160"/>
                    </a:lnTo>
                    <a:lnTo>
                      <a:pt x="25" y="167"/>
                    </a:lnTo>
                    <a:lnTo>
                      <a:pt x="17" y="175"/>
                    </a:lnTo>
                    <a:lnTo>
                      <a:pt x="10" y="183"/>
                    </a:lnTo>
                    <a:lnTo>
                      <a:pt x="5" y="192"/>
                    </a:lnTo>
                    <a:lnTo>
                      <a:pt x="2" y="203"/>
                    </a:lnTo>
                    <a:lnTo>
                      <a:pt x="1" y="215"/>
                    </a:lnTo>
                    <a:lnTo>
                      <a:pt x="0" y="658"/>
                    </a:lnTo>
                    <a:lnTo>
                      <a:pt x="0" y="674"/>
                    </a:lnTo>
                    <a:lnTo>
                      <a:pt x="1" y="686"/>
                    </a:lnTo>
                    <a:lnTo>
                      <a:pt x="1" y="695"/>
                    </a:lnTo>
                    <a:lnTo>
                      <a:pt x="2" y="701"/>
                    </a:lnTo>
                    <a:lnTo>
                      <a:pt x="4" y="705"/>
                    </a:lnTo>
                    <a:lnTo>
                      <a:pt x="6" y="706"/>
                    </a:lnTo>
                    <a:lnTo>
                      <a:pt x="10" y="707"/>
                    </a:lnTo>
                    <a:lnTo>
                      <a:pt x="15" y="707"/>
                    </a:lnTo>
                    <a:lnTo>
                      <a:pt x="297" y="707"/>
                    </a:lnTo>
                    <a:lnTo>
                      <a:pt x="301" y="706"/>
                    </a:lnTo>
                    <a:lnTo>
                      <a:pt x="305" y="704"/>
                    </a:lnTo>
                    <a:lnTo>
                      <a:pt x="309" y="700"/>
                    </a:lnTo>
                    <a:lnTo>
                      <a:pt x="313" y="695"/>
                    </a:lnTo>
                    <a:lnTo>
                      <a:pt x="315" y="688"/>
                    </a:lnTo>
                    <a:lnTo>
                      <a:pt x="316" y="680"/>
                    </a:lnTo>
                    <a:lnTo>
                      <a:pt x="316" y="669"/>
                    </a:lnTo>
                    <a:lnTo>
                      <a:pt x="315" y="658"/>
                    </a:lnTo>
                    <a:lnTo>
                      <a:pt x="315" y="215"/>
                    </a:lnTo>
                    <a:lnTo>
                      <a:pt x="314" y="203"/>
                    </a:lnTo>
                    <a:lnTo>
                      <a:pt x="310" y="192"/>
                    </a:lnTo>
                    <a:lnTo>
                      <a:pt x="305" y="183"/>
                    </a:lnTo>
                    <a:lnTo>
                      <a:pt x="298" y="175"/>
                    </a:lnTo>
                    <a:lnTo>
                      <a:pt x="290" y="167"/>
                    </a:lnTo>
                    <a:lnTo>
                      <a:pt x="281" y="160"/>
                    </a:lnTo>
                    <a:lnTo>
                      <a:pt x="271" y="153"/>
                    </a:lnTo>
                    <a:lnTo>
                      <a:pt x="261" y="146"/>
                    </a:lnTo>
                    <a:lnTo>
                      <a:pt x="251" y="140"/>
                    </a:lnTo>
                    <a:lnTo>
                      <a:pt x="241" y="133"/>
                    </a:lnTo>
                    <a:lnTo>
                      <a:pt x="231" y="127"/>
                    </a:lnTo>
                    <a:lnTo>
                      <a:pt x="223" y="119"/>
                    </a:lnTo>
                    <a:lnTo>
                      <a:pt x="216" y="111"/>
                    </a:lnTo>
                    <a:lnTo>
                      <a:pt x="210" y="103"/>
                    </a:lnTo>
                    <a:lnTo>
                      <a:pt x="206" y="93"/>
                    </a:lnTo>
                    <a:lnTo>
                      <a:pt x="205" y="83"/>
                    </a:lnTo>
                    <a:lnTo>
                      <a:pt x="205" y="0"/>
                    </a:lnTo>
                    <a:lnTo>
                      <a:pt x="199" y="2"/>
                    </a:lnTo>
                    <a:lnTo>
                      <a:pt x="193" y="3"/>
                    </a:lnTo>
                    <a:lnTo>
                      <a:pt x="187" y="4"/>
                    </a:lnTo>
                    <a:lnTo>
                      <a:pt x="181" y="5"/>
                    </a:lnTo>
                    <a:lnTo>
                      <a:pt x="175" y="6"/>
                    </a:lnTo>
                    <a:lnTo>
                      <a:pt x="170" y="6"/>
                    </a:lnTo>
                    <a:lnTo>
                      <a:pt x="164" y="7"/>
                    </a:lnTo>
                    <a:lnTo>
                      <a:pt x="159" y="7"/>
                    </a:lnTo>
                    <a:lnTo>
                      <a:pt x="153" y="7"/>
                    </a:lnTo>
                    <a:lnTo>
                      <a:pt x="147" y="6"/>
                    </a:lnTo>
                    <a:lnTo>
                      <a:pt x="142" y="6"/>
                    </a:lnTo>
                    <a:lnTo>
                      <a:pt x="136" y="5"/>
                    </a:lnTo>
                    <a:lnTo>
                      <a:pt x="130" y="4"/>
                    </a:lnTo>
                    <a:lnTo>
                      <a:pt x="124" y="3"/>
                    </a:lnTo>
                    <a:lnTo>
                      <a:pt x="117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DB1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556"/>
              <p:cNvSpPr>
                <a:spLocks/>
              </p:cNvSpPr>
              <p:nvPr/>
            </p:nvSpPr>
            <p:spPr bwMode="auto">
              <a:xfrm>
                <a:off x="3468" y="1296"/>
                <a:ext cx="99" cy="143"/>
              </a:xfrm>
              <a:custGeom>
                <a:avLst/>
                <a:gdLst/>
                <a:ahLst/>
                <a:cxnLst>
                  <a:cxn ang="0">
                    <a:pos x="99" y="18"/>
                  </a:cxn>
                  <a:cxn ang="0">
                    <a:pos x="92" y="14"/>
                  </a:cxn>
                  <a:cxn ang="0">
                    <a:pos x="86" y="10"/>
                  </a:cxn>
                  <a:cxn ang="0">
                    <a:pos x="80" y="7"/>
                  </a:cxn>
                  <a:cxn ang="0">
                    <a:pos x="73" y="4"/>
                  </a:cxn>
                  <a:cxn ang="0">
                    <a:pos x="67" y="2"/>
                  </a:cxn>
                  <a:cxn ang="0">
                    <a:pos x="62" y="1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8" y="1"/>
                  </a:cxn>
                  <a:cxn ang="0">
                    <a:pos x="32" y="2"/>
                  </a:cxn>
                  <a:cxn ang="0">
                    <a:pos x="25" y="4"/>
                  </a:cxn>
                  <a:cxn ang="0">
                    <a:pos x="20" y="7"/>
                  </a:cxn>
                  <a:cxn ang="0">
                    <a:pos x="13" y="10"/>
                  </a:cxn>
                  <a:cxn ang="0">
                    <a:pos x="7" y="14"/>
                  </a:cxn>
                  <a:cxn ang="0">
                    <a:pos x="0" y="18"/>
                  </a:cxn>
                  <a:cxn ang="0">
                    <a:pos x="0" y="134"/>
                  </a:cxn>
                  <a:cxn ang="0">
                    <a:pos x="6" y="136"/>
                  </a:cxn>
                  <a:cxn ang="0">
                    <a:pos x="11" y="138"/>
                  </a:cxn>
                  <a:cxn ang="0">
                    <a:pos x="17" y="139"/>
                  </a:cxn>
                  <a:cxn ang="0">
                    <a:pos x="23" y="140"/>
                  </a:cxn>
                  <a:cxn ang="0">
                    <a:pos x="29" y="141"/>
                  </a:cxn>
                  <a:cxn ang="0">
                    <a:pos x="35" y="142"/>
                  </a:cxn>
                  <a:cxn ang="0">
                    <a:pos x="41" y="143"/>
                  </a:cxn>
                  <a:cxn ang="0">
                    <a:pos x="46" y="143"/>
                  </a:cxn>
                  <a:cxn ang="0">
                    <a:pos x="52" y="143"/>
                  </a:cxn>
                  <a:cxn ang="0">
                    <a:pos x="58" y="143"/>
                  </a:cxn>
                  <a:cxn ang="0">
                    <a:pos x="64" y="141"/>
                  </a:cxn>
                  <a:cxn ang="0">
                    <a:pos x="71" y="141"/>
                  </a:cxn>
                  <a:cxn ang="0">
                    <a:pos x="78" y="140"/>
                  </a:cxn>
                  <a:cxn ang="0">
                    <a:pos x="84" y="138"/>
                  </a:cxn>
                  <a:cxn ang="0">
                    <a:pos x="91" y="136"/>
                  </a:cxn>
                  <a:cxn ang="0">
                    <a:pos x="99" y="134"/>
                  </a:cxn>
                  <a:cxn ang="0">
                    <a:pos x="99" y="18"/>
                  </a:cxn>
                </a:cxnLst>
                <a:rect l="0" t="0" r="r" b="b"/>
                <a:pathLst>
                  <a:path w="99" h="143">
                    <a:moveTo>
                      <a:pt x="99" y="18"/>
                    </a:moveTo>
                    <a:lnTo>
                      <a:pt x="92" y="14"/>
                    </a:lnTo>
                    <a:lnTo>
                      <a:pt x="86" y="10"/>
                    </a:lnTo>
                    <a:lnTo>
                      <a:pt x="80" y="7"/>
                    </a:lnTo>
                    <a:lnTo>
                      <a:pt x="73" y="4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8" y="1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20" y="7"/>
                    </a:lnTo>
                    <a:lnTo>
                      <a:pt x="13" y="10"/>
                    </a:lnTo>
                    <a:lnTo>
                      <a:pt x="7" y="14"/>
                    </a:lnTo>
                    <a:lnTo>
                      <a:pt x="0" y="18"/>
                    </a:lnTo>
                    <a:lnTo>
                      <a:pt x="0" y="134"/>
                    </a:lnTo>
                    <a:lnTo>
                      <a:pt x="6" y="136"/>
                    </a:lnTo>
                    <a:lnTo>
                      <a:pt x="11" y="138"/>
                    </a:lnTo>
                    <a:lnTo>
                      <a:pt x="17" y="139"/>
                    </a:lnTo>
                    <a:lnTo>
                      <a:pt x="23" y="140"/>
                    </a:lnTo>
                    <a:lnTo>
                      <a:pt x="29" y="141"/>
                    </a:lnTo>
                    <a:lnTo>
                      <a:pt x="35" y="142"/>
                    </a:lnTo>
                    <a:lnTo>
                      <a:pt x="41" y="143"/>
                    </a:lnTo>
                    <a:lnTo>
                      <a:pt x="46" y="143"/>
                    </a:lnTo>
                    <a:lnTo>
                      <a:pt x="52" y="143"/>
                    </a:lnTo>
                    <a:lnTo>
                      <a:pt x="58" y="143"/>
                    </a:lnTo>
                    <a:lnTo>
                      <a:pt x="64" y="141"/>
                    </a:lnTo>
                    <a:lnTo>
                      <a:pt x="71" y="141"/>
                    </a:lnTo>
                    <a:lnTo>
                      <a:pt x="78" y="140"/>
                    </a:lnTo>
                    <a:lnTo>
                      <a:pt x="84" y="138"/>
                    </a:lnTo>
                    <a:lnTo>
                      <a:pt x="91" y="136"/>
                    </a:lnTo>
                    <a:lnTo>
                      <a:pt x="99" y="134"/>
                    </a:lnTo>
                    <a:lnTo>
                      <a:pt x="99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Rectangle 557"/>
              <p:cNvSpPr>
                <a:spLocks noChangeArrowheads="1"/>
              </p:cNvSpPr>
              <p:nvPr/>
            </p:nvSpPr>
            <p:spPr bwMode="auto">
              <a:xfrm rot="5400000">
                <a:off x="3212" y="1749"/>
                <a:ext cx="62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effectLst/>
                  </a:rPr>
                  <a:t>Shampoo</a:t>
                </a:r>
              </a:p>
            </p:txBody>
          </p:sp>
          <p:sp>
            <p:nvSpPr>
              <p:cNvPr id="384" name="Freeform 561"/>
              <p:cNvSpPr>
                <a:spLocks/>
              </p:cNvSpPr>
              <p:nvPr/>
            </p:nvSpPr>
            <p:spPr bwMode="auto">
              <a:xfrm>
                <a:off x="3711" y="1446"/>
                <a:ext cx="316" cy="707"/>
              </a:xfrm>
              <a:custGeom>
                <a:avLst/>
                <a:gdLst/>
                <a:ahLst/>
                <a:cxnLst>
                  <a:cxn ang="0">
                    <a:pos x="111" y="83"/>
                  </a:cxn>
                  <a:cxn ang="0">
                    <a:pos x="105" y="103"/>
                  </a:cxn>
                  <a:cxn ang="0">
                    <a:pos x="92" y="119"/>
                  </a:cxn>
                  <a:cxn ang="0">
                    <a:pos x="75" y="133"/>
                  </a:cxn>
                  <a:cxn ang="0">
                    <a:pos x="54" y="146"/>
                  </a:cxn>
                  <a:cxn ang="0">
                    <a:pos x="34" y="160"/>
                  </a:cxn>
                  <a:cxn ang="0">
                    <a:pos x="17" y="175"/>
                  </a:cxn>
                  <a:cxn ang="0">
                    <a:pos x="5" y="192"/>
                  </a:cxn>
                  <a:cxn ang="0">
                    <a:pos x="1" y="215"/>
                  </a:cxn>
                  <a:cxn ang="0">
                    <a:pos x="0" y="674"/>
                  </a:cxn>
                  <a:cxn ang="0">
                    <a:pos x="1" y="695"/>
                  </a:cxn>
                  <a:cxn ang="0">
                    <a:pos x="4" y="705"/>
                  </a:cxn>
                  <a:cxn ang="0">
                    <a:pos x="10" y="707"/>
                  </a:cxn>
                  <a:cxn ang="0">
                    <a:pos x="297" y="707"/>
                  </a:cxn>
                  <a:cxn ang="0">
                    <a:pos x="305" y="704"/>
                  </a:cxn>
                  <a:cxn ang="0">
                    <a:pos x="313" y="695"/>
                  </a:cxn>
                  <a:cxn ang="0">
                    <a:pos x="316" y="680"/>
                  </a:cxn>
                  <a:cxn ang="0">
                    <a:pos x="315" y="658"/>
                  </a:cxn>
                  <a:cxn ang="0">
                    <a:pos x="314" y="203"/>
                  </a:cxn>
                  <a:cxn ang="0">
                    <a:pos x="305" y="183"/>
                  </a:cxn>
                  <a:cxn ang="0">
                    <a:pos x="290" y="167"/>
                  </a:cxn>
                  <a:cxn ang="0">
                    <a:pos x="271" y="153"/>
                  </a:cxn>
                  <a:cxn ang="0">
                    <a:pos x="251" y="140"/>
                  </a:cxn>
                  <a:cxn ang="0">
                    <a:pos x="231" y="127"/>
                  </a:cxn>
                  <a:cxn ang="0">
                    <a:pos x="216" y="111"/>
                  </a:cxn>
                  <a:cxn ang="0">
                    <a:pos x="206" y="93"/>
                  </a:cxn>
                  <a:cxn ang="0">
                    <a:pos x="205" y="0"/>
                  </a:cxn>
                  <a:cxn ang="0">
                    <a:pos x="193" y="3"/>
                  </a:cxn>
                  <a:cxn ang="0">
                    <a:pos x="181" y="5"/>
                  </a:cxn>
                  <a:cxn ang="0">
                    <a:pos x="170" y="6"/>
                  </a:cxn>
                  <a:cxn ang="0">
                    <a:pos x="159" y="7"/>
                  </a:cxn>
                  <a:cxn ang="0">
                    <a:pos x="147" y="6"/>
                  </a:cxn>
                  <a:cxn ang="0">
                    <a:pos x="136" y="5"/>
                  </a:cxn>
                  <a:cxn ang="0">
                    <a:pos x="124" y="3"/>
                  </a:cxn>
                  <a:cxn ang="0">
                    <a:pos x="111" y="0"/>
                  </a:cxn>
                </a:cxnLst>
                <a:rect l="0" t="0" r="r" b="b"/>
                <a:pathLst>
                  <a:path w="316" h="707">
                    <a:moveTo>
                      <a:pt x="111" y="0"/>
                    </a:moveTo>
                    <a:lnTo>
                      <a:pt x="111" y="83"/>
                    </a:lnTo>
                    <a:lnTo>
                      <a:pt x="109" y="93"/>
                    </a:lnTo>
                    <a:lnTo>
                      <a:pt x="105" y="103"/>
                    </a:lnTo>
                    <a:lnTo>
                      <a:pt x="100" y="111"/>
                    </a:lnTo>
                    <a:lnTo>
                      <a:pt x="92" y="119"/>
                    </a:lnTo>
                    <a:lnTo>
                      <a:pt x="84" y="127"/>
                    </a:lnTo>
                    <a:lnTo>
                      <a:pt x="75" y="133"/>
                    </a:lnTo>
                    <a:lnTo>
                      <a:pt x="65" y="140"/>
                    </a:lnTo>
                    <a:lnTo>
                      <a:pt x="54" y="146"/>
                    </a:lnTo>
                    <a:lnTo>
                      <a:pt x="44" y="153"/>
                    </a:lnTo>
                    <a:lnTo>
                      <a:pt x="34" y="160"/>
                    </a:lnTo>
                    <a:lnTo>
                      <a:pt x="25" y="167"/>
                    </a:lnTo>
                    <a:lnTo>
                      <a:pt x="17" y="175"/>
                    </a:lnTo>
                    <a:lnTo>
                      <a:pt x="10" y="183"/>
                    </a:lnTo>
                    <a:lnTo>
                      <a:pt x="5" y="192"/>
                    </a:lnTo>
                    <a:lnTo>
                      <a:pt x="2" y="203"/>
                    </a:lnTo>
                    <a:lnTo>
                      <a:pt x="1" y="215"/>
                    </a:lnTo>
                    <a:lnTo>
                      <a:pt x="0" y="658"/>
                    </a:lnTo>
                    <a:lnTo>
                      <a:pt x="0" y="674"/>
                    </a:lnTo>
                    <a:lnTo>
                      <a:pt x="1" y="686"/>
                    </a:lnTo>
                    <a:lnTo>
                      <a:pt x="1" y="695"/>
                    </a:lnTo>
                    <a:lnTo>
                      <a:pt x="2" y="701"/>
                    </a:lnTo>
                    <a:lnTo>
                      <a:pt x="4" y="705"/>
                    </a:lnTo>
                    <a:lnTo>
                      <a:pt x="6" y="706"/>
                    </a:lnTo>
                    <a:lnTo>
                      <a:pt x="10" y="707"/>
                    </a:lnTo>
                    <a:lnTo>
                      <a:pt x="15" y="707"/>
                    </a:lnTo>
                    <a:lnTo>
                      <a:pt x="297" y="707"/>
                    </a:lnTo>
                    <a:lnTo>
                      <a:pt x="301" y="706"/>
                    </a:lnTo>
                    <a:lnTo>
                      <a:pt x="305" y="704"/>
                    </a:lnTo>
                    <a:lnTo>
                      <a:pt x="309" y="700"/>
                    </a:lnTo>
                    <a:lnTo>
                      <a:pt x="313" y="695"/>
                    </a:lnTo>
                    <a:lnTo>
                      <a:pt x="315" y="688"/>
                    </a:lnTo>
                    <a:lnTo>
                      <a:pt x="316" y="680"/>
                    </a:lnTo>
                    <a:lnTo>
                      <a:pt x="316" y="669"/>
                    </a:lnTo>
                    <a:lnTo>
                      <a:pt x="315" y="658"/>
                    </a:lnTo>
                    <a:lnTo>
                      <a:pt x="315" y="215"/>
                    </a:lnTo>
                    <a:lnTo>
                      <a:pt x="314" y="203"/>
                    </a:lnTo>
                    <a:lnTo>
                      <a:pt x="310" y="192"/>
                    </a:lnTo>
                    <a:lnTo>
                      <a:pt x="305" y="183"/>
                    </a:lnTo>
                    <a:lnTo>
                      <a:pt x="298" y="175"/>
                    </a:lnTo>
                    <a:lnTo>
                      <a:pt x="290" y="167"/>
                    </a:lnTo>
                    <a:lnTo>
                      <a:pt x="281" y="160"/>
                    </a:lnTo>
                    <a:lnTo>
                      <a:pt x="271" y="153"/>
                    </a:lnTo>
                    <a:lnTo>
                      <a:pt x="261" y="146"/>
                    </a:lnTo>
                    <a:lnTo>
                      <a:pt x="251" y="140"/>
                    </a:lnTo>
                    <a:lnTo>
                      <a:pt x="241" y="133"/>
                    </a:lnTo>
                    <a:lnTo>
                      <a:pt x="231" y="127"/>
                    </a:lnTo>
                    <a:lnTo>
                      <a:pt x="223" y="119"/>
                    </a:lnTo>
                    <a:lnTo>
                      <a:pt x="216" y="111"/>
                    </a:lnTo>
                    <a:lnTo>
                      <a:pt x="210" y="103"/>
                    </a:lnTo>
                    <a:lnTo>
                      <a:pt x="206" y="93"/>
                    </a:lnTo>
                    <a:lnTo>
                      <a:pt x="205" y="83"/>
                    </a:lnTo>
                    <a:lnTo>
                      <a:pt x="205" y="0"/>
                    </a:lnTo>
                    <a:lnTo>
                      <a:pt x="199" y="2"/>
                    </a:lnTo>
                    <a:lnTo>
                      <a:pt x="193" y="3"/>
                    </a:lnTo>
                    <a:lnTo>
                      <a:pt x="187" y="4"/>
                    </a:lnTo>
                    <a:lnTo>
                      <a:pt x="181" y="5"/>
                    </a:lnTo>
                    <a:lnTo>
                      <a:pt x="175" y="6"/>
                    </a:lnTo>
                    <a:lnTo>
                      <a:pt x="170" y="6"/>
                    </a:lnTo>
                    <a:lnTo>
                      <a:pt x="164" y="7"/>
                    </a:lnTo>
                    <a:lnTo>
                      <a:pt x="159" y="7"/>
                    </a:lnTo>
                    <a:lnTo>
                      <a:pt x="153" y="7"/>
                    </a:lnTo>
                    <a:lnTo>
                      <a:pt x="147" y="6"/>
                    </a:lnTo>
                    <a:lnTo>
                      <a:pt x="142" y="6"/>
                    </a:lnTo>
                    <a:lnTo>
                      <a:pt x="136" y="5"/>
                    </a:lnTo>
                    <a:lnTo>
                      <a:pt x="130" y="4"/>
                    </a:lnTo>
                    <a:lnTo>
                      <a:pt x="124" y="3"/>
                    </a:lnTo>
                    <a:lnTo>
                      <a:pt x="117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DB1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562"/>
              <p:cNvSpPr>
                <a:spLocks/>
              </p:cNvSpPr>
              <p:nvPr/>
            </p:nvSpPr>
            <p:spPr bwMode="auto">
              <a:xfrm>
                <a:off x="3817" y="1296"/>
                <a:ext cx="99" cy="143"/>
              </a:xfrm>
              <a:custGeom>
                <a:avLst/>
                <a:gdLst/>
                <a:ahLst/>
                <a:cxnLst>
                  <a:cxn ang="0">
                    <a:pos x="99" y="18"/>
                  </a:cxn>
                  <a:cxn ang="0">
                    <a:pos x="92" y="14"/>
                  </a:cxn>
                  <a:cxn ang="0">
                    <a:pos x="86" y="10"/>
                  </a:cxn>
                  <a:cxn ang="0">
                    <a:pos x="80" y="7"/>
                  </a:cxn>
                  <a:cxn ang="0">
                    <a:pos x="73" y="4"/>
                  </a:cxn>
                  <a:cxn ang="0">
                    <a:pos x="67" y="2"/>
                  </a:cxn>
                  <a:cxn ang="0">
                    <a:pos x="62" y="1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8" y="1"/>
                  </a:cxn>
                  <a:cxn ang="0">
                    <a:pos x="32" y="2"/>
                  </a:cxn>
                  <a:cxn ang="0">
                    <a:pos x="25" y="4"/>
                  </a:cxn>
                  <a:cxn ang="0">
                    <a:pos x="20" y="7"/>
                  </a:cxn>
                  <a:cxn ang="0">
                    <a:pos x="13" y="10"/>
                  </a:cxn>
                  <a:cxn ang="0">
                    <a:pos x="7" y="14"/>
                  </a:cxn>
                  <a:cxn ang="0">
                    <a:pos x="0" y="18"/>
                  </a:cxn>
                  <a:cxn ang="0">
                    <a:pos x="0" y="134"/>
                  </a:cxn>
                  <a:cxn ang="0">
                    <a:pos x="6" y="136"/>
                  </a:cxn>
                  <a:cxn ang="0">
                    <a:pos x="11" y="138"/>
                  </a:cxn>
                  <a:cxn ang="0">
                    <a:pos x="17" y="139"/>
                  </a:cxn>
                  <a:cxn ang="0">
                    <a:pos x="23" y="140"/>
                  </a:cxn>
                  <a:cxn ang="0">
                    <a:pos x="29" y="141"/>
                  </a:cxn>
                  <a:cxn ang="0">
                    <a:pos x="35" y="142"/>
                  </a:cxn>
                  <a:cxn ang="0">
                    <a:pos x="41" y="143"/>
                  </a:cxn>
                  <a:cxn ang="0">
                    <a:pos x="46" y="143"/>
                  </a:cxn>
                  <a:cxn ang="0">
                    <a:pos x="52" y="143"/>
                  </a:cxn>
                  <a:cxn ang="0">
                    <a:pos x="58" y="143"/>
                  </a:cxn>
                  <a:cxn ang="0">
                    <a:pos x="64" y="141"/>
                  </a:cxn>
                  <a:cxn ang="0">
                    <a:pos x="71" y="141"/>
                  </a:cxn>
                  <a:cxn ang="0">
                    <a:pos x="78" y="140"/>
                  </a:cxn>
                  <a:cxn ang="0">
                    <a:pos x="84" y="138"/>
                  </a:cxn>
                  <a:cxn ang="0">
                    <a:pos x="91" y="136"/>
                  </a:cxn>
                  <a:cxn ang="0">
                    <a:pos x="99" y="134"/>
                  </a:cxn>
                  <a:cxn ang="0">
                    <a:pos x="99" y="18"/>
                  </a:cxn>
                </a:cxnLst>
                <a:rect l="0" t="0" r="r" b="b"/>
                <a:pathLst>
                  <a:path w="99" h="143">
                    <a:moveTo>
                      <a:pt x="99" y="18"/>
                    </a:moveTo>
                    <a:lnTo>
                      <a:pt x="92" y="14"/>
                    </a:lnTo>
                    <a:lnTo>
                      <a:pt x="86" y="10"/>
                    </a:lnTo>
                    <a:lnTo>
                      <a:pt x="80" y="7"/>
                    </a:lnTo>
                    <a:lnTo>
                      <a:pt x="73" y="4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8" y="1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20" y="7"/>
                    </a:lnTo>
                    <a:lnTo>
                      <a:pt x="13" y="10"/>
                    </a:lnTo>
                    <a:lnTo>
                      <a:pt x="7" y="14"/>
                    </a:lnTo>
                    <a:lnTo>
                      <a:pt x="0" y="18"/>
                    </a:lnTo>
                    <a:lnTo>
                      <a:pt x="0" y="134"/>
                    </a:lnTo>
                    <a:lnTo>
                      <a:pt x="6" y="136"/>
                    </a:lnTo>
                    <a:lnTo>
                      <a:pt x="11" y="138"/>
                    </a:lnTo>
                    <a:lnTo>
                      <a:pt x="17" y="139"/>
                    </a:lnTo>
                    <a:lnTo>
                      <a:pt x="23" y="140"/>
                    </a:lnTo>
                    <a:lnTo>
                      <a:pt x="29" y="141"/>
                    </a:lnTo>
                    <a:lnTo>
                      <a:pt x="35" y="142"/>
                    </a:lnTo>
                    <a:lnTo>
                      <a:pt x="41" y="143"/>
                    </a:lnTo>
                    <a:lnTo>
                      <a:pt x="46" y="143"/>
                    </a:lnTo>
                    <a:lnTo>
                      <a:pt x="52" y="143"/>
                    </a:lnTo>
                    <a:lnTo>
                      <a:pt x="58" y="143"/>
                    </a:lnTo>
                    <a:lnTo>
                      <a:pt x="64" y="141"/>
                    </a:lnTo>
                    <a:lnTo>
                      <a:pt x="71" y="141"/>
                    </a:lnTo>
                    <a:lnTo>
                      <a:pt x="78" y="140"/>
                    </a:lnTo>
                    <a:lnTo>
                      <a:pt x="84" y="138"/>
                    </a:lnTo>
                    <a:lnTo>
                      <a:pt x="91" y="136"/>
                    </a:lnTo>
                    <a:lnTo>
                      <a:pt x="99" y="134"/>
                    </a:lnTo>
                    <a:lnTo>
                      <a:pt x="99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Rectangle 563"/>
              <p:cNvSpPr>
                <a:spLocks noChangeArrowheads="1"/>
              </p:cNvSpPr>
              <p:nvPr/>
            </p:nvSpPr>
            <p:spPr bwMode="auto">
              <a:xfrm rot="5400000">
                <a:off x="3561" y="1749"/>
                <a:ext cx="62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effectLst/>
                  </a:rPr>
                  <a:t>Shampoo</a:t>
                </a:r>
              </a:p>
            </p:txBody>
          </p:sp>
          <p:sp>
            <p:nvSpPr>
              <p:cNvPr id="387" name="Freeform 567"/>
              <p:cNvSpPr>
                <a:spLocks/>
              </p:cNvSpPr>
              <p:nvPr/>
            </p:nvSpPr>
            <p:spPr bwMode="auto">
              <a:xfrm>
                <a:off x="4060" y="1446"/>
                <a:ext cx="316" cy="707"/>
              </a:xfrm>
              <a:custGeom>
                <a:avLst/>
                <a:gdLst/>
                <a:ahLst/>
                <a:cxnLst>
                  <a:cxn ang="0">
                    <a:pos x="111" y="83"/>
                  </a:cxn>
                  <a:cxn ang="0">
                    <a:pos x="105" y="103"/>
                  </a:cxn>
                  <a:cxn ang="0">
                    <a:pos x="92" y="119"/>
                  </a:cxn>
                  <a:cxn ang="0">
                    <a:pos x="75" y="133"/>
                  </a:cxn>
                  <a:cxn ang="0">
                    <a:pos x="54" y="146"/>
                  </a:cxn>
                  <a:cxn ang="0">
                    <a:pos x="34" y="160"/>
                  </a:cxn>
                  <a:cxn ang="0">
                    <a:pos x="17" y="175"/>
                  </a:cxn>
                  <a:cxn ang="0">
                    <a:pos x="5" y="192"/>
                  </a:cxn>
                  <a:cxn ang="0">
                    <a:pos x="1" y="215"/>
                  </a:cxn>
                  <a:cxn ang="0">
                    <a:pos x="0" y="674"/>
                  </a:cxn>
                  <a:cxn ang="0">
                    <a:pos x="1" y="695"/>
                  </a:cxn>
                  <a:cxn ang="0">
                    <a:pos x="4" y="705"/>
                  </a:cxn>
                  <a:cxn ang="0">
                    <a:pos x="10" y="707"/>
                  </a:cxn>
                  <a:cxn ang="0">
                    <a:pos x="297" y="707"/>
                  </a:cxn>
                  <a:cxn ang="0">
                    <a:pos x="305" y="704"/>
                  </a:cxn>
                  <a:cxn ang="0">
                    <a:pos x="313" y="695"/>
                  </a:cxn>
                  <a:cxn ang="0">
                    <a:pos x="316" y="680"/>
                  </a:cxn>
                  <a:cxn ang="0">
                    <a:pos x="315" y="658"/>
                  </a:cxn>
                  <a:cxn ang="0">
                    <a:pos x="314" y="203"/>
                  </a:cxn>
                  <a:cxn ang="0">
                    <a:pos x="305" y="183"/>
                  </a:cxn>
                  <a:cxn ang="0">
                    <a:pos x="290" y="167"/>
                  </a:cxn>
                  <a:cxn ang="0">
                    <a:pos x="271" y="153"/>
                  </a:cxn>
                  <a:cxn ang="0">
                    <a:pos x="251" y="140"/>
                  </a:cxn>
                  <a:cxn ang="0">
                    <a:pos x="231" y="127"/>
                  </a:cxn>
                  <a:cxn ang="0">
                    <a:pos x="216" y="111"/>
                  </a:cxn>
                  <a:cxn ang="0">
                    <a:pos x="206" y="93"/>
                  </a:cxn>
                  <a:cxn ang="0">
                    <a:pos x="205" y="0"/>
                  </a:cxn>
                  <a:cxn ang="0">
                    <a:pos x="193" y="3"/>
                  </a:cxn>
                  <a:cxn ang="0">
                    <a:pos x="181" y="5"/>
                  </a:cxn>
                  <a:cxn ang="0">
                    <a:pos x="170" y="6"/>
                  </a:cxn>
                  <a:cxn ang="0">
                    <a:pos x="159" y="7"/>
                  </a:cxn>
                  <a:cxn ang="0">
                    <a:pos x="147" y="6"/>
                  </a:cxn>
                  <a:cxn ang="0">
                    <a:pos x="136" y="5"/>
                  </a:cxn>
                  <a:cxn ang="0">
                    <a:pos x="124" y="3"/>
                  </a:cxn>
                  <a:cxn ang="0">
                    <a:pos x="111" y="0"/>
                  </a:cxn>
                </a:cxnLst>
                <a:rect l="0" t="0" r="r" b="b"/>
                <a:pathLst>
                  <a:path w="316" h="707">
                    <a:moveTo>
                      <a:pt x="111" y="0"/>
                    </a:moveTo>
                    <a:lnTo>
                      <a:pt x="111" y="83"/>
                    </a:lnTo>
                    <a:lnTo>
                      <a:pt x="109" y="93"/>
                    </a:lnTo>
                    <a:lnTo>
                      <a:pt x="105" y="103"/>
                    </a:lnTo>
                    <a:lnTo>
                      <a:pt x="100" y="111"/>
                    </a:lnTo>
                    <a:lnTo>
                      <a:pt x="92" y="119"/>
                    </a:lnTo>
                    <a:lnTo>
                      <a:pt x="84" y="127"/>
                    </a:lnTo>
                    <a:lnTo>
                      <a:pt x="75" y="133"/>
                    </a:lnTo>
                    <a:lnTo>
                      <a:pt x="65" y="140"/>
                    </a:lnTo>
                    <a:lnTo>
                      <a:pt x="54" y="146"/>
                    </a:lnTo>
                    <a:lnTo>
                      <a:pt x="44" y="153"/>
                    </a:lnTo>
                    <a:lnTo>
                      <a:pt x="34" y="160"/>
                    </a:lnTo>
                    <a:lnTo>
                      <a:pt x="25" y="167"/>
                    </a:lnTo>
                    <a:lnTo>
                      <a:pt x="17" y="175"/>
                    </a:lnTo>
                    <a:lnTo>
                      <a:pt x="10" y="183"/>
                    </a:lnTo>
                    <a:lnTo>
                      <a:pt x="5" y="192"/>
                    </a:lnTo>
                    <a:lnTo>
                      <a:pt x="2" y="203"/>
                    </a:lnTo>
                    <a:lnTo>
                      <a:pt x="1" y="215"/>
                    </a:lnTo>
                    <a:lnTo>
                      <a:pt x="0" y="658"/>
                    </a:lnTo>
                    <a:lnTo>
                      <a:pt x="0" y="674"/>
                    </a:lnTo>
                    <a:lnTo>
                      <a:pt x="1" y="686"/>
                    </a:lnTo>
                    <a:lnTo>
                      <a:pt x="1" y="695"/>
                    </a:lnTo>
                    <a:lnTo>
                      <a:pt x="2" y="701"/>
                    </a:lnTo>
                    <a:lnTo>
                      <a:pt x="4" y="705"/>
                    </a:lnTo>
                    <a:lnTo>
                      <a:pt x="6" y="706"/>
                    </a:lnTo>
                    <a:lnTo>
                      <a:pt x="10" y="707"/>
                    </a:lnTo>
                    <a:lnTo>
                      <a:pt x="15" y="707"/>
                    </a:lnTo>
                    <a:lnTo>
                      <a:pt x="297" y="707"/>
                    </a:lnTo>
                    <a:lnTo>
                      <a:pt x="301" y="706"/>
                    </a:lnTo>
                    <a:lnTo>
                      <a:pt x="305" y="704"/>
                    </a:lnTo>
                    <a:lnTo>
                      <a:pt x="309" y="700"/>
                    </a:lnTo>
                    <a:lnTo>
                      <a:pt x="313" y="695"/>
                    </a:lnTo>
                    <a:lnTo>
                      <a:pt x="315" y="688"/>
                    </a:lnTo>
                    <a:lnTo>
                      <a:pt x="316" y="680"/>
                    </a:lnTo>
                    <a:lnTo>
                      <a:pt x="316" y="669"/>
                    </a:lnTo>
                    <a:lnTo>
                      <a:pt x="315" y="658"/>
                    </a:lnTo>
                    <a:lnTo>
                      <a:pt x="315" y="215"/>
                    </a:lnTo>
                    <a:lnTo>
                      <a:pt x="314" y="203"/>
                    </a:lnTo>
                    <a:lnTo>
                      <a:pt x="310" y="192"/>
                    </a:lnTo>
                    <a:lnTo>
                      <a:pt x="305" y="183"/>
                    </a:lnTo>
                    <a:lnTo>
                      <a:pt x="298" y="175"/>
                    </a:lnTo>
                    <a:lnTo>
                      <a:pt x="290" y="167"/>
                    </a:lnTo>
                    <a:lnTo>
                      <a:pt x="281" y="160"/>
                    </a:lnTo>
                    <a:lnTo>
                      <a:pt x="271" y="153"/>
                    </a:lnTo>
                    <a:lnTo>
                      <a:pt x="261" y="146"/>
                    </a:lnTo>
                    <a:lnTo>
                      <a:pt x="251" y="140"/>
                    </a:lnTo>
                    <a:lnTo>
                      <a:pt x="241" y="133"/>
                    </a:lnTo>
                    <a:lnTo>
                      <a:pt x="231" y="127"/>
                    </a:lnTo>
                    <a:lnTo>
                      <a:pt x="223" y="119"/>
                    </a:lnTo>
                    <a:lnTo>
                      <a:pt x="216" y="111"/>
                    </a:lnTo>
                    <a:lnTo>
                      <a:pt x="210" y="103"/>
                    </a:lnTo>
                    <a:lnTo>
                      <a:pt x="206" y="93"/>
                    </a:lnTo>
                    <a:lnTo>
                      <a:pt x="205" y="83"/>
                    </a:lnTo>
                    <a:lnTo>
                      <a:pt x="205" y="0"/>
                    </a:lnTo>
                    <a:lnTo>
                      <a:pt x="199" y="2"/>
                    </a:lnTo>
                    <a:lnTo>
                      <a:pt x="193" y="3"/>
                    </a:lnTo>
                    <a:lnTo>
                      <a:pt x="187" y="4"/>
                    </a:lnTo>
                    <a:lnTo>
                      <a:pt x="181" y="5"/>
                    </a:lnTo>
                    <a:lnTo>
                      <a:pt x="175" y="6"/>
                    </a:lnTo>
                    <a:lnTo>
                      <a:pt x="170" y="6"/>
                    </a:lnTo>
                    <a:lnTo>
                      <a:pt x="164" y="7"/>
                    </a:lnTo>
                    <a:lnTo>
                      <a:pt x="159" y="7"/>
                    </a:lnTo>
                    <a:lnTo>
                      <a:pt x="153" y="7"/>
                    </a:lnTo>
                    <a:lnTo>
                      <a:pt x="147" y="6"/>
                    </a:lnTo>
                    <a:lnTo>
                      <a:pt x="142" y="6"/>
                    </a:lnTo>
                    <a:lnTo>
                      <a:pt x="136" y="5"/>
                    </a:lnTo>
                    <a:lnTo>
                      <a:pt x="130" y="4"/>
                    </a:lnTo>
                    <a:lnTo>
                      <a:pt x="124" y="3"/>
                    </a:lnTo>
                    <a:lnTo>
                      <a:pt x="117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DB1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568"/>
              <p:cNvSpPr>
                <a:spLocks/>
              </p:cNvSpPr>
              <p:nvPr/>
            </p:nvSpPr>
            <p:spPr bwMode="auto">
              <a:xfrm>
                <a:off x="4166" y="1296"/>
                <a:ext cx="99" cy="143"/>
              </a:xfrm>
              <a:custGeom>
                <a:avLst/>
                <a:gdLst/>
                <a:ahLst/>
                <a:cxnLst>
                  <a:cxn ang="0">
                    <a:pos x="99" y="18"/>
                  </a:cxn>
                  <a:cxn ang="0">
                    <a:pos x="92" y="14"/>
                  </a:cxn>
                  <a:cxn ang="0">
                    <a:pos x="86" y="10"/>
                  </a:cxn>
                  <a:cxn ang="0">
                    <a:pos x="80" y="7"/>
                  </a:cxn>
                  <a:cxn ang="0">
                    <a:pos x="73" y="4"/>
                  </a:cxn>
                  <a:cxn ang="0">
                    <a:pos x="67" y="2"/>
                  </a:cxn>
                  <a:cxn ang="0">
                    <a:pos x="62" y="1"/>
                  </a:cxn>
                  <a:cxn ang="0">
                    <a:pos x="56" y="0"/>
                  </a:cxn>
                  <a:cxn ang="0">
                    <a:pos x="50" y="0"/>
                  </a:cxn>
                  <a:cxn ang="0">
                    <a:pos x="44" y="0"/>
                  </a:cxn>
                  <a:cxn ang="0">
                    <a:pos x="38" y="1"/>
                  </a:cxn>
                  <a:cxn ang="0">
                    <a:pos x="32" y="2"/>
                  </a:cxn>
                  <a:cxn ang="0">
                    <a:pos x="25" y="4"/>
                  </a:cxn>
                  <a:cxn ang="0">
                    <a:pos x="20" y="7"/>
                  </a:cxn>
                  <a:cxn ang="0">
                    <a:pos x="13" y="10"/>
                  </a:cxn>
                  <a:cxn ang="0">
                    <a:pos x="7" y="14"/>
                  </a:cxn>
                  <a:cxn ang="0">
                    <a:pos x="0" y="18"/>
                  </a:cxn>
                  <a:cxn ang="0">
                    <a:pos x="0" y="134"/>
                  </a:cxn>
                  <a:cxn ang="0">
                    <a:pos x="6" y="136"/>
                  </a:cxn>
                  <a:cxn ang="0">
                    <a:pos x="11" y="138"/>
                  </a:cxn>
                  <a:cxn ang="0">
                    <a:pos x="17" y="139"/>
                  </a:cxn>
                  <a:cxn ang="0">
                    <a:pos x="23" y="140"/>
                  </a:cxn>
                  <a:cxn ang="0">
                    <a:pos x="29" y="141"/>
                  </a:cxn>
                  <a:cxn ang="0">
                    <a:pos x="35" y="142"/>
                  </a:cxn>
                  <a:cxn ang="0">
                    <a:pos x="41" y="143"/>
                  </a:cxn>
                  <a:cxn ang="0">
                    <a:pos x="46" y="143"/>
                  </a:cxn>
                  <a:cxn ang="0">
                    <a:pos x="52" y="143"/>
                  </a:cxn>
                  <a:cxn ang="0">
                    <a:pos x="58" y="143"/>
                  </a:cxn>
                  <a:cxn ang="0">
                    <a:pos x="64" y="141"/>
                  </a:cxn>
                  <a:cxn ang="0">
                    <a:pos x="71" y="141"/>
                  </a:cxn>
                  <a:cxn ang="0">
                    <a:pos x="78" y="140"/>
                  </a:cxn>
                  <a:cxn ang="0">
                    <a:pos x="84" y="138"/>
                  </a:cxn>
                  <a:cxn ang="0">
                    <a:pos x="91" y="136"/>
                  </a:cxn>
                  <a:cxn ang="0">
                    <a:pos x="99" y="134"/>
                  </a:cxn>
                  <a:cxn ang="0">
                    <a:pos x="99" y="18"/>
                  </a:cxn>
                </a:cxnLst>
                <a:rect l="0" t="0" r="r" b="b"/>
                <a:pathLst>
                  <a:path w="99" h="143">
                    <a:moveTo>
                      <a:pt x="99" y="18"/>
                    </a:moveTo>
                    <a:lnTo>
                      <a:pt x="92" y="14"/>
                    </a:lnTo>
                    <a:lnTo>
                      <a:pt x="86" y="10"/>
                    </a:lnTo>
                    <a:lnTo>
                      <a:pt x="80" y="7"/>
                    </a:lnTo>
                    <a:lnTo>
                      <a:pt x="73" y="4"/>
                    </a:lnTo>
                    <a:lnTo>
                      <a:pt x="67" y="2"/>
                    </a:lnTo>
                    <a:lnTo>
                      <a:pt x="62" y="1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8" y="1"/>
                    </a:lnTo>
                    <a:lnTo>
                      <a:pt x="32" y="2"/>
                    </a:lnTo>
                    <a:lnTo>
                      <a:pt x="25" y="4"/>
                    </a:lnTo>
                    <a:lnTo>
                      <a:pt x="20" y="7"/>
                    </a:lnTo>
                    <a:lnTo>
                      <a:pt x="13" y="10"/>
                    </a:lnTo>
                    <a:lnTo>
                      <a:pt x="7" y="14"/>
                    </a:lnTo>
                    <a:lnTo>
                      <a:pt x="0" y="18"/>
                    </a:lnTo>
                    <a:lnTo>
                      <a:pt x="0" y="134"/>
                    </a:lnTo>
                    <a:lnTo>
                      <a:pt x="6" y="136"/>
                    </a:lnTo>
                    <a:lnTo>
                      <a:pt x="11" y="138"/>
                    </a:lnTo>
                    <a:lnTo>
                      <a:pt x="17" y="139"/>
                    </a:lnTo>
                    <a:lnTo>
                      <a:pt x="23" y="140"/>
                    </a:lnTo>
                    <a:lnTo>
                      <a:pt x="29" y="141"/>
                    </a:lnTo>
                    <a:lnTo>
                      <a:pt x="35" y="142"/>
                    </a:lnTo>
                    <a:lnTo>
                      <a:pt x="41" y="143"/>
                    </a:lnTo>
                    <a:lnTo>
                      <a:pt x="46" y="143"/>
                    </a:lnTo>
                    <a:lnTo>
                      <a:pt x="52" y="143"/>
                    </a:lnTo>
                    <a:lnTo>
                      <a:pt x="58" y="143"/>
                    </a:lnTo>
                    <a:lnTo>
                      <a:pt x="64" y="141"/>
                    </a:lnTo>
                    <a:lnTo>
                      <a:pt x="71" y="141"/>
                    </a:lnTo>
                    <a:lnTo>
                      <a:pt x="78" y="140"/>
                    </a:lnTo>
                    <a:lnTo>
                      <a:pt x="84" y="138"/>
                    </a:lnTo>
                    <a:lnTo>
                      <a:pt x="91" y="136"/>
                    </a:lnTo>
                    <a:lnTo>
                      <a:pt x="99" y="134"/>
                    </a:lnTo>
                    <a:lnTo>
                      <a:pt x="99" y="1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Rectangle 569"/>
              <p:cNvSpPr>
                <a:spLocks noChangeArrowheads="1"/>
              </p:cNvSpPr>
              <p:nvPr/>
            </p:nvSpPr>
            <p:spPr bwMode="auto">
              <a:xfrm rot="5400000">
                <a:off x="3910" y="1749"/>
                <a:ext cx="62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effectLst/>
                  </a:rPr>
                  <a:t>Shampoo</a:t>
                </a:r>
              </a:p>
            </p:txBody>
          </p:sp>
        </p:grpSp>
        <p:sp>
          <p:nvSpPr>
            <p:cNvPr id="11" name="Arc 18"/>
            <p:cNvSpPr>
              <a:spLocks/>
            </p:cNvSpPr>
            <p:nvPr/>
          </p:nvSpPr>
          <p:spPr bwMode="auto">
            <a:xfrm rot="10800000">
              <a:off x="4284" y="1428"/>
              <a:ext cx="371" cy="246"/>
            </a:xfrm>
            <a:custGeom>
              <a:avLst/>
              <a:gdLst>
                <a:gd name="G0" fmla="+- 21381 0 0"/>
                <a:gd name="G1" fmla="+- 21599 0 0"/>
                <a:gd name="G2" fmla="+- 21600 0 0"/>
                <a:gd name="T0" fmla="*/ 0 w 21381"/>
                <a:gd name="T1" fmla="*/ 18536 h 21599"/>
                <a:gd name="T2" fmla="*/ 21287 w 21381"/>
                <a:gd name="T3" fmla="*/ 0 h 21599"/>
                <a:gd name="T4" fmla="*/ 21381 w 21381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81" h="21599" fill="none" extrusionOk="0">
                  <a:moveTo>
                    <a:pt x="-1" y="18535"/>
                  </a:moveTo>
                  <a:cubicBezTo>
                    <a:pt x="1518" y="7933"/>
                    <a:pt x="10576" y="45"/>
                    <a:pt x="21286" y="-1"/>
                  </a:cubicBezTo>
                </a:path>
                <a:path w="21381" h="21599" stroke="0" extrusionOk="0">
                  <a:moveTo>
                    <a:pt x="-1" y="18535"/>
                  </a:moveTo>
                  <a:cubicBezTo>
                    <a:pt x="1518" y="7933"/>
                    <a:pt x="10576" y="45"/>
                    <a:pt x="21286" y="-1"/>
                  </a:cubicBezTo>
                  <a:lnTo>
                    <a:pt x="21381" y="21599"/>
                  </a:lnTo>
                  <a:close/>
                </a:path>
              </a:pathLst>
            </a:custGeom>
            <a:noFill/>
            <a:ln w="57150" cap="rnd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346788" tIns="170351" rIns="346788" bIns="170351"/>
            <a:lstStyle/>
            <a:p>
              <a:endParaRPr lang="en-US"/>
            </a:p>
          </p:txBody>
        </p:sp>
        <p:grpSp>
          <p:nvGrpSpPr>
            <p:cNvPr id="12" name="Group 785"/>
            <p:cNvGrpSpPr>
              <a:grpSpLocks/>
            </p:cNvGrpSpPr>
            <p:nvPr/>
          </p:nvGrpSpPr>
          <p:grpSpPr bwMode="auto">
            <a:xfrm>
              <a:off x="2674" y="2885"/>
              <a:ext cx="242" cy="535"/>
              <a:chOff x="2674" y="2897"/>
              <a:chExt cx="242" cy="535"/>
            </a:xfrm>
          </p:grpSpPr>
          <p:sp>
            <p:nvSpPr>
              <p:cNvPr id="340" name="Freeform 126"/>
              <p:cNvSpPr>
                <a:spLocks/>
              </p:cNvSpPr>
              <p:nvPr/>
            </p:nvSpPr>
            <p:spPr bwMode="auto">
              <a:xfrm>
                <a:off x="2674" y="2897"/>
                <a:ext cx="242" cy="534"/>
              </a:xfrm>
              <a:custGeom>
                <a:avLst/>
                <a:gdLst/>
                <a:ahLst/>
                <a:cxnLst>
                  <a:cxn ang="0">
                    <a:pos x="40" y="71"/>
                  </a:cxn>
                  <a:cxn ang="0">
                    <a:pos x="36" y="55"/>
                  </a:cxn>
                  <a:cxn ang="0">
                    <a:pos x="34" y="38"/>
                  </a:cxn>
                  <a:cxn ang="0">
                    <a:pos x="36" y="23"/>
                  </a:cxn>
                  <a:cxn ang="0">
                    <a:pos x="45" y="14"/>
                  </a:cxn>
                  <a:cxn ang="0">
                    <a:pos x="57" y="11"/>
                  </a:cxn>
                  <a:cxn ang="0">
                    <a:pos x="63" y="8"/>
                  </a:cxn>
                  <a:cxn ang="0">
                    <a:pos x="68" y="6"/>
                  </a:cxn>
                  <a:cxn ang="0">
                    <a:pos x="73" y="5"/>
                  </a:cxn>
                  <a:cxn ang="0">
                    <a:pos x="80" y="3"/>
                  </a:cxn>
                  <a:cxn ang="0">
                    <a:pos x="109" y="0"/>
                  </a:cxn>
                  <a:cxn ang="0">
                    <a:pos x="129" y="1"/>
                  </a:cxn>
                  <a:cxn ang="0">
                    <a:pos x="149" y="2"/>
                  </a:cxn>
                  <a:cxn ang="0">
                    <a:pos x="168" y="3"/>
                  </a:cxn>
                  <a:cxn ang="0">
                    <a:pos x="187" y="7"/>
                  </a:cxn>
                  <a:cxn ang="0">
                    <a:pos x="205" y="16"/>
                  </a:cxn>
                  <a:cxn ang="0">
                    <a:pos x="211" y="24"/>
                  </a:cxn>
                  <a:cxn ang="0">
                    <a:pos x="212" y="33"/>
                  </a:cxn>
                  <a:cxn ang="0">
                    <a:pos x="212" y="42"/>
                  </a:cxn>
                  <a:cxn ang="0">
                    <a:pos x="210" y="53"/>
                  </a:cxn>
                  <a:cxn ang="0">
                    <a:pos x="207" y="68"/>
                  </a:cxn>
                  <a:cxn ang="0">
                    <a:pos x="203" y="72"/>
                  </a:cxn>
                  <a:cxn ang="0">
                    <a:pos x="201" y="77"/>
                  </a:cxn>
                  <a:cxn ang="0">
                    <a:pos x="200" y="82"/>
                  </a:cxn>
                  <a:cxn ang="0">
                    <a:pos x="201" y="88"/>
                  </a:cxn>
                  <a:cxn ang="0">
                    <a:pos x="204" y="94"/>
                  </a:cxn>
                  <a:cxn ang="0">
                    <a:pos x="212" y="107"/>
                  </a:cxn>
                  <a:cxn ang="0">
                    <a:pos x="221" y="118"/>
                  </a:cxn>
                  <a:cxn ang="0">
                    <a:pos x="231" y="129"/>
                  </a:cxn>
                  <a:cxn ang="0">
                    <a:pos x="238" y="142"/>
                  </a:cxn>
                  <a:cxn ang="0">
                    <a:pos x="242" y="155"/>
                  </a:cxn>
                  <a:cxn ang="0">
                    <a:pos x="239" y="484"/>
                  </a:cxn>
                  <a:cxn ang="0">
                    <a:pos x="229" y="501"/>
                  </a:cxn>
                  <a:cxn ang="0">
                    <a:pos x="209" y="516"/>
                  </a:cxn>
                  <a:cxn ang="0">
                    <a:pos x="180" y="528"/>
                  </a:cxn>
                  <a:cxn ang="0">
                    <a:pos x="142" y="533"/>
                  </a:cxn>
                  <a:cxn ang="0">
                    <a:pos x="108" y="532"/>
                  </a:cxn>
                  <a:cxn ang="0">
                    <a:pos x="79" y="526"/>
                  </a:cxn>
                  <a:cxn ang="0">
                    <a:pos x="49" y="513"/>
                  </a:cxn>
                  <a:cxn ang="0">
                    <a:pos x="22" y="498"/>
                  </a:cxn>
                  <a:cxn ang="0">
                    <a:pos x="4" y="482"/>
                  </a:cxn>
                  <a:cxn ang="0">
                    <a:pos x="2" y="159"/>
                  </a:cxn>
                  <a:cxn ang="0">
                    <a:pos x="10" y="141"/>
                  </a:cxn>
                  <a:cxn ang="0">
                    <a:pos x="24" y="127"/>
                  </a:cxn>
                  <a:cxn ang="0">
                    <a:pos x="37" y="114"/>
                  </a:cxn>
                  <a:cxn ang="0">
                    <a:pos x="45" y="98"/>
                  </a:cxn>
                  <a:cxn ang="0">
                    <a:pos x="42" y="76"/>
                  </a:cxn>
                </a:cxnLst>
                <a:rect l="0" t="0" r="r" b="b"/>
                <a:pathLst>
                  <a:path w="242" h="534">
                    <a:moveTo>
                      <a:pt x="42" y="76"/>
                    </a:moveTo>
                    <a:lnTo>
                      <a:pt x="40" y="71"/>
                    </a:lnTo>
                    <a:lnTo>
                      <a:pt x="38" y="64"/>
                    </a:lnTo>
                    <a:lnTo>
                      <a:pt x="36" y="55"/>
                    </a:lnTo>
                    <a:lnTo>
                      <a:pt x="34" y="47"/>
                    </a:lnTo>
                    <a:lnTo>
                      <a:pt x="34" y="38"/>
                    </a:lnTo>
                    <a:lnTo>
                      <a:pt x="34" y="30"/>
                    </a:lnTo>
                    <a:lnTo>
                      <a:pt x="36" y="23"/>
                    </a:lnTo>
                    <a:lnTo>
                      <a:pt x="40" y="18"/>
                    </a:lnTo>
                    <a:lnTo>
                      <a:pt x="45" y="14"/>
                    </a:lnTo>
                    <a:lnTo>
                      <a:pt x="53" y="12"/>
                    </a:lnTo>
                    <a:lnTo>
                      <a:pt x="57" y="11"/>
                    </a:lnTo>
                    <a:lnTo>
                      <a:pt x="60" y="10"/>
                    </a:lnTo>
                    <a:lnTo>
                      <a:pt x="63" y="8"/>
                    </a:lnTo>
                    <a:lnTo>
                      <a:pt x="66" y="8"/>
                    </a:lnTo>
                    <a:lnTo>
                      <a:pt x="68" y="6"/>
                    </a:lnTo>
                    <a:lnTo>
                      <a:pt x="70" y="6"/>
                    </a:lnTo>
                    <a:lnTo>
                      <a:pt x="73" y="5"/>
                    </a:lnTo>
                    <a:lnTo>
                      <a:pt x="76" y="4"/>
                    </a:lnTo>
                    <a:lnTo>
                      <a:pt x="80" y="3"/>
                    </a:lnTo>
                    <a:lnTo>
                      <a:pt x="85" y="3"/>
                    </a:lnTo>
                    <a:lnTo>
                      <a:pt x="109" y="0"/>
                    </a:lnTo>
                    <a:lnTo>
                      <a:pt x="119" y="1"/>
                    </a:lnTo>
                    <a:lnTo>
                      <a:pt x="129" y="1"/>
                    </a:lnTo>
                    <a:lnTo>
                      <a:pt x="139" y="1"/>
                    </a:lnTo>
                    <a:lnTo>
                      <a:pt x="149" y="2"/>
                    </a:lnTo>
                    <a:lnTo>
                      <a:pt x="159" y="2"/>
                    </a:lnTo>
                    <a:lnTo>
                      <a:pt x="168" y="3"/>
                    </a:lnTo>
                    <a:lnTo>
                      <a:pt x="177" y="5"/>
                    </a:lnTo>
                    <a:lnTo>
                      <a:pt x="187" y="7"/>
                    </a:lnTo>
                    <a:lnTo>
                      <a:pt x="196" y="11"/>
                    </a:lnTo>
                    <a:lnTo>
                      <a:pt x="205" y="16"/>
                    </a:lnTo>
                    <a:lnTo>
                      <a:pt x="208" y="20"/>
                    </a:lnTo>
                    <a:lnTo>
                      <a:pt x="211" y="24"/>
                    </a:lnTo>
                    <a:lnTo>
                      <a:pt x="212" y="28"/>
                    </a:lnTo>
                    <a:lnTo>
                      <a:pt x="212" y="33"/>
                    </a:lnTo>
                    <a:lnTo>
                      <a:pt x="212" y="37"/>
                    </a:lnTo>
                    <a:lnTo>
                      <a:pt x="212" y="42"/>
                    </a:lnTo>
                    <a:lnTo>
                      <a:pt x="211" y="47"/>
                    </a:lnTo>
                    <a:lnTo>
                      <a:pt x="210" y="53"/>
                    </a:lnTo>
                    <a:lnTo>
                      <a:pt x="208" y="60"/>
                    </a:lnTo>
                    <a:lnTo>
                      <a:pt x="207" y="68"/>
                    </a:lnTo>
                    <a:lnTo>
                      <a:pt x="205" y="70"/>
                    </a:lnTo>
                    <a:lnTo>
                      <a:pt x="203" y="72"/>
                    </a:lnTo>
                    <a:lnTo>
                      <a:pt x="202" y="75"/>
                    </a:lnTo>
                    <a:lnTo>
                      <a:pt x="201" y="77"/>
                    </a:lnTo>
                    <a:lnTo>
                      <a:pt x="201" y="80"/>
                    </a:lnTo>
                    <a:lnTo>
                      <a:pt x="200" y="82"/>
                    </a:lnTo>
                    <a:lnTo>
                      <a:pt x="201" y="85"/>
                    </a:lnTo>
                    <a:lnTo>
                      <a:pt x="201" y="88"/>
                    </a:lnTo>
                    <a:lnTo>
                      <a:pt x="202" y="91"/>
                    </a:lnTo>
                    <a:lnTo>
                      <a:pt x="204" y="94"/>
                    </a:lnTo>
                    <a:lnTo>
                      <a:pt x="207" y="101"/>
                    </a:lnTo>
                    <a:lnTo>
                      <a:pt x="212" y="107"/>
                    </a:lnTo>
                    <a:lnTo>
                      <a:pt x="216" y="112"/>
                    </a:lnTo>
                    <a:lnTo>
                      <a:pt x="221" y="118"/>
                    </a:lnTo>
                    <a:lnTo>
                      <a:pt x="226" y="124"/>
                    </a:lnTo>
                    <a:lnTo>
                      <a:pt x="231" y="129"/>
                    </a:lnTo>
                    <a:lnTo>
                      <a:pt x="235" y="135"/>
                    </a:lnTo>
                    <a:lnTo>
                      <a:pt x="238" y="142"/>
                    </a:lnTo>
                    <a:lnTo>
                      <a:pt x="241" y="148"/>
                    </a:lnTo>
                    <a:lnTo>
                      <a:pt x="242" y="155"/>
                    </a:lnTo>
                    <a:lnTo>
                      <a:pt x="241" y="475"/>
                    </a:lnTo>
                    <a:lnTo>
                      <a:pt x="239" y="484"/>
                    </a:lnTo>
                    <a:lnTo>
                      <a:pt x="235" y="492"/>
                    </a:lnTo>
                    <a:lnTo>
                      <a:pt x="229" y="501"/>
                    </a:lnTo>
                    <a:lnTo>
                      <a:pt x="220" y="509"/>
                    </a:lnTo>
                    <a:lnTo>
                      <a:pt x="209" y="516"/>
                    </a:lnTo>
                    <a:lnTo>
                      <a:pt x="196" y="522"/>
                    </a:lnTo>
                    <a:lnTo>
                      <a:pt x="180" y="528"/>
                    </a:lnTo>
                    <a:lnTo>
                      <a:pt x="163" y="531"/>
                    </a:lnTo>
                    <a:lnTo>
                      <a:pt x="142" y="533"/>
                    </a:lnTo>
                    <a:lnTo>
                      <a:pt x="119" y="534"/>
                    </a:lnTo>
                    <a:lnTo>
                      <a:pt x="108" y="532"/>
                    </a:lnTo>
                    <a:lnTo>
                      <a:pt x="94" y="530"/>
                    </a:lnTo>
                    <a:lnTo>
                      <a:pt x="79" y="526"/>
                    </a:lnTo>
                    <a:lnTo>
                      <a:pt x="64" y="520"/>
                    </a:lnTo>
                    <a:lnTo>
                      <a:pt x="49" y="513"/>
                    </a:lnTo>
                    <a:lnTo>
                      <a:pt x="35" y="506"/>
                    </a:lnTo>
                    <a:lnTo>
                      <a:pt x="22" y="498"/>
                    </a:lnTo>
                    <a:lnTo>
                      <a:pt x="12" y="490"/>
                    </a:lnTo>
                    <a:lnTo>
                      <a:pt x="4" y="482"/>
                    </a:lnTo>
                    <a:lnTo>
                      <a:pt x="0" y="474"/>
                    </a:lnTo>
                    <a:lnTo>
                      <a:pt x="2" y="159"/>
                    </a:lnTo>
                    <a:lnTo>
                      <a:pt x="5" y="150"/>
                    </a:lnTo>
                    <a:lnTo>
                      <a:pt x="10" y="141"/>
                    </a:lnTo>
                    <a:lnTo>
                      <a:pt x="17" y="134"/>
                    </a:lnTo>
                    <a:lnTo>
                      <a:pt x="24" y="127"/>
                    </a:lnTo>
                    <a:lnTo>
                      <a:pt x="31" y="121"/>
                    </a:lnTo>
                    <a:lnTo>
                      <a:pt x="37" y="114"/>
                    </a:lnTo>
                    <a:lnTo>
                      <a:pt x="42" y="106"/>
                    </a:lnTo>
                    <a:lnTo>
                      <a:pt x="45" y="98"/>
                    </a:lnTo>
                    <a:lnTo>
                      <a:pt x="45" y="88"/>
                    </a:lnTo>
                    <a:lnTo>
                      <a:pt x="42" y="76"/>
                    </a:lnTo>
                    <a:lnTo>
                      <a:pt x="42" y="7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27"/>
              <p:cNvSpPr>
                <a:spLocks/>
              </p:cNvSpPr>
              <p:nvPr/>
            </p:nvSpPr>
            <p:spPr bwMode="auto">
              <a:xfrm>
                <a:off x="2727" y="2905"/>
                <a:ext cx="141" cy="25"/>
              </a:xfrm>
              <a:custGeom>
                <a:avLst/>
                <a:gdLst/>
                <a:ahLst/>
                <a:cxnLst>
                  <a:cxn ang="0">
                    <a:pos x="117" y="2"/>
                  </a:cxn>
                  <a:cxn ang="0">
                    <a:pos x="138" y="7"/>
                  </a:cxn>
                  <a:cxn ang="0">
                    <a:pos x="135" y="11"/>
                  </a:cxn>
                  <a:cxn ang="0">
                    <a:pos x="141" y="17"/>
                  </a:cxn>
                  <a:cxn ang="0">
                    <a:pos x="127" y="20"/>
                  </a:cxn>
                  <a:cxn ang="0">
                    <a:pos x="113" y="22"/>
                  </a:cxn>
                  <a:cxn ang="0">
                    <a:pos x="101" y="24"/>
                  </a:cxn>
                  <a:cxn ang="0">
                    <a:pos x="88" y="25"/>
                  </a:cxn>
                  <a:cxn ang="0">
                    <a:pos x="76" y="25"/>
                  </a:cxn>
                  <a:cxn ang="0">
                    <a:pos x="63" y="25"/>
                  </a:cxn>
                  <a:cxn ang="0">
                    <a:pos x="51" y="25"/>
                  </a:cxn>
                  <a:cxn ang="0">
                    <a:pos x="37" y="24"/>
                  </a:cxn>
                  <a:cxn ang="0">
                    <a:pos x="24" y="23"/>
                  </a:cxn>
                  <a:cxn ang="0">
                    <a:pos x="9" y="21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1" y="13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8" y="8"/>
                  </a:cxn>
                  <a:cxn ang="0">
                    <a:pos x="16" y="6"/>
                  </a:cxn>
                  <a:cxn ang="0">
                    <a:pos x="24" y="5"/>
                  </a:cxn>
                  <a:cxn ang="0">
                    <a:pos x="32" y="3"/>
                  </a:cxn>
                  <a:cxn ang="0">
                    <a:pos x="41" y="2"/>
                  </a:cxn>
                  <a:cxn ang="0">
                    <a:pos x="49" y="1"/>
                  </a:cxn>
                  <a:cxn ang="0">
                    <a:pos x="57" y="0"/>
                  </a:cxn>
                  <a:cxn ang="0">
                    <a:pos x="66" y="0"/>
                  </a:cxn>
                  <a:cxn ang="0">
                    <a:pos x="74" y="0"/>
                  </a:cxn>
                  <a:cxn ang="0">
                    <a:pos x="81" y="0"/>
                  </a:cxn>
                  <a:cxn ang="0">
                    <a:pos x="117" y="2"/>
                  </a:cxn>
                  <a:cxn ang="0">
                    <a:pos x="117" y="2"/>
                  </a:cxn>
                </a:cxnLst>
                <a:rect l="0" t="0" r="r" b="b"/>
                <a:pathLst>
                  <a:path w="141" h="25">
                    <a:moveTo>
                      <a:pt x="117" y="2"/>
                    </a:moveTo>
                    <a:lnTo>
                      <a:pt x="138" y="7"/>
                    </a:lnTo>
                    <a:lnTo>
                      <a:pt x="135" y="11"/>
                    </a:lnTo>
                    <a:lnTo>
                      <a:pt x="141" y="17"/>
                    </a:lnTo>
                    <a:lnTo>
                      <a:pt x="127" y="20"/>
                    </a:lnTo>
                    <a:lnTo>
                      <a:pt x="113" y="22"/>
                    </a:lnTo>
                    <a:lnTo>
                      <a:pt x="101" y="24"/>
                    </a:lnTo>
                    <a:lnTo>
                      <a:pt x="88" y="25"/>
                    </a:lnTo>
                    <a:lnTo>
                      <a:pt x="76" y="25"/>
                    </a:lnTo>
                    <a:lnTo>
                      <a:pt x="63" y="25"/>
                    </a:lnTo>
                    <a:lnTo>
                      <a:pt x="51" y="25"/>
                    </a:lnTo>
                    <a:lnTo>
                      <a:pt x="37" y="24"/>
                    </a:lnTo>
                    <a:lnTo>
                      <a:pt x="24" y="23"/>
                    </a:lnTo>
                    <a:lnTo>
                      <a:pt x="9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8" y="8"/>
                    </a:lnTo>
                    <a:lnTo>
                      <a:pt x="16" y="6"/>
                    </a:lnTo>
                    <a:lnTo>
                      <a:pt x="24" y="5"/>
                    </a:lnTo>
                    <a:lnTo>
                      <a:pt x="32" y="3"/>
                    </a:lnTo>
                    <a:lnTo>
                      <a:pt x="41" y="2"/>
                    </a:lnTo>
                    <a:lnTo>
                      <a:pt x="49" y="1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1" y="0"/>
                    </a:lnTo>
                    <a:lnTo>
                      <a:pt x="117" y="2"/>
                    </a:lnTo>
                    <a:lnTo>
                      <a:pt x="117" y="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28"/>
              <p:cNvSpPr>
                <a:spLocks/>
              </p:cNvSpPr>
              <p:nvPr/>
            </p:nvSpPr>
            <p:spPr bwMode="auto">
              <a:xfrm>
                <a:off x="2744" y="2914"/>
                <a:ext cx="134" cy="63"/>
              </a:xfrm>
              <a:custGeom>
                <a:avLst/>
                <a:gdLst/>
                <a:ahLst/>
                <a:cxnLst>
                  <a:cxn ang="0">
                    <a:pos x="130" y="49"/>
                  </a:cxn>
                  <a:cxn ang="0">
                    <a:pos x="129" y="49"/>
                  </a:cxn>
                  <a:cxn ang="0">
                    <a:pos x="128" y="49"/>
                  </a:cxn>
                  <a:cxn ang="0">
                    <a:pos x="127" y="50"/>
                  </a:cxn>
                  <a:cxn ang="0">
                    <a:pos x="126" y="51"/>
                  </a:cxn>
                  <a:cxn ang="0">
                    <a:pos x="125" y="50"/>
                  </a:cxn>
                  <a:cxn ang="0">
                    <a:pos x="125" y="46"/>
                  </a:cxn>
                  <a:cxn ang="0">
                    <a:pos x="126" y="43"/>
                  </a:cxn>
                  <a:cxn ang="0">
                    <a:pos x="126" y="39"/>
                  </a:cxn>
                  <a:cxn ang="0">
                    <a:pos x="125" y="36"/>
                  </a:cxn>
                  <a:cxn ang="0">
                    <a:pos x="123" y="37"/>
                  </a:cxn>
                  <a:cxn ang="0">
                    <a:pos x="122" y="41"/>
                  </a:cxn>
                  <a:cxn ang="0">
                    <a:pos x="122" y="45"/>
                  </a:cxn>
                  <a:cxn ang="0">
                    <a:pos x="121" y="48"/>
                  </a:cxn>
                  <a:cxn ang="0">
                    <a:pos x="121" y="52"/>
                  </a:cxn>
                  <a:cxn ang="0">
                    <a:pos x="111" y="57"/>
                  </a:cxn>
                  <a:cxn ang="0">
                    <a:pos x="90" y="60"/>
                  </a:cxn>
                  <a:cxn ang="0">
                    <a:pos x="68" y="63"/>
                  </a:cxn>
                  <a:cxn ang="0">
                    <a:pos x="47" y="63"/>
                  </a:cxn>
                  <a:cxn ang="0">
                    <a:pos x="24" y="63"/>
                  </a:cxn>
                  <a:cxn ang="0">
                    <a:pos x="7" y="61"/>
                  </a:cxn>
                  <a:cxn ang="0">
                    <a:pos x="1" y="56"/>
                  </a:cxn>
                  <a:cxn ang="0">
                    <a:pos x="0" y="47"/>
                  </a:cxn>
                  <a:cxn ang="0">
                    <a:pos x="2" y="36"/>
                  </a:cxn>
                  <a:cxn ang="0">
                    <a:pos x="3" y="26"/>
                  </a:cxn>
                  <a:cxn ang="0">
                    <a:pos x="13" y="22"/>
                  </a:cxn>
                  <a:cxn ang="0">
                    <a:pos x="36" y="22"/>
                  </a:cxn>
                  <a:cxn ang="0">
                    <a:pos x="58" y="23"/>
                  </a:cxn>
                  <a:cxn ang="0">
                    <a:pos x="80" y="22"/>
                  </a:cxn>
                  <a:cxn ang="0">
                    <a:pos x="102" y="20"/>
                  </a:cxn>
                  <a:cxn ang="0">
                    <a:pos x="113" y="22"/>
                  </a:cxn>
                  <a:cxn ang="0">
                    <a:pos x="113" y="29"/>
                  </a:cxn>
                  <a:cxn ang="0">
                    <a:pos x="112" y="36"/>
                  </a:cxn>
                  <a:cxn ang="0">
                    <a:pos x="112" y="43"/>
                  </a:cxn>
                  <a:cxn ang="0">
                    <a:pos x="112" y="50"/>
                  </a:cxn>
                  <a:cxn ang="0">
                    <a:pos x="113" y="55"/>
                  </a:cxn>
                  <a:cxn ang="0">
                    <a:pos x="115" y="55"/>
                  </a:cxn>
                  <a:cxn ang="0">
                    <a:pos x="116" y="54"/>
                  </a:cxn>
                  <a:cxn ang="0">
                    <a:pos x="118" y="52"/>
                  </a:cxn>
                  <a:cxn ang="0">
                    <a:pos x="119" y="50"/>
                  </a:cxn>
                  <a:cxn ang="0">
                    <a:pos x="116" y="42"/>
                  </a:cxn>
                  <a:cxn ang="0">
                    <a:pos x="116" y="42"/>
                  </a:cxn>
                  <a:cxn ang="0">
                    <a:pos x="116" y="39"/>
                  </a:cxn>
                  <a:cxn ang="0">
                    <a:pos x="116" y="36"/>
                  </a:cxn>
                  <a:cxn ang="0">
                    <a:pos x="117" y="32"/>
                  </a:cxn>
                  <a:cxn ang="0">
                    <a:pos x="118" y="28"/>
                  </a:cxn>
                  <a:cxn ang="0">
                    <a:pos x="119" y="26"/>
                  </a:cxn>
                  <a:cxn ang="0">
                    <a:pos x="118" y="26"/>
                  </a:cxn>
                  <a:cxn ang="0">
                    <a:pos x="118" y="26"/>
                  </a:cxn>
                  <a:cxn ang="0">
                    <a:pos x="117" y="25"/>
                  </a:cxn>
                  <a:cxn ang="0">
                    <a:pos x="117" y="25"/>
                  </a:cxn>
                  <a:cxn ang="0">
                    <a:pos x="117" y="22"/>
                  </a:cxn>
                  <a:cxn ang="0">
                    <a:pos x="120" y="18"/>
                  </a:cxn>
                  <a:cxn ang="0">
                    <a:pos x="126" y="14"/>
                  </a:cxn>
                  <a:cxn ang="0">
                    <a:pos x="130" y="9"/>
                  </a:cxn>
                  <a:cxn ang="0">
                    <a:pos x="128" y="4"/>
                  </a:cxn>
                  <a:cxn ang="0">
                    <a:pos x="129" y="3"/>
                  </a:cxn>
                  <a:cxn ang="0">
                    <a:pos x="134" y="11"/>
                  </a:cxn>
                  <a:cxn ang="0">
                    <a:pos x="134" y="21"/>
                  </a:cxn>
                  <a:cxn ang="0">
                    <a:pos x="133" y="32"/>
                  </a:cxn>
                  <a:cxn ang="0">
                    <a:pos x="131" y="43"/>
                  </a:cxn>
                  <a:cxn ang="0">
                    <a:pos x="130" y="49"/>
                  </a:cxn>
                </a:cxnLst>
                <a:rect l="0" t="0" r="r" b="b"/>
                <a:pathLst>
                  <a:path w="134" h="63">
                    <a:moveTo>
                      <a:pt x="130" y="49"/>
                    </a:moveTo>
                    <a:lnTo>
                      <a:pt x="130" y="49"/>
                    </a:lnTo>
                    <a:lnTo>
                      <a:pt x="129" y="49"/>
                    </a:lnTo>
                    <a:lnTo>
                      <a:pt x="129" y="49"/>
                    </a:lnTo>
                    <a:lnTo>
                      <a:pt x="128" y="49"/>
                    </a:lnTo>
                    <a:lnTo>
                      <a:pt x="128" y="49"/>
                    </a:lnTo>
                    <a:lnTo>
                      <a:pt x="128" y="50"/>
                    </a:lnTo>
                    <a:lnTo>
                      <a:pt x="127" y="50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6" y="51"/>
                    </a:lnTo>
                    <a:lnTo>
                      <a:pt x="125" y="50"/>
                    </a:lnTo>
                    <a:lnTo>
                      <a:pt x="125" y="48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6" y="43"/>
                    </a:lnTo>
                    <a:lnTo>
                      <a:pt x="126" y="41"/>
                    </a:lnTo>
                    <a:lnTo>
                      <a:pt x="126" y="39"/>
                    </a:lnTo>
                    <a:lnTo>
                      <a:pt x="126" y="38"/>
                    </a:lnTo>
                    <a:lnTo>
                      <a:pt x="125" y="36"/>
                    </a:lnTo>
                    <a:lnTo>
                      <a:pt x="124" y="34"/>
                    </a:lnTo>
                    <a:lnTo>
                      <a:pt x="123" y="37"/>
                    </a:lnTo>
                    <a:lnTo>
                      <a:pt x="123" y="39"/>
                    </a:lnTo>
                    <a:lnTo>
                      <a:pt x="122" y="41"/>
                    </a:lnTo>
                    <a:lnTo>
                      <a:pt x="122" y="43"/>
                    </a:lnTo>
                    <a:lnTo>
                      <a:pt x="122" y="45"/>
                    </a:lnTo>
                    <a:lnTo>
                      <a:pt x="121" y="46"/>
                    </a:lnTo>
                    <a:lnTo>
                      <a:pt x="121" y="48"/>
                    </a:lnTo>
                    <a:lnTo>
                      <a:pt x="121" y="50"/>
                    </a:lnTo>
                    <a:lnTo>
                      <a:pt x="121" y="52"/>
                    </a:lnTo>
                    <a:lnTo>
                      <a:pt x="121" y="54"/>
                    </a:lnTo>
                    <a:lnTo>
                      <a:pt x="111" y="57"/>
                    </a:lnTo>
                    <a:lnTo>
                      <a:pt x="100" y="59"/>
                    </a:lnTo>
                    <a:lnTo>
                      <a:pt x="90" y="60"/>
                    </a:lnTo>
                    <a:lnTo>
                      <a:pt x="79" y="62"/>
                    </a:lnTo>
                    <a:lnTo>
                      <a:pt x="68" y="63"/>
                    </a:lnTo>
                    <a:lnTo>
                      <a:pt x="58" y="63"/>
                    </a:lnTo>
                    <a:lnTo>
                      <a:pt x="47" y="63"/>
                    </a:lnTo>
                    <a:lnTo>
                      <a:pt x="36" y="63"/>
                    </a:lnTo>
                    <a:lnTo>
                      <a:pt x="24" y="63"/>
                    </a:lnTo>
                    <a:lnTo>
                      <a:pt x="13" y="62"/>
                    </a:lnTo>
                    <a:lnTo>
                      <a:pt x="7" y="61"/>
                    </a:lnTo>
                    <a:lnTo>
                      <a:pt x="3" y="59"/>
                    </a:lnTo>
                    <a:lnTo>
                      <a:pt x="1" y="56"/>
                    </a:lnTo>
                    <a:lnTo>
                      <a:pt x="0" y="52"/>
                    </a:lnTo>
                    <a:lnTo>
                      <a:pt x="0" y="47"/>
                    </a:lnTo>
                    <a:lnTo>
                      <a:pt x="1" y="42"/>
                    </a:lnTo>
                    <a:lnTo>
                      <a:pt x="2" y="36"/>
                    </a:lnTo>
                    <a:lnTo>
                      <a:pt x="3" y="31"/>
                    </a:lnTo>
                    <a:lnTo>
                      <a:pt x="3" y="26"/>
                    </a:lnTo>
                    <a:lnTo>
                      <a:pt x="2" y="21"/>
                    </a:lnTo>
                    <a:lnTo>
                      <a:pt x="13" y="22"/>
                    </a:lnTo>
                    <a:lnTo>
                      <a:pt x="25" y="22"/>
                    </a:lnTo>
                    <a:lnTo>
                      <a:pt x="36" y="22"/>
                    </a:lnTo>
                    <a:lnTo>
                      <a:pt x="47" y="23"/>
                    </a:lnTo>
                    <a:lnTo>
                      <a:pt x="58" y="23"/>
                    </a:lnTo>
                    <a:lnTo>
                      <a:pt x="69" y="23"/>
                    </a:lnTo>
                    <a:lnTo>
                      <a:pt x="80" y="22"/>
                    </a:lnTo>
                    <a:lnTo>
                      <a:pt x="91" y="22"/>
                    </a:lnTo>
                    <a:lnTo>
                      <a:pt x="102" y="20"/>
                    </a:lnTo>
                    <a:lnTo>
                      <a:pt x="113" y="18"/>
                    </a:lnTo>
                    <a:lnTo>
                      <a:pt x="113" y="22"/>
                    </a:lnTo>
                    <a:lnTo>
                      <a:pt x="113" y="26"/>
                    </a:lnTo>
                    <a:lnTo>
                      <a:pt x="113" y="29"/>
                    </a:lnTo>
                    <a:lnTo>
                      <a:pt x="113" y="33"/>
                    </a:lnTo>
                    <a:lnTo>
                      <a:pt x="112" y="36"/>
                    </a:lnTo>
                    <a:lnTo>
                      <a:pt x="112" y="40"/>
                    </a:lnTo>
                    <a:lnTo>
                      <a:pt x="112" y="43"/>
                    </a:lnTo>
                    <a:lnTo>
                      <a:pt x="112" y="47"/>
                    </a:lnTo>
                    <a:lnTo>
                      <a:pt x="112" y="50"/>
                    </a:lnTo>
                    <a:lnTo>
                      <a:pt x="112" y="54"/>
                    </a:lnTo>
                    <a:lnTo>
                      <a:pt x="113" y="55"/>
                    </a:lnTo>
                    <a:lnTo>
                      <a:pt x="114" y="55"/>
                    </a:lnTo>
                    <a:lnTo>
                      <a:pt x="115" y="55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7" y="53"/>
                    </a:lnTo>
                    <a:lnTo>
                      <a:pt x="118" y="52"/>
                    </a:lnTo>
                    <a:lnTo>
                      <a:pt x="119" y="51"/>
                    </a:lnTo>
                    <a:lnTo>
                      <a:pt x="119" y="50"/>
                    </a:lnTo>
                    <a:lnTo>
                      <a:pt x="119" y="49"/>
                    </a:lnTo>
                    <a:lnTo>
                      <a:pt x="116" y="42"/>
                    </a:lnTo>
                    <a:lnTo>
                      <a:pt x="115" y="44"/>
                    </a:lnTo>
                    <a:lnTo>
                      <a:pt x="116" y="42"/>
                    </a:lnTo>
                    <a:lnTo>
                      <a:pt x="116" y="41"/>
                    </a:lnTo>
                    <a:lnTo>
                      <a:pt x="116" y="39"/>
                    </a:lnTo>
                    <a:lnTo>
                      <a:pt x="116" y="37"/>
                    </a:lnTo>
                    <a:lnTo>
                      <a:pt x="116" y="36"/>
                    </a:lnTo>
                    <a:lnTo>
                      <a:pt x="116" y="34"/>
                    </a:lnTo>
                    <a:lnTo>
                      <a:pt x="117" y="32"/>
                    </a:lnTo>
                    <a:lnTo>
                      <a:pt x="117" y="30"/>
                    </a:lnTo>
                    <a:lnTo>
                      <a:pt x="118" y="28"/>
                    </a:lnTo>
                    <a:lnTo>
                      <a:pt x="119" y="27"/>
                    </a:lnTo>
                    <a:lnTo>
                      <a:pt x="119" y="26"/>
                    </a:lnTo>
                    <a:lnTo>
                      <a:pt x="119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18" y="25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6" y="25"/>
                    </a:lnTo>
                    <a:lnTo>
                      <a:pt x="117" y="22"/>
                    </a:lnTo>
                    <a:lnTo>
                      <a:pt x="118" y="20"/>
                    </a:lnTo>
                    <a:lnTo>
                      <a:pt x="120" y="18"/>
                    </a:lnTo>
                    <a:lnTo>
                      <a:pt x="123" y="16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0" y="9"/>
                    </a:lnTo>
                    <a:lnTo>
                      <a:pt x="130" y="7"/>
                    </a:lnTo>
                    <a:lnTo>
                      <a:pt x="128" y="4"/>
                    </a:lnTo>
                    <a:lnTo>
                      <a:pt x="125" y="0"/>
                    </a:lnTo>
                    <a:lnTo>
                      <a:pt x="129" y="3"/>
                    </a:lnTo>
                    <a:lnTo>
                      <a:pt x="132" y="7"/>
                    </a:lnTo>
                    <a:lnTo>
                      <a:pt x="134" y="11"/>
                    </a:lnTo>
                    <a:lnTo>
                      <a:pt x="134" y="16"/>
                    </a:lnTo>
                    <a:lnTo>
                      <a:pt x="134" y="21"/>
                    </a:lnTo>
                    <a:lnTo>
                      <a:pt x="134" y="27"/>
                    </a:lnTo>
                    <a:lnTo>
                      <a:pt x="133" y="32"/>
                    </a:lnTo>
                    <a:lnTo>
                      <a:pt x="131" y="38"/>
                    </a:lnTo>
                    <a:lnTo>
                      <a:pt x="131" y="43"/>
                    </a:lnTo>
                    <a:lnTo>
                      <a:pt x="130" y="49"/>
                    </a:lnTo>
                    <a:lnTo>
                      <a:pt x="130" y="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29"/>
              <p:cNvSpPr>
                <a:spLocks/>
              </p:cNvSpPr>
              <p:nvPr/>
            </p:nvSpPr>
            <p:spPr bwMode="auto">
              <a:xfrm>
                <a:off x="2707" y="2991"/>
                <a:ext cx="36" cy="53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34" y="8"/>
                  </a:cxn>
                  <a:cxn ang="0">
                    <a:pos x="32" y="15"/>
                  </a:cxn>
                  <a:cxn ang="0">
                    <a:pos x="30" y="21"/>
                  </a:cxn>
                  <a:cxn ang="0">
                    <a:pos x="27" y="28"/>
                  </a:cxn>
                  <a:cxn ang="0">
                    <a:pos x="24" y="34"/>
                  </a:cxn>
                  <a:cxn ang="0">
                    <a:pos x="20" y="40"/>
                  </a:cxn>
                  <a:cxn ang="0">
                    <a:pos x="16" y="45"/>
                  </a:cxn>
                  <a:cxn ang="0">
                    <a:pos x="11" y="49"/>
                  </a:cxn>
                  <a:cxn ang="0">
                    <a:pos x="6" y="52"/>
                  </a:cxn>
                  <a:cxn ang="0">
                    <a:pos x="0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6" y="42"/>
                  </a:cxn>
                  <a:cxn ang="0">
                    <a:pos x="10" y="40"/>
                  </a:cxn>
                  <a:cxn ang="0">
                    <a:pos x="13" y="37"/>
                  </a:cxn>
                  <a:cxn ang="0">
                    <a:pos x="16" y="35"/>
                  </a:cxn>
                  <a:cxn ang="0">
                    <a:pos x="19" y="32"/>
                  </a:cxn>
                  <a:cxn ang="0">
                    <a:pos x="22" y="29"/>
                  </a:cxn>
                  <a:cxn ang="0">
                    <a:pos x="24" y="25"/>
                  </a:cxn>
                  <a:cxn ang="0">
                    <a:pos x="25" y="2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36" y="2"/>
                  </a:cxn>
                </a:cxnLst>
                <a:rect l="0" t="0" r="r" b="b"/>
                <a:pathLst>
                  <a:path w="36" h="53">
                    <a:moveTo>
                      <a:pt x="36" y="2"/>
                    </a:moveTo>
                    <a:lnTo>
                      <a:pt x="34" y="8"/>
                    </a:lnTo>
                    <a:lnTo>
                      <a:pt x="32" y="15"/>
                    </a:lnTo>
                    <a:lnTo>
                      <a:pt x="30" y="21"/>
                    </a:lnTo>
                    <a:lnTo>
                      <a:pt x="27" y="28"/>
                    </a:lnTo>
                    <a:lnTo>
                      <a:pt x="24" y="34"/>
                    </a:lnTo>
                    <a:lnTo>
                      <a:pt x="20" y="40"/>
                    </a:lnTo>
                    <a:lnTo>
                      <a:pt x="16" y="45"/>
                    </a:lnTo>
                    <a:lnTo>
                      <a:pt x="11" y="49"/>
                    </a:lnTo>
                    <a:lnTo>
                      <a:pt x="6" y="52"/>
                    </a:lnTo>
                    <a:lnTo>
                      <a:pt x="0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6" y="42"/>
                    </a:lnTo>
                    <a:lnTo>
                      <a:pt x="10" y="40"/>
                    </a:lnTo>
                    <a:lnTo>
                      <a:pt x="13" y="37"/>
                    </a:lnTo>
                    <a:lnTo>
                      <a:pt x="16" y="35"/>
                    </a:lnTo>
                    <a:lnTo>
                      <a:pt x="19" y="32"/>
                    </a:lnTo>
                    <a:lnTo>
                      <a:pt x="22" y="29"/>
                    </a:lnTo>
                    <a:lnTo>
                      <a:pt x="24" y="25"/>
                    </a:lnTo>
                    <a:lnTo>
                      <a:pt x="25" y="2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D1C5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30"/>
              <p:cNvSpPr>
                <a:spLocks/>
              </p:cNvSpPr>
              <p:nvPr/>
            </p:nvSpPr>
            <p:spPr bwMode="auto">
              <a:xfrm>
                <a:off x="2803" y="2998"/>
                <a:ext cx="12" cy="9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1" y="5"/>
                  </a:cxn>
                  <a:cxn ang="0">
                    <a:pos x="10" y="5"/>
                  </a:cxn>
                  <a:cxn ang="0">
                    <a:pos x="9" y="5"/>
                  </a:cxn>
                  <a:cxn ang="0">
                    <a:pos x="8" y="5"/>
                  </a:cxn>
                  <a:cxn ang="0">
                    <a:pos x="6" y="6"/>
                  </a:cxn>
                  <a:cxn ang="0">
                    <a:pos x="5" y="6"/>
                  </a:cxn>
                  <a:cxn ang="0">
                    <a:pos x="4" y="7"/>
                  </a:cxn>
                  <a:cxn ang="0">
                    <a:pos x="3" y="8"/>
                  </a:cxn>
                  <a:cxn ang="0">
                    <a:pos x="2" y="9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2" y="1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2" y="5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9">
                    <a:moveTo>
                      <a:pt x="12" y="6"/>
                    </a:move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1C5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33"/>
              <p:cNvSpPr>
                <a:spLocks/>
              </p:cNvSpPr>
              <p:nvPr/>
            </p:nvSpPr>
            <p:spPr bwMode="auto">
              <a:xfrm>
                <a:off x="2799" y="3053"/>
                <a:ext cx="14" cy="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3" y="3"/>
                  </a:cxn>
                  <a:cxn ang="0">
                    <a:pos x="12" y="4"/>
                  </a:cxn>
                  <a:cxn ang="0">
                    <a:pos x="11" y="5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6" y="8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4" y="1"/>
                  </a:cxn>
                </a:cxnLst>
                <a:rect l="0" t="0" r="r" b="b"/>
                <a:pathLst>
                  <a:path w="14" h="8">
                    <a:moveTo>
                      <a:pt x="14" y="1"/>
                    </a:moveTo>
                    <a:lnTo>
                      <a:pt x="13" y="3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D1C5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34"/>
              <p:cNvSpPr>
                <a:spLocks/>
              </p:cNvSpPr>
              <p:nvPr/>
            </p:nvSpPr>
            <p:spPr bwMode="auto">
              <a:xfrm>
                <a:off x="2685" y="3066"/>
                <a:ext cx="228" cy="326"/>
              </a:xfrm>
              <a:custGeom>
                <a:avLst/>
                <a:gdLst/>
                <a:ahLst/>
                <a:cxnLst>
                  <a:cxn ang="0">
                    <a:pos x="221" y="39"/>
                  </a:cxn>
                  <a:cxn ang="0">
                    <a:pos x="211" y="35"/>
                  </a:cxn>
                  <a:cxn ang="0">
                    <a:pos x="193" y="56"/>
                  </a:cxn>
                  <a:cxn ang="0">
                    <a:pos x="192" y="88"/>
                  </a:cxn>
                  <a:cxn ang="0">
                    <a:pos x="204" y="100"/>
                  </a:cxn>
                  <a:cxn ang="0">
                    <a:pos x="219" y="102"/>
                  </a:cxn>
                  <a:cxn ang="0">
                    <a:pos x="217" y="137"/>
                  </a:cxn>
                  <a:cxn ang="0">
                    <a:pos x="198" y="108"/>
                  </a:cxn>
                  <a:cxn ang="0">
                    <a:pos x="198" y="129"/>
                  </a:cxn>
                  <a:cxn ang="0">
                    <a:pos x="201" y="178"/>
                  </a:cxn>
                  <a:cxn ang="0">
                    <a:pos x="190" y="193"/>
                  </a:cxn>
                  <a:cxn ang="0">
                    <a:pos x="204" y="212"/>
                  </a:cxn>
                  <a:cxn ang="0">
                    <a:pos x="204" y="267"/>
                  </a:cxn>
                  <a:cxn ang="0">
                    <a:pos x="194" y="267"/>
                  </a:cxn>
                  <a:cxn ang="0">
                    <a:pos x="176" y="268"/>
                  </a:cxn>
                  <a:cxn ang="0">
                    <a:pos x="158" y="273"/>
                  </a:cxn>
                  <a:cxn ang="0">
                    <a:pos x="137" y="270"/>
                  </a:cxn>
                  <a:cxn ang="0">
                    <a:pos x="102" y="275"/>
                  </a:cxn>
                  <a:cxn ang="0">
                    <a:pos x="95" y="275"/>
                  </a:cxn>
                  <a:cxn ang="0">
                    <a:pos x="66" y="266"/>
                  </a:cxn>
                  <a:cxn ang="0">
                    <a:pos x="41" y="234"/>
                  </a:cxn>
                  <a:cxn ang="0">
                    <a:pos x="61" y="188"/>
                  </a:cxn>
                  <a:cxn ang="0">
                    <a:pos x="42" y="196"/>
                  </a:cxn>
                  <a:cxn ang="0">
                    <a:pos x="49" y="157"/>
                  </a:cxn>
                  <a:cxn ang="0">
                    <a:pos x="52" y="126"/>
                  </a:cxn>
                  <a:cxn ang="0">
                    <a:pos x="51" y="109"/>
                  </a:cxn>
                  <a:cxn ang="0">
                    <a:pos x="72" y="81"/>
                  </a:cxn>
                  <a:cxn ang="0">
                    <a:pos x="65" y="54"/>
                  </a:cxn>
                  <a:cxn ang="0">
                    <a:pos x="37" y="43"/>
                  </a:cxn>
                  <a:cxn ang="0">
                    <a:pos x="21" y="65"/>
                  </a:cxn>
                  <a:cxn ang="0">
                    <a:pos x="20" y="97"/>
                  </a:cxn>
                  <a:cxn ang="0">
                    <a:pos x="34" y="104"/>
                  </a:cxn>
                  <a:cxn ang="0">
                    <a:pos x="34" y="146"/>
                  </a:cxn>
                  <a:cxn ang="0">
                    <a:pos x="17" y="122"/>
                  </a:cxn>
                  <a:cxn ang="0">
                    <a:pos x="32" y="180"/>
                  </a:cxn>
                  <a:cxn ang="0">
                    <a:pos x="37" y="274"/>
                  </a:cxn>
                  <a:cxn ang="0">
                    <a:pos x="31" y="265"/>
                  </a:cxn>
                  <a:cxn ang="0">
                    <a:pos x="23" y="266"/>
                  </a:cxn>
                  <a:cxn ang="0">
                    <a:pos x="22" y="261"/>
                  </a:cxn>
                  <a:cxn ang="0">
                    <a:pos x="15" y="277"/>
                  </a:cxn>
                  <a:cxn ang="0">
                    <a:pos x="28" y="274"/>
                  </a:cxn>
                  <a:cxn ang="0">
                    <a:pos x="42" y="280"/>
                  </a:cxn>
                  <a:cxn ang="0">
                    <a:pos x="48" y="280"/>
                  </a:cxn>
                  <a:cxn ang="0">
                    <a:pos x="72" y="283"/>
                  </a:cxn>
                  <a:cxn ang="0">
                    <a:pos x="92" y="284"/>
                  </a:cxn>
                  <a:cxn ang="0">
                    <a:pos x="108" y="285"/>
                  </a:cxn>
                  <a:cxn ang="0">
                    <a:pos x="142" y="282"/>
                  </a:cxn>
                  <a:cxn ang="0">
                    <a:pos x="163" y="281"/>
                  </a:cxn>
                  <a:cxn ang="0">
                    <a:pos x="172" y="279"/>
                  </a:cxn>
                  <a:cxn ang="0">
                    <a:pos x="180" y="276"/>
                  </a:cxn>
                  <a:cxn ang="0">
                    <a:pos x="192" y="274"/>
                  </a:cxn>
                  <a:cxn ang="0">
                    <a:pos x="215" y="272"/>
                  </a:cxn>
                  <a:cxn ang="0">
                    <a:pos x="224" y="287"/>
                  </a:cxn>
                  <a:cxn ang="0">
                    <a:pos x="98" y="325"/>
                  </a:cxn>
                  <a:cxn ang="0">
                    <a:pos x="8" y="250"/>
                  </a:cxn>
                  <a:cxn ang="0">
                    <a:pos x="2" y="228"/>
                  </a:cxn>
                  <a:cxn ang="0">
                    <a:pos x="0" y="190"/>
                  </a:cxn>
                  <a:cxn ang="0">
                    <a:pos x="98" y="29"/>
                  </a:cxn>
                  <a:cxn ang="0">
                    <a:pos x="228" y="27"/>
                  </a:cxn>
                </a:cxnLst>
                <a:rect l="0" t="0" r="r" b="b"/>
                <a:pathLst>
                  <a:path w="228" h="326">
                    <a:moveTo>
                      <a:pt x="227" y="45"/>
                    </a:moveTo>
                    <a:lnTo>
                      <a:pt x="226" y="45"/>
                    </a:lnTo>
                    <a:lnTo>
                      <a:pt x="225" y="45"/>
                    </a:lnTo>
                    <a:lnTo>
                      <a:pt x="224" y="44"/>
                    </a:lnTo>
                    <a:lnTo>
                      <a:pt x="223" y="44"/>
                    </a:lnTo>
                    <a:lnTo>
                      <a:pt x="223" y="44"/>
                    </a:lnTo>
                    <a:lnTo>
                      <a:pt x="222" y="43"/>
                    </a:lnTo>
                    <a:lnTo>
                      <a:pt x="222" y="43"/>
                    </a:lnTo>
                    <a:lnTo>
                      <a:pt x="221" y="42"/>
                    </a:lnTo>
                    <a:lnTo>
                      <a:pt x="221" y="41"/>
                    </a:lnTo>
                    <a:lnTo>
                      <a:pt x="221" y="40"/>
                    </a:lnTo>
                    <a:lnTo>
                      <a:pt x="221" y="39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0" y="37"/>
                    </a:lnTo>
                    <a:lnTo>
                      <a:pt x="219" y="36"/>
                    </a:lnTo>
                    <a:lnTo>
                      <a:pt x="219" y="36"/>
                    </a:lnTo>
                    <a:lnTo>
                      <a:pt x="218" y="35"/>
                    </a:lnTo>
                    <a:lnTo>
                      <a:pt x="217" y="35"/>
                    </a:lnTo>
                    <a:lnTo>
                      <a:pt x="217" y="35"/>
                    </a:lnTo>
                    <a:lnTo>
                      <a:pt x="216" y="34"/>
                    </a:lnTo>
                    <a:lnTo>
                      <a:pt x="214" y="34"/>
                    </a:lnTo>
                    <a:lnTo>
                      <a:pt x="212" y="34"/>
                    </a:lnTo>
                    <a:lnTo>
                      <a:pt x="211" y="35"/>
                    </a:lnTo>
                    <a:lnTo>
                      <a:pt x="209" y="36"/>
                    </a:lnTo>
                    <a:lnTo>
                      <a:pt x="207" y="36"/>
                    </a:lnTo>
                    <a:lnTo>
                      <a:pt x="206" y="37"/>
                    </a:lnTo>
                    <a:lnTo>
                      <a:pt x="205" y="39"/>
                    </a:lnTo>
                    <a:lnTo>
                      <a:pt x="204" y="40"/>
                    </a:lnTo>
                    <a:lnTo>
                      <a:pt x="203" y="42"/>
                    </a:lnTo>
                    <a:lnTo>
                      <a:pt x="202" y="44"/>
                    </a:lnTo>
                    <a:lnTo>
                      <a:pt x="203" y="47"/>
                    </a:lnTo>
                    <a:lnTo>
                      <a:pt x="199" y="49"/>
                    </a:lnTo>
                    <a:lnTo>
                      <a:pt x="195" y="50"/>
                    </a:lnTo>
                    <a:lnTo>
                      <a:pt x="194" y="53"/>
                    </a:lnTo>
                    <a:lnTo>
                      <a:pt x="193" y="56"/>
                    </a:lnTo>
                    <a:lnTo>
                      <a:pt x="192" y="59"/>
                    </a:lnTo>
                    <a:lnTo>
                      <a:pt x="192" y="63"/>
                    </a:lnTo>
                    <a:lnTo>
                      <a:pt x="192" y="66"/>
                    </a:lnTo>
                    <a:lnTo>
                      <a:pt x="191" y="70"/>
                    </a:lnTo>
                    <a:lnTo>
                      <a:pt x="190" y="73"/>
                    </a:lnTo>
                    <a:lnTo>
                      <a:pt x="187" y="75"/>
                    </a:lnTo>
                    <a:lnTo>
                      <a:pt x="187" y="78"/>
                    </a:lnTo>
                    <a:lnTo>
                      <a:pt x="188" y="80"/>
                    </a:lnTo>
                    <a:lnTo>
                      <a:pt x="189" y="82"/>
                    </a:lnTo>
                    <a:lnTo>
                      <a:pt x="190" y="84"/>
                    </a:lnTo>
                    <a:lnTo>
                      <a:pt x="191" y="86"/>
                    </a:lnTo>
                    <a:lnTo>
                      <a:pt x="192" y="88"/>
                    </a:lnTo>
                    <a:lnTo>
                      <a:pt x="193" y="90"/>
                    </a:lnTo>
                    <a:lnTo>
                      <a:pt x="194" y="93"/>
                    </a:lnTo>
                    <a:lnTo>
                      <a:pt x="194" y="95"/>
                    </a:lnTo>
                    <a:lnTo>
                      <a:pt x="194" y="98"/>
                    </a:lnTo>
                    <a:lnTo>
                      <a:pt x="195" y="99"/>
                    </a:lnTo>
                    <a:lnTo>
                      <a:pt x="197" y="100"/>
                    </a:lnTo>
                    <a:lnTo>
                      <a:pt x="198" y="101"/>
                    </a:lnTo>
                    <a:lnTo>
                      <a:pt x="199" y="101"/>
                    </a:lnTo>
                    <a:lnTo>
                      <a:pt x="200" y="101"/>
                    </a:lnTo>
                    <a:lnTo>
                      <a:pt x="201" y="101"/>
                    </a:lnTo>
                    <a:lnTo>
                      <a:pt x="202" y="100"/>
                    </a:lnTo>
                    <a:lnTo>
                      <a:pt x="204" y="100"/>
                    </a:lnTo>
                    <a:lnTo>
                      <a:pt x="205" y="99"/>
                    </a:lnTo>
                    <a:lnTo>
                      <a:pt x="207" y="99"/>
                    </a:lnTo>
                    <a:lnTo>
                      <a:pt x="209" y="96"/>
                    </a:lnTo>
                    <a:lnTo>
                      <a:pt x="210" y="97"/>
                    </a:lnTo>
                    <a:lnTo>
                      <a:pt x="211" y="98"/>
                    </a:lnTo>
                    <a:lnTo>
                      <a:pt x="212" y="99"/>
                    </a:lnTo>
                    <a:lnTo>
                      <a:pt x="213" y="100"/>
                    </a:lnTo>
                    <a:lnTo>
                      <a:pt x="214" y="101"/>
                    </a:lnTo>
                    <a:lnTo>
                      <a:pt x="215" y="101"/>
                    </a:lnTo>
                    <a:lnTo>
                      <a:pt x="216" y="102"/>
                    </a:lnTo>
                    <a:lnTo>
                      <a:pt x="217" y="102"/>
                    </a:lnTo>
                    <a:lnTo>
                      <a:pt x="219" y="102"/>
                    </a:lnTo>
                    <a:lnTo>
                      <a:pt x="220" y="102"/>
                    </a:lnTo>
                    <a:lnTo>
                      <a:pt x="223" y="98"/>
                    </a:lnTo>
                    <a:lnTo>
                      <a:pt x="224" y="102"/>
                    </a:lnTo>
                    <a:lnTo>
                      <a:pt x="224" y="106"/>
                    </a:lnTo>
                    <a:lnTo>
                      <a:pt x="224" y="110"/>
                    </a:lnTo>
                    <a:lnTo>
                      <a:pt x="224" y="114"/>
                    </a:lnTo>
                    <a:lnTo>
                      <a:pt x="223" y="118"/>
                    </a:lnTo>
                    <a:lnTo>
                      <a:pt x="222" y="122"/>
                    </a:lnTo>
                    <a:lnTo>
                      <a:pt x="220" y="125"/>
                    </a:lnTo>
                    <a:lnTo>
                      <a:pt x="219" y="129"/>
                    </a:lnTo>
                    <a:lnTo>
                      <a:pt x="218" y="133"/>
                    </a:lnTo>
                    <a:lnTo>
                      <a:pt x="217" y="137"/>
                    </a:lnTo>
                    <a:lnTo>
                      <a:pt x="217" y="134"/>
                    </a:lnTo>
                    <a:lnTo>
                      <a:pt x="215" y="130"/>
                    </a:lnTo>
                    <a:lnTo>
                      <a:pt x="214" y="127"/>
                    </a:lnTo>
                    <a:lnTo>
                      <a:pt x="213" y="123"/>
                    </a:lnTo>
                    <a:lnTo>
                      <a:pt x="211" y="120"/>
                    </a:lnTo>
                    <a:lnTo>
                      <a:pt x="209" y="116"/>
                    </a:lnTo>
                    <a:lnTo>
                      <a:pt x="207" y="114"/>
                    </a:lnTo>
                    <a:lnTo>
                      <a:pt x="205" y="111"/>
                    </a:lnTo>
                    <a:lnTo>
                      <a:pt x="202" y="110"/>
                    </a:lnTo>
                    <a:lnTo>
                      <a:pt x="199" y="108"/>
                    </a:lnTo>
                    <a:lnTo>
                      <a:pt x="198" y="108"/>
                    </a:lnTo>
                    <a:lnTo>
                      <a:pt x="198" y="108"/>
                    </a:lnTo>
                    <a:lnTo>
                      <a:pt x="197" y="108"/>
                    </a:lnTo>
                    <a:lnTo>
                      <a:pt x="197" y="108"/>
                    </a:lnTo>
                    <a:lnTo>
                      <a:pt x="196" y="108"/>
                    </a:lnTo>
                    <a:lnTo>
                      <a:pt x="196" y="109"/>
                    </a:lnTo>
                    <a:lnTo>
                      <a:pt x="195" y="109"/>
                    </a:lnTo>
                    <a:lnTo>
                      <a:pt x="195" y="110"/>
                    </a:lnTo>
                    <a:lnTo>
                      <a:pt x="195" y="110"/>
                    </a:lnTo>
                    <a:lnTo>
                      <a:pt x="194" y="111"/>
                    </a:lnTo>
                    <a:lnTo>
                      <a:pt x="194" y="116"/>
                    </a:lnTo>
                    <a:lnTo>
                      <a:pt x="195" y="121"/>
                    </a:lnTo>
                    <a:lnTo>
                      <a:pt x="196" y="125"/>
                    </a:lnTo>
                    <a:lnTo>
                      <a:pt x="198" y="129"/>
                    </a:lnTo>
                    <a:lnTo>
                      <a:pt x="200" y="133"/>
                    </a:lnTo>
                    <a:lnTo>
                      <a:pt x="203" y="137"/>
                    </a:lnTo>
                    <a:lnTo>
                      <a:pt x="206" y="141"/>
                    </a:lnTo>
                    <a:lnTo>
                      <a:pt x="209" y="144"/>
                    </a:lnTo>
                    <a:lnTo>
                      <a:pt x="211" y="148"/>
                    </a:lnTo>
                    <a:lnTo>
                      <a:pt x="214" y="151"/>
                    </a:lnTo>
                    <a:lnTo>
                      <a:pt x="208" y="191"/>
                    </a:lnTo>
                    <a:lnTo>
                      <a:pt x="207" y="188"/>
                    </a:lnTo>
                    <a:lnTo>
                      <a:pt x="205" y="186"/>
                    </a:lnTo>
                    <a:lnTo>
                      <a:pt x="204" y="183"/>
                    </a:lnTo>
                    <a:lnTo>
                      <a:pt x="203" y="181"/>
                    </a:lnTo>
                    <a:lnTo>
                      <a:pt x="201" y="178"/>
                    </a:lnTo>
                    <a:lnTo>
                      <a:pt x="199" y="176"/>
                    </a:lnTo>
                    <a:lnTo>
                      <a:pt x="198" y="174"/>
                    </a:lnTo>
                    <a:lnTo>
                      <a:pt x="196" y="172"/>
                    </a:lnTo>
                    <a:lnTo>
                      <a:pt x="193" y="171"/>
                    </a:lnTo>
                    <a:lnTo>
                      <a:pt x="191" y="170"/>
                    </a:lnTo>
                    <a:lnTo>
                      <a:pt x="190" y="173"/>
                    </a:lnTo>
                    <a:lnTo>
                      <a:pt x="189" y="176"/>
                    </a:lnTo>
                    <a:lnTo>
                      <a:pt x="188" y="180"/>
                    </a:lnTo>
                    <a:lnTo>
                      <a:pt x="188" y="183"/>
                    </a:lnTo>
                    <a:lnTo>
                      <a:pt x="189" y="187"/>
                    </a:lnTo>
                    <a:lnTo>
                      <a:pt x="189" y="190"/>
                    </a:lnTo>
                    <a:lnTo>
                      <a:pt x="190" y="193"/>
                    </a:lnTo>
                    <a:lnTo>
                      <a:pt x="191" y="197"/>
                    </a:lnTo>
                    <a:lnTo>
                      <a:pt x="193" y="200"/>
                    </a:lnTo>
                    <a:lnTo>
                      <a:pt x="194" y="203"/>
                    </a:lnTo>
                    <a:lnTo>
                      <a:pt x="195" y="204"/>
                    </a:lnTo>
                    <a:lnTo>
                      <a:pt x="196" y="205"/>
                    </a:lnTo>
                    <a:lnTo>
                      <a:pt x="197" y="206"/>
                    </a:lnTo>
                    <a:lnTo>
                      <a:pt x="199" y="208"/>
                    </a:lnTo>
                    <a:lnTo>
                      <a:pt x="199" y="209"/>
                    </a:lnTo>
                    <a:lnTo>
                      <a:pt x="201" y="210"/>
                    </a:lnTo>
                    <a:lnTo>
                      <a:pt x="202" y="211"/>
                    </a:lnTo>
                    <a:lnTo>
                      <a:pt x="203" y="211"/>
                    </a:lnTo>
                    <a:lnTo>
                      <a:pt x="204" y="212"/>
                    </a:lnTo>
                    <a:lnTo>
                      <a:pt x="206" y="211"/>
                    </a:lnTo>
                    <a:lnTo>
                      <a:pt x="206" y="217"/>
                    </a:lnTo>
                    <a:lnTo>
                      <a:pt x="206" y="223"/>
                    </a:lnTo>
                    <a:lnTo>
                      <a:pt x="207" y="229"/>
                    </a:lnTo>
                    <a:lnTo>
                      <a:pt x="207" y="236"/>
                    </a:lnTo>
                    <a:lnTo>
                      <a:pt x="208" y="242"/>
                    </a:lnTo>
                    <a:lnTo>
                      <a:pt x="208" y="248"/>
                    </a:lnTo>
                    <a:lnTo>
                      <a:pt x="208" y="253"/>
                    </a:lnTo>
                    <a:lnTo>
                      <a:pt x="207" y="259"/>
                    </a:lnTo>
                    <a:lnTo>
                      <a:pt x="206" y="264"/>
                    </a:lnTo>
                    <a:lnTo>
                      <a:pt x="204" y="268"/>
                    </a:lnTo>
                    <a:lnTo>
                      <a:pt x="204" y="267"/>
                    </a:lnTo>
                    <a:lnTo>
                      <a:pt x="204" y="266"/>
                    </a:lnTo>
                    <a:lnTo>
                      <a:pt x="203" y="265"/>
                    </a:lnTo>
                    <a:lnTo>
                      <a:pt x="202" y="264"/>
                    </a:lnTo>
                    <a:lnTo>
                      <a:pt x="201" y="264"/>
                    </a:lnTo>
                    <a:lnTo>
                      <a:pt x="200" y="263"/>
                    </a:lnTo>
                    <a:lnTo>
                      <a:pt x="199" y="263"/>
                    </a:lnTo>
                    <a:lnTo>
                      <a:pt x="199" y="263"/>
                    </a:lnTo>
                    <a:lnTo>
                      <a:pt x="198" y="263"/>
                    </a:lnTo>
                    <a:lnTo>
                      <a:pt x="197" y="264"/>
                    </a:lnTo>
                    <a:lnTo>
                      <a:pt x="195" y="266"/>
                    </a:lnTo>
                    <a:lnTo>
                      <a:pt x="194" y="267"/>
                    </a:lnTo>
                    <a:lnTo>
                      <a:pt x="194" y="267"/>
                    </a:lnTo>
                    <a:lnTo>
                      <a:pt x="193" y="267"/>
                    </a:lnTo>
                    <a:lnTo>
                      <a:pt x="192" y="266"/>
                    </a:lnTo>
                    <a:lnTo>
                      <a:pt x="191" y="265"/>
                    </a:lnTo>
                    <a:lnTo>
                      <a:pt x="190" y="264"/>
                    </a:lnTo>
                    <a:lnTo>
                      <a:pt x="189" y="263"/>
                    </a:lnTo>
                    <a:lnTo>
                      <a:pt x="188" y="263"/>
                    </a:lnTo>
                    <a:lnTo>
                      <a:pt x="187" y="263"/>
                    </a:lnTo>
                    <a:lnTo>
                      <a:pt x="181" y="272"/>
                    </a:lnTo>
                    <a:lnTo>
                      <a:pt x="180" y="270"/>
                    </a:lnTo>
                    <a:lnTo>
                      <a:pt x="179" y="269"/>
                    </a:lnTo>
                    <a:lnTo>
                      <a:pt x="178" y="268"/>
                    </a:lnTo>
                    <a:lnTo>
                      <a:pt x="176" y="268"/>
                    </a:lnTo>
                    <a:lnTo>
                      <a:pt x="175" y="268"/>
                    </a:lnTo>
                    <a:lnTo>
                      <a:pt x="173" y="269"/>
                    </a:lnTo>
                    <a:lnTo>
                      <a:pt x="172" y="270"/>
                    </a:lnTo>
                    <a:lnTo>
                      <a:pt x="170" y="271"/>
                    </a:lnTo>
                    <a:lnTo>
                      <a:pt x="169" y="271"/>
                    </a:lnTo>
                    <a:lnTo>
                      <a:pt x="168" y="272"/>
                    </a:lnTo>
                    <a:lnTo>
                      <a:pt x="166" y="274"/>
                    </a:lnTo>
                    <a:lnTo>
                      <a:pt x="164" y="275"/>
                    </a:lnTo>
                    <a:lnTo>
                      <a:pt x="163" y="275"/>
                    </a:lnTo>
                    <a:lnTo>
                      <a:pt x="161" y="274"/>
                    </a:lnTo>
                    <a:lnTo>
                      <a:pt x="159" y="274"/>
                    </a:lnTo>
                    <a:lnTo>
                      <a:pt x="158" y="273"/>
                    </a:lnTo>
                    <a:lnTo>
                      <a:pt x="156" y="273"/>
                    </a:lnTo>
                    <a:lnTo>
                      <a:pt x="154" y="272"/>
                    </a:lnTo>
                    <a:lnTo>
                      <a:pt x="152" y="272"/>
                    </a:lnTo>
                    <a:lnTo>
                      <a:pt x="150" y="272"/>
                    </a:lnTo>
                    <a:lnTo>
                      <a:pt x="150" y="271"/>
                    </a:lnTo>
                    <a:lnTo>
                      <a:pt x="149" y="272"/>
                    </a:lnTo>
                    <a:lnTo>
                      <a:pt x="147" y="273"/>
                    </a:lnTo>
                    <a:lnTo>
                      <a:pt x="145" y="273"/>
                    </a:lnTo>
                    <a:lnTo>
                      <a:pt x="143" y="272"/>
                    </a:lnTo>
                    <a:lnTo>
                      <a:pt x="141" y="271"/>
                    </a:lnTo>
                    <a:lnTo>
                      <a:pt x="139" y="270"/>
                    </a:lnTo>
                    <a:lnTo>
                      <a:pt x="137" y="270"/>
                    </a:lnTo>
                    <a:lnTo>
                      <a:pt x="135" y="270"/>
                    </a:lnTo>
                    <a:lnTo>
                      <a:pt x="133" y="271"/>
                    </a:lnTo>
                    <a:lnTo>
                      <a:pt x="131" y="273"/>
                    </a:lnTo>
                    <a:lnTo>
                      <a:pt x="127" y="275"/>
                    </a:lnTo>
                    <a:lnTo>
                      <a:pt x="124" y="275"/>
                    </a:lnTo>
                    <a:lnTo>
                      <a:pt x="120" y="275"/>
                    </a:lnTo>
                    <a:lnTo>
                      <a:pt x="117" y="274"/>
                    </a:lnTo>
                    <a:lnTo>
                      <a:pt x="113" y="274"/>
                    </a:lnTo>
                    <a:lnTo>
                      <a:pt x="110" y="273"/>
                    </a:lnTo>
                    <a:lnTo>
                      <a:pt x="107" y="273"/>
                    </a:lnTo>
                    <a:lnTo>
                      <a:pt x="105" y="274"/>
                    </a:lnTo>
                    <a:lnTo>
                      <a:pt x="102" y="275"/>
                    </a:lnTo>
                    <a:lnTo>
                      <a:pt x="100" y="277"/>
                    </a:lnTo>
                    <a:lnTo>
                      <a:pt x="100" y="277"/>
                    </a:lnTo>
                    <a:lnTo>
                      <a:pt x="100" y="276"/>
                    </a:lnTo>
                    <a:lnTo>
                      <a:pt x="100" y="275"/>
                    </a:lnTo>
                    <a:lnTo>
                      <a:pt x="100" y="275"/>
                    </a:lnTo>
                    <a:lnTo>
                      <a:pt x="100" y="275"/>
                    </a:lnTo>
                    <a:lnTo>
                      <a:pt x="99" y="274"/>
                    </a:lnTo>
                    <a:lnTo>
                      <a:pt x="99" y="274"/>
                    </a:lnTo>
                    <a:lnTo>
                      <a:pt x="99" y="273"/>
                    </a:lnTo>
                    <a:lnTo>
                      <a:pt x="98" y="273"/>
                    </a:lnTo>
                    <a:lnTo>
                      <a:pt x="98" y="272"/>
                    </a:lnTo>
                    <a:lnTo>
                      <a:pt x="95" y="275"/>
                    </a:lnTo>
                    <a:lnTo>
                      <a:pt x="92" y="276"/>
                    </a:lnTo>
                    <a:lnTo>
                      <a:pt x="90" y="276"/>
                    </a:lnTo>
                    <a:lnTo>
                      <a:pt x="88" y="276"/>
                    </a:lnTo>
                    <a:lnTo>
                      <a:pt x="86" y="275"/>
                    </a:lnTo>
                    <a:lnTo>
                      <a:pt x="83" y="274"/>
                    </a:lnTo>
                    <a:lnTo>
                      <a:pt x="81" y="273"/>
                    </a:lnTo>
                    <a:lnTo>
                      <a:pt x="79" y="273"/>
                    </a:lnTo>
                    <a:lnTo>
                      <a:pt x="76" y="275"/>
                    </a:lnTo>
                    <a:lnTo>
                      <a:pt x="73" y="277"/>
                    </a:lnTo>
                    <a:lnTo>
                      <a:pt x="72" y="270"/>
                    </a:lnTo>
                    <a:lnTo>
                      <a:pt x="69" y="267"/>
                    </a:lnTo>
                    <a:lnTo>
                      <a:pt x="66" y="266"/>
                    </a:lnTo>
                    <a:lnTo>
                      <a:pt x="63" y="268"/>
                    </a:lnTo>
                    <a:lnTo>
                      <a:pt x="60" y="270"/>
                    </a:lnTo>
                    <a:lnTo>
                      <a:pt x="56" y="272"/>
                    </a:lnTo>
                    <a:lnTo>
                      <a:pt x="53" y="274"/>
                    </a:lnTo>
                    <a:lnTo>
                      <a:pt x="50" y="273"/>
                    </a:lnTo>
                    <a:lnTo>
                      <a:pt x="47" y="270"/>
                    </a:lnTo>
                    <a:lnTo>
                      <a:pt x="44" y="264"/>
                    </a:lnTo>
                    <a:lnTo>
                      <a:pt x="45" y="258"/>
                    </a:lnTo>
                    <a:lnTo>
                      <a:pt x="44" y="252"/>
                    </a:lnTo>
                    <a:lnTo>
                      <a:pt x="43" y="246"/>
                    </a:lnTo>
                    <a:lnTo>
                      <a:pt x="42" y="240"/>
                    </a:lnTo>
                    <a:lnTo>
                      <a:pt x="41" y="234"/>
                    </a:lnTo>
                    <a:lnTo>
                      <a:pt x="41" y="228"/>
                    </a:lnTo>
                    <a:lnTo>
                      <a:pt x="41" y="222"/>
                    </a:lnTo>
                    <a:lnTo>
                      <a:pt x="43" y="218"/>
                    </a:lnTo>
                    <a:lnTo>
                      <a:pt x="47" y="214"/>
                    </a:lnTo>
                    <a:lnTo>
                      <a:pt x="52" y="210"/>
                    </a:lnTo>
                    <a:lnTo>
                      <a:pt x="54" y="208"/>
                    </a:lnTo>
                    <a:lnTo>
                      <a:pt x="56" y="205"/>
                    </a:lnTo>
                    <a:lnTo>
                      <a:pt x="57" y="202"/>
                    </a:lnTo>
                    <a:lnTo>
                      <a:pt x="58" y="198"/>
                    </a:lnTo>
                    <a:lnTo>
                      <a:pt x="59" y="195"/>
                    </a:lnTo>
                    <a:lnTo>
                      <a:pt x="60" y="192"/>
                    </a:lnTo>
                    <a:lnTo>
                      <a:pt x="61" y="188"/>
                    </a:lnTo>
                    <a:lnTo>
                      <a:pt x="61" y="185"/>
                    </a:lnTo>
                    <a:lnTo>
                      <a:pt x="61" y="181"/>
                    </a:lnTo>
                    <a:lnTo>
                      <a:pt x="62" y="178"/>
                    </a:lnTo>
                    <a:lnTo>
                      <a:pt x="59" y="178"/>
                    </a:lnTo>
                    <a:lnTo>
                      <a:pt x="57" y="178"/>
                    </a:lnTo>
                    <a:lnTo>
                      <a:pt x="54" y="180"/>
                    </a:lnTo>
                    <a:lnTo>
                      <a:pt x="52" y="182"/>
                    </a:lnTo>
                    <a:lnTo>
                      <a:pt x="49" y="184"/>
                    </a:lnTo>
                    <a:lnTo>
                      <a:pt x="47" y="187"/>
                    </a:lnTo>
                    <a:lnTo>
                      <a:pt x="45" y="190"/>
                    </a:lnTo>
                    <a:lnTo>
                      <a:pt x="43" y="193"/>
                    </a:lnTo>
                    <a:lnTo>
                      <a:pt x="42" y="196"/>
                    </a:lnTo>
                    <a:lnTo>
                      <a:pt x="40" y="198"/>
                    </a:lnTo>
                    <a:lnTo>
                      <a:pt x="41" y="195"/>
                    </a:lnTo>
                    <a:lnTo>
                      <a:pt x="40" y="191"/>
                    </a:lnTo>
                    <a:lnTo>
                      <a:pt x="40" y="187"/>
                    </a:lnTo>
                    <a:lnTo>
                      <a:pt x="39" y="182"/>
                    </a:lnTo>
                    <a:lnTo>
                      <a:pt x="38" y="178"/>
                    </a:lnTo>
                    <a:lnTo>
                      <a:pt x="38" y="174"/>
                    </a:lnTo>
                    <a:lnTo>
                      <a:pt x="39" y="170"/>
                    </a:lnTo>
                    <a:lnTo>
                      <a:pt x="40" y="166"/>
                    </a:lnTo>
                    <a:lnTo>
                      <a:pt x="42" y="163"/>
                    </a:lnTo>
                    <a:lnTo>
                      <a:pt x="47" y="161"/>
                    </a:lnTo>
                    <a:lnTo>
                      <a:pt x="49" y="157"/>
                    </a:lnTo>
                    <a:lnTo>
                      <a:pt x="51" y="153"/>
                    </a:lnTo>
                    <a:lnTo>
                      <a:pt x="53" y="150"/>
                    </a:lnTo>
                    <a:lnTo>
                      <a:pt x="55" y="146"/>
                    </a:lnTo>
                    <a:lnTo>
                      <a:pt x="57" y="142"/>
                    </a:lnTo>
                    <a:lnTo>
                      <a:pt x="58" y="138"/>
                    </a:lnTo>
                    <a:lnTo>
                      <a:pt x="60" y="134"/>
                    </a:lnTo>
                    <a:lnTo>
                      <a:pt x="60" y="131"/>
                    </a:lnTo>
                    <a:lnTo>
                      <a:pt x="60" y="127"/>
                    </a:lnTo>
                    <a:lnTo>
                      <a:pt x="59" y="122"/>
                    </a:lnTo>
                    <a:lnTo>
                      <a:pt x="56" y="123"/>
                    </a:lnTo>
                    <a:lnTo>
                      <a:pt x="54" y="124"/>
                    </a:lnTo>
                    <a:lnTo>
                      <a:pt x="52" y="126"/>
                    </a:lnTo>
                    <a:lnTo>
                      <a:pt x="50" y="128"/>
                    </a:lnTo>
                    <a:lnTo>
                      <a:pt x="48" y="131"/>
                    </a:lnTo>
                    <a:lnTo>
                      <a:pt x="47" y="134"/>
                    </a:lnTo>
                    <a:lnTo>
                      <a:pt x="45" y="136"/>
                    </a:lnTo>
                    <a:lnTo>
                      <a:pt x="44" y="139"/>
                    </a:lnTo>
                    <a:lnTo>
                      <a:pt x="42" y="141"/>
                    </a:lnTo>
                    <a:lnTo>
                      <a:pt x="40" y="144"/>
                    </a:lnTo>
                    <a:lnTo>
                      <a:pt x="41" y="111"/>
                    </a:lnTo>
                    <a:lnTo>
                      <a:pt x="44" y="112"/>
                    </a:lnTo>
                    <a:lnTo>
                      <a:pt x="47" y="111"/>
                    </a:lnTo>
                    <a:lnTo>
                      <a:pt x="49" y="110"/>
                    </a:lnTo>
                    <a:lnTo>
                      <a:pt x="51" y="109"/>
                    </a:lnTo>
                    <a:lnTo>
                      <a:pt x="53" y="107"/>
                    </a:lnTo>
                    <a:lnTo>
                      <a:pt x="55" y="105"/>
                    </a:lnTo>
                    <a:lnTo>
                      <a:pt x="57" y="104"/>
                    </a:lnTo>
                    <a:lnTo>
                      <a:pt x="59" y="102"/>
                    </a:lnTo>
                    <a:lnTo>
                      <a:pt x="61" y="102"/>
                    </a:lnTo>
                    <a:lnTo>
                      <a:pt x="64" y="102"/>
                    </a:lnTo>
                    <a:lnTo>
                      <a:pt x="67" y="98"/>
                    </a:lnTo>
                    <a:lnTo>
                      <a:pt x="70" y="95"/>
                    </a:lnTo>
                    <a:lnTo>
                      <a:pt x="71" y="92"/>
                    </a:lnTo>
                    <a:lnTo>
                      <a:pt x="71" y="88"/>
                    </a:lnTo>
                    <a:lnTo>
                      <a:pt x="72" y="85"/>
                    </a:lnTo>
                    <a:lnTo>
                      <a:pt x="72" y="81"/>
                    </a:lnTo>
                    <a:lnTo>
                      <a:pt x="72" y="77"/>
                    </a:lnTo>
                    <a:lnTo>
                      <a:pt x="72" y="74"/>
                    </a:lnTo>
                    <a:lnTo>
                      <a:pt x="73" y="70"/>
                    </a:lnTo>
                    <a:lnTo>
                      <a:pt x="75" y="66"/>
                    </a:lnTo>
                    <a:lnTo>
                      <a:pt x="75" y="63"/>
                    </a:lnTo>
                    <a:lnTo>
                      <a:pt x="74" y="61"/>
                    </a:lnTo>
                    <a:lnTo>
                      <a:pt x="73" y="60"/>
                    </a:lnTo>
                    <a:lnTo>
                      <a:pt x="71" y="59"/>
                    </a:lnTo>
                    <a:lnTo>
                      <a:pt x="69" y="58"/>
                    </a:lnTo>
                    <a:lnTo>
                      <a:pt x="68" y="57"/>
                    </a:lnTo>
                    <a:lnTo>
                      <a:pt x="66" y="56"/>
                    </a:lnTo>
                    <a:lnTo>
                      <a:pt x="65" y="54"/>
                    </a:lnTo>
                    <a:lnTo>
                      <a:pt x="65" y="52"/>
                    </a:lnTo>
                    <a:lnTo>
                      <a:pt x="65" y="49"/>
                    </a:lnTo>
                    <a:lnTo>
                      <a:pt x="63" y="47"/>
                    </a:lnTo>
                    <a:lnTo>
                      <a:pt x="60" y="45"/>
                    </a:lnTo>
                    <a:lnTo>
                      <a:pt x="57" y="43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49" y="41"/>
                    </a:lnTo>
                    <a:lnTo>
                      <a:pt x="46" y="41"/>
                    </a:lnTo>
                    <a:lnTo>
                      <a:pt x="43" y="41"/>
                    </a:lnTo>
                    <a:lnTo>
                      <a:pt x="40" y="42"/>
                    </a:lnTo>
                    <a:lnTo>
                      <a:pt x="37" y="43"/>
                    </a:lnTo>
                    <a:lnTo>
                      <a:pt x="36" y="45"/>
                    </a:lnTo>
                    <a:lnTo>
                      <a:pt x="34" y="46"/>
                    </a:lnTo>
                    <a:lnTo>
                      <a:pt x="32" y="47"/>
                    </a:lnTo>
                    <a:lnTo>
                      <a:pt x="29" y="48"/>
                    </a:lnTo>
                    <a:lnTo>
                      <a:pt x="27" y="49"/>
                    </a:lnTo>
                    <a:lnTo>
                      <a:pt x="24" y="50"/>
                    </a:lnTo>
                    <a:lnTo>
                      <a:pt x="22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8" y="58"/>
                    </a:lnTo>
                    <a:lnTo>
                      <a:pt x="20" y="62"/>
                    </a:lnTo>
                    <a:lnTo>
                      <a:pt x="21" y="65"/>
                    </a:lnTo>
                    <a:lnTo>
                      <a:pt x="20" y="69"/>
                    </a:lnTo>
                    <a:lnTo>
                      <a:pt x="18" y="72"/>
                    </a:lnTo>
                    <a:lnTo>
                      <a:pt x="16" y="75"/>
                    </a:lnTo>
                    <a:lnTo>
                      <a:pt x="15" y="78"/>
                    </a:lnTo>
                    <a:lnTo>
                      <a:pt x="14" y="80"/>
                    </a:lnTo>
                    <a:lnTo>
                      <a:pt x="14" y="83"/>
                    </a:lnTo>
                    <a:lnTo>
                      <a:pt x="17" y="86"/>
                    </a:lnTo>
                    <a:lnTo>
                      <a:pt x="21" y="88"/>
                    </a:lnTo>
                    <a:lnTo>
                      <a:pt x="21" y="90"/>
                    </a:lnTo>
                    <a:lnTo>
                      <a:pt x="20" y="92"/>
                    </a:lnTo>
                    <a:lnTo>
                      <a:pt x="20" y="95"/>
                    </a:lnTo>
                    <a:lnTo>
                      <a:pt x="20" y="97"/>
                    </a:lnTo>
                    <a:lnTo>
                      <a:pt x="20" y="99"/>
                    </a:lnTo>
                    <a:lnTo>
                      <a:pt x="21" y="102"/>
                    </a:lnTo>
                    <a:lnTo>
                      <a:pt x="21" y="103"/>
                    </a:lnTo>
                    <a:lnTo>
                      <a:pt x="23" y="105"/>
                    </a:lnTo>
                    <a:lnTo>
                      <a:pt x="24" y="105"/>
                    </a:lnTo>
                    <a:lnTo>
                      <a:pt x="27" y="105"/>
                    </a:lnTo>
                    <a:lnTo>
                      <a:pt x="28" y="106"/>
                    </a:lnTo>
                    <a:lnTo>
                      <a:pt x="29" y="106"/>
                    </a:lnTo>
                    <a:lnTo>
                      <a:pt x="30" y="105"/>
                    </a:lnTo>
                    <a:lnTo>
                      <a:pt x="32" y="105"/>
                    </a:lnTo>
                    <a:lnTo>
                      <a:pt x="33" y="105"/>
                    </a:lnTo>
                    <a:lnTo>
                      <a:pt x="34" y="104"/>
                    </a:lnTo>
                    <a:lnTo>
                      <a:pt x="34" y="103"/>
                    </a:lnTo>
                    <a:lnTo>
                      <a:pt x="35" y="102"/>
                    </a:lnTo>
                    <a:lnTo>
                      <a:pt x="36" y="101"/>
                    </a:lnTo>
                    <a:lnTo>
                      <a:pt x="36" y="100"/>
                    </a:lnTo>
                    <a:lnTo>
                      <a:pt x="35" y="105"/>
                    </a:lnTo>
                    <a:lnTo>
                      <a:pt x="35" y="110"/>
                    </a:lnTo>
                    <a:lnTo>
                      <a:pt x="34" y="116"/>
                    </a:lnTo>
                    <a:lnTo>
                      <a:pt x="34" y="122"/>
                    </a:lnTo>
                    <a:lnTo>
                      <a:pt x="34" y="128"/>
                    </a:lnTo>
                    <a:lnTo>
                      <a:pt x="34" y="134"/>
                    </a:lnTo>
                    <a:lnTo>
                      <a:pt x="34" y="140"/>
                    </a:lnTo>
                    <a:lnTo>
                      <a:pt x="34" y="146"/>
                    </a:lnTo>
                    <a:lnTo>
                      <a:pt x="34" y="153"/>
                    </a:lnTo>
                    <a:lnTo>
                      <a:pt x="34" y="159"/>
                    </a:lnTo>
                    <a:lnTo>
                      <a:pt x="33" y="155"/>
                    </a:lnTo>
                    <a:lnTo>
                      <a:pt x="31" y="151"/>
                    </a:lnTo>
                    <a:lnTo>
                      <a:pt x="30" y="147"/>
                    </a:lnTo>
                    <a:lnTo>
                      <a:pt x="28" y="143"/>
                    </a:lnTo>
                    <a:lnTo>
                      <a:pt x="27" y="139"/>
                    </a:lnTo>
                    <a:lnTo>
                      <a:pt x="25" y="135"/>
                    </a:lnTo>
                    <a:lnTo>
                      <a:pt x="23" y="132"/>
                    </a:lnTo>
                    <a:lnTo>
                      <a:pt x="21" y="128"/>
                    </a:lnTo>
                    <a:lnTo>
                      <a:pt x="19" y="125"/>
                    </a:lnTo>
                    <a:lnTo>
                      <a:pt x="17" y="122"/>
                    </a:lnTo>
                    <a:lnTo>
                      <a:pt x="15" y="127"/>
                    </a:lnTo>
                    <a:lnTo>
                      <a:pt x="14" y="133"/>
                    </a:lnTo>
                    <a:lnTo>
                      <a:pt x="14" y="138"/>
                    </a:lnTo>
                    <a:lnTo>
                      <a:pt x="14" y="143"/>
                    </a:lnTo>
                    <a:lnTo>
                      <a:pt x="15" y="148"/>
                    </a:lnTo>
                    <a:lnTo>
                      <a:pt x="16" y="153"/>
                    </a:lnTo>
                    <a:lnTo>
                      <a:pt x="18" y="158"/>
                    </a:lnTo>
                    <a:lnTo>
                      <a:pt x="20" y="163"/>
                    </a:lnTo>
                    <a:lnTo>
                      <a:pt x="22" y="168"/>
                    </a:lnTo>
                    <a:lnTo>
                      <a:pt x="24" y="172"/>
                    </a:lnTo>
                    <a:lnTo>
                      <a:pt x="29" y="176"/>
                    </a:lnTo>
                    <a:lnTo>
                      <a:pt x="32" y="180"/>
                    </a:lnTo>
                    <a:lnTo>
                      <a:pt x="34" y="185"/>
                    </a:lnTo>
                    <a:lnTo>
                      <a:pt x="35" y="191"/>
                    </a:lnTo>
                    <a:lnTo>
                      <a:pt x="35" y="197"/>
                    </a:lnTo>
                    <a:lnTo>
                      <a:pt x="34" y="203"/>
                    </a:lnTo>
                    <a:lnTo>
                      <a:pt x="34" y="209"/>
                    </a:lnTo>
                    <a:lnTo>
                      <a:pt x="33" y="215"/>
                    </a:lnTo>
                    <a:lnTo>
                      <a:pt x="34" y="221"/>
                    </a:lnTo>
                    <a:lnTo>
                      <a:pt x="35" y="226"/>
                    </a:lnTo>
                    <a:lnTo>
                      <a:pt x="40" y="272"/>
                    </a:lnTo>
                    <a:lnTo>
                      <a:pt x="39" y="273"/>
                    </a:lnTo>
                    <a:lnTo>
                      <a:pt x="38" y="274"/>
                    </a:lnTo>
                    <a:lnTo>
                      <a:pt x="37" y="274"/>
                    </a:lnTo>
                    <a:lnTo>
                      <a:pt x="36" y="273"/>
                    </a:lnTo>
                    <a:lnTo>
                      <a:pt x="35" y="273"/>
                    </a:lnTo>
                    <a:lnTo>
                      <a:pt x="35" y="272"/>
                    </a:lnTo>
                    <a:lnTo>
                      <a:pt x="34" y="271"/>
                    </a:lnTo>
                    <a:lnTo>
                      <a:pt x="33" y="270"/>
                    </a:lnTo>
                    <a:lnTo>
                      <a:pt x="32" y="269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67"/>
                    </a:lnTo>
                    <a:lnTo>
                      <a:pt x="31" y="266"/>
                    </a:lnTo>
                    <a:lnTo>
                      <a:pt x="31" y="265"/>
                    </a:lnTo>
                    <a:lnTo>
                      <a:pt x="31" y="265"/>
                    </a:lnTo>
                    <a:lnTo>
                      <a:pt x="31" y="264"/>
                    </a:lnTo>
                    <a:lnTo>
                      <a:pt x="31" y="263"/>
                    </a:lnTo>
                    <a:lnTo>
                      <a:pt x="30" y="263"/>
                    </a:lnTo>
                    <a:lnTo>
                      <a:pt x="30" y="262"/>
                    </a:lnTo>
                    <a:lnTo>
                      <a:pt x="29" y="262"/>
                    </a:lnTo>
                    <a:lnTo>
                      <a:pt x="28" y="262"/>
                    </a:lnTo>
                    <a:lnTo>
                      <a:pt x="27" y="262"/>
                    </a:lnTo>
                    <a:lnTo>
                      <a:pt x="26" y="263"/>
                    </a:lnTo>
                    <a:lnTo>
                      <a:pt x="25" y="263"/>
                    </a:lnTo>
                    <a:lnTo>
                      <a:pt x="25" y="264"/>
                    </a:lnTo>
                    <a:lnTo>
                      <a:pt x="24" y="265"/>
                    </a:lnTo>
                    <a:lnTo>
                      <a:pt x="23" y="266"/>
                    </a:lnTo>
                    <a:lnTo>
                      <a:pt x="23" y="267"/>
                    </a:lnTo>
                    <a:lnTo>
                      <a:pt x="22" y="268"/>
                    </a:lnTo>
                    <a:lnTo>
                      <a:pt x="21" y="268"/>
                    </a:lnTo>
                    <a:lnTo>
                      <a:pt x="21" y="268"/>
                    </a:lnTo>
                    <a:lnTo>
                      <a:pt x="22" y="267"/>
                    </a:lnTo>
                    <a:lnTo>
                      <a:pt x="22" y="266"/>
                    </a:lnTo>
                    <a:lnTo>
                      <a:pt x="22" y="265"/>
                    </a:lnTo>
                    <a:lnTo>
                      <a:pt x="22" y="264"/>
                    </a:lnTo>
                    <a:lnTo>
                      <a:pt x="22" y="264"/>
                    </a:lnTo>
                    <a:lnTo>
                      <a:pt x="22" y="263"/>
                    </a:lnTo>
                    <a:lnTo>
                      <a:pt x="22" y="262"/>
                    </a:lnTo>
                    <a:lnTo>
                      <a:pt x="22" y="261"/>
                    </a:lnTo>
                    <a:lnTo>
                      <a:pt x="22" y="260"/>
                    </a:lnTo>
                    <a:lnTo>
                      <a:pt x="20" y="257"/>
                    </a:lnTo>
                    <a:lnTo>
                      <a:pt x="18" y="259"/>
                    </a:lnTo>
                    <a:lnTo>
                      <a:pt x="17" y="260"/>
                    </a:lnTo>
                    <a:lnTo>
                      <a:pt x="16" y="262"/>
                    </a:lnTo>
                    <a:lnTo>
                      <a:pt x="15" y="264"/>
                    </a:lnTo>
                    <a:lnTo>
                      <a:pt x="14" y="266"/>
                    </a:lnTo>
                    <a:lnTo>
                      <a:pt x="14" y="268"/>
                    </a:lnTo>
                    <a:lnTo>
                      <a:pt x="14" y="271"/>
                    </a:lnTo>
                    <a:lnTo>
                      <a:pt x="14" y="273"/>
                    </a:lnTo>
                    <a:lnTo>
                      <a:pt x="15" y="275"/>
                    </a:lnTo>
                    <a:lnTo>
                      <a:pt x="15" y="277"/>
                    </a:lnTo>
                    <a:lnTo>
                      <a:pt x="16" y="279"/>
                    </a:lnTo>
                    <a:lnTo>
                      <a:pt x="18" y="279"/>
                    </a:lnTo>
                    <a:lnTo>
                      <a:pt x="19" y="279"/>
                    </a:lnTo>
                    <a:lnTo>
                      <a:pt x="21" y="278"/>
                    </a:lnTo>
                    <a:lnTo>
                      <a:pt x="22" y="277"/>
                    </a:lnTo>
                    <a:lnTo>
                      <a:pt x="23" y="276"/>
                    </a:lnTo>
                    <a:lnTo>
                      <a:pt x="25" y="274"/>
                    </a:lnTo>
                    <a:lnTo>
                      <a:pt x="26" y="273"/>
                    </a:lnTo>
                    <a:lnTo>
                      <a:pt x="26" y="272"/>
                    </a:lnTo>
                    <a:lnTo>
                      <a:pt x="27" y="272"/>
                    </a:lnTo>
                    <a:lnTo>
                      <a:pt x="27" y="273"/>
                    </a:lnTo>
                    <a:lnTo>
                      <a:pt x="28" y="274"/>
                    </a:lnTo>
                    <a:lnTo>
                      <a:pt x="28" y="275"/>
                    </a:lnTo>
                    <a:lnTo>
                      <a:pt x="29" y="276"/>
                    </a:lnTo>
                    <a:lnTo>
                      <a:pt x="29" y="277"/>
                    </a:lnTo>
                    <a:lnTo>
                      <a:pt x="30" y="278"/>
                    </a:lnTo>
                    <a:lnTo>
                      <a:pt x="30" y="279"/>
                    </a:lnTo>
                    <a:lnTo>
                      <a:pt x="31" y="280"/>
                    </a:lnTo>
                    <a:lnTo>
                      <a:pt x="32" y="281"/>
                    </a:lnTo>
                    <a:lnTo>
                      <a:pt x="32" y="281"/>
                    </a:lnTo>
                    <a:lnTo>
                      <a:pt x="42" y="279"/>
                    </a:lnTo>
                    <a:lnTo>
                      <a:pt x="42" y="279"/>
                    </a:lnTo>
                    <a:lnTo>
                      <a:pt x="42" y="280"/>
                    </a:lnTo>
                    <a:lnTo>
                      <a:pt x="42" y="280"/>
                    </a:lnTo>
                    <a:lnTo>
                      <a:pt x="42" y="281"/>
                    </a:lnTo>
                    <a:lnTo>
                      <a:pt x="42" y="281"/>
                    </a:lnTo>
                    <a:lnTo>
                      <a:pt x="43" y="281"/>
                    </a:lnTo>
                    <a:lnTo>
                      <a:pt x="43" y="282"/>
                    </a:lnTo>
                    <a:lnTo>
                      <a:pt x="43" y="282"/>
                    </a:lnTo>
                    <a:lnTo>
                      <a:pt x="44" y="282"/>
                    </a:lnTo>
                    <a:lnTo>
                      <a:pt x="44" y="283"/>
                    </a:lnTo>
                    <a:lnTo>
                      <a:pt x="45" y="281"/>
                    </a:lnTo>
                    <a:lnTo>
                      <a:pt x="46" y="280"/>
                    </a:lnTo>
                    <a:lnTo>
                      <a:pt x="46" y="280"/>
                    </a:lnTo>
                    <a:lnTo>
                      <a:pt x="47" y="280"/>
                    </a:lnTo>
                    <a:lnTo>
                      <a:pt x="48" y="280"/>
                    </a:lnTo>
                    <a:lnTo>
                      <a:pt x="49" y="281"/>
                    </a:lnTo>
                    <a:lnTo>
                      <a:pt x="50" y="281"/>
                    </a:lnTo>
                    <a:lnTo>
                      <a:pt x="51" y="282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3" y="275"/>
                    </a:lnTo>
                    <a:lnTo>
                      <a:pt x="64" y="276"/>
                    </a:lnTo>
                    <a:lnTo>
                      <a:pt x="66" y="278"/>
                    </a:lnTo>
                    <a:lnTo>
                      <a:pt x="67" y="280"/>
                    </a:lnTo>
                    <a:lnTo>
                      <a:pt x="69" y="281"/>
                    </a:lnTo>
                    <a:lnTo>
                      <a:pt x="71" y="283"/>
                    </a:lnTo>
                    <a:lnTo>
                      <a:pt x="72" y="283"/>
                    </a:lnTo>
                    <a:lnTo>
                      <a:pt x="74" y="284"/>
                    </a:lnTo>
                    <a:lnTo>
                      <a:pt x="76" y="284"/>
                    </a:lnTo>
                    <a:lnTo>
                      <a:pt x="78" y="283"/>
                    </a:lnTo>
                    <a:lnTo>
                      <a:pt x="80" y="281"/>
                    </a:lnTo>
                    <a:lnTo>
                      <a:pt x="84" y="281"/>
                    </a:lnTo>
                    <a:lnTo>
                      <a:pt x="84" y="283"/>
                    </a:lnTo>
                    <a:lnTo>
                      <a:pt x="85" y="285"/>
                    </a:lnTo>
                    <a:lnTo>
                      <a:pt x="86" y="285"/>
                    </a:lnTo>
                    <a:lnTo>
                      <a:pt x="88" y="285"/>
                    </a:lnTo>
                    <a:lnTo>
                      <a:pt x="89" y="285"/>
                    </a:lnTo>
                    <a:lnTo>
                      <a:pt x="90" y="285"/>
                    </a:lnTo>
                    <a:lnTo>
                      <a:pt x="92" y="284"/>
                    </a:lnTo>
                    <a:lnTo>
                      <a:pt x="93" y="284"/>
                    </a:lnTo>
                    <a:lnTo>
                      <a:pt x="94" y="283"/>
                    </a:lnTo>
                    <a:lnTo>
                      <a:pt x="95" y="284"/>
                    </a:lnTo>
                    <a:lnTo>
                      <a:pt x="96" y="283"/>
                    </a:lnTo>
                    <a:lnTo>
                      <a:pt x="97" y="283"/>
                    </a:lnTo>
                    <a:lnTo>
                      <a:pt x="98" y="283"/>
                    </a:lnTo>
                    <a:lnTo>
                      <a:pt x="100" y="284"/>
                    </a:lnTo>
                    <a:lnTo>
                      <a:pt x="101" y="285"/>
                    </a:lnTo>
                    <a:lnTo>
                      <a:pt x="103" y="285"/>
                    </a:lnTo>
                    <a:lnTo>
                      <a:pt x="105" y="286"/>
                    </a:lnTo>
                    <a:lnTo>
                      <a:pt x="107" y="286"/>
                    </a:lnTo>
                    <a:lnTo>
                      <a:pt x="108" y="285"/>
                    </a:lnTo>
                    <a:lnTo>
                      <a:pt x="109" y="284"/>
                    </a:lnTo>
                    <a:lnTo>
                      <a:pt x="112" y="283"/>
                    </a:lnTo>
                    <a:lnTo>
                      <a:pt x="115" y="283"/>
                    </a:lnTo>
                    <a:lnTo>
                      <a:pt x="118" y="282"/>
                    </a:lnTo>
                    <a:lnTo>
                      <a:pt x="122" y="281"/>
                    </a:lnTo>
                    <a:lnTo>
                      <a:pt x="125" y="280"/>
                    </a:lnTo>
                    <a:lnTo>
                      <a:pt x="128" y="279"/>
                    </a:lnTo>
                    <a:lnTo>
                      <a:pt x="132" y="279"/>
                    </a:lnTo>
                    <a:lnTo>
                      <a:pt x="135" y="279"/>
                    </a:lnTo>
                    <a:lnTo>
                      <a:pt x="138" y="281"/>
                    </a:lnTo>
                    <a:lnTo>
                      <a:pt x="140" y="283"/>
                    </a:lnTo>
                    <a:lnTo>
                      <a:pt x="142" y="282"/>
                    </a:lnTo>
                    <a:lnTo>
                      <a:pt x="144" y="282"/>
                    </a:lnTo>
                    <a:lnTo>
                      <a:pt x="146" y="283"/>
                    </a:lnTo>
                    <a:lnTo>
                      <a:pt x="148" y="283"/>
                    </a:lnTo>
                    <a:lnTo>
                      <a:pt x="150" y="283"/>
                    </a:lnTo>
                    <a:lnTo>
                      <a:pt x="151" y="283"/>
                    </a:lnTo>
                    <a:lnTo>
                      <a:pt x="153" y="283"/>
                    </a:lnTo>
                    <a:lnTo>
                      <a:pt x="155" y="283"/>
                    </a:lnTo>
                    <a:lnTo>
                      <a:pt x="156" y="282"/>
                    </a:lnTo>
                    <a:lnTo>
                      <a:pt x="158" y="281"/>
                    </a:lnTo>
                    <a:lnTo>
                      <a:pt x="160" y="281"/>
                    </a:lnTo>
                    <a:lnTo>
                      <a:pt x="161" y="281"/>
                    </a:lnTo>
                    <a:lnTo>
                      <a:pt x="163" y="281"/>
                    </a:lnTo>
                    <a:lnTo>
                      <a:pt x="164" y="281"/>
                    </a:lnTo>
                    <a:lnTo>
                      <a:pt x="166" y="282"/>
                    </a:lnTo>
                    <a:lnTo>
                      <a:pt x="167" y="281"/>
                    </a:lnTo>
                    <a:lnTo>
                      <a:pt x="168" y="281"/>
                    </a:lnTo>
                    <a:lnTo>
                      <a:pt x="170" y="280"/>
                    </a:lnTo>
                    <a:lnTo>
                      <a:pt x="171" y="279"/>
                    </a:lnTo>
                    <a:lnTo>
                      <a:pt x="172" y="277"/>
                    </a:lnTo>
                    <a:lnTo>
                      <a:pt x="172" y="278"/>
                    </a:lnTo>
                    <a:lnTo>
                      <a:pt x="172" y="278"/>
                    </a:lnTo>
                    <a:lnTo>
                      <a:pt x="172" y="278"/>
                    </a:lnTo>
                    <a:lnTo>
                      <a:pt x="172" y="279"/>
                    </a:lnTo>
                    <a:lnTo>
                      <a:pt x="172" y="279"/>
                    </a:lnTo>
                    <a:lnTo>
                      <a:pt x="173" y="279"/>
                    </a:lnTo>
                    <a:lnTo>
                      <a:pt x="173" y="279"/>
                    </a:lnTo>
                    <a:lnTo>
                      <a:pt x="173" y="280"/>
                    </a:lnTo>
                    <a:lnTo>
                      <a:pt x="173" y="280"/>
                    </a:lnTo>
                    <a:lnTo>
                      <a:pt x="173" y="280"/>
                    </a:lnTo>
                    <a:lnTo>
                      <a:pt x="174" y="280"/>
                    </a:lnTo>
                    <a:lnTo>
                      <a:pt x="176" y="280"/>
                    </a:lnTo>
                    <a:lnTo>
                      <a:pt x="176" y="279"/>
                    </a:lnTo>
                    <a:lnTo>
                      <a:pt x="177" y="278"/>
                    </a:lnTo>
                    <a:lnTo>
                      <a:pt x="178" y="277"/>
                    </a:lnTo>
                    <a:lnTo>
                      <a:pt x="179" y="277"/>
                    </a:lnTo>
                    <a:lnTo>
                      <a:pt x="180" y="276"/>
                    </a:lnTo>
                    <a:lnTo>
                      <a:pt x="181" y="277"/>
                    </a:lnTo>
                    <a:lnTo>
                      <a:pt x="182" y="277"/>
                    </a:lnTo>
                    <a:lnTo>
                      <a:pt x="183" y="279"/>
                    </a:lnTo>
                    <a:lnTo>
                      <a:pt x="184" y="279"/>
                    </a:lnTo>
                    <a:lnTo>
                      <a:pt x="185" y="278"/>
                    </a:lnTo>
                    <a:lnTo>
                      <a:pt x="186" y="277"/>
                    </a:lnTo>
                    <a:lnTo>
                      <a:pt x="187" y="276"/>
                    </a:lnTo>
                    <a:lnTo>
                      <a:pt x="188" y="275"/>
                    </a:lnTo>
                    <a:lnTo>
                      <a:pt x="189" y="274"/>
                    </a:lnTo>
                    <a:lnTo>
                      <a:pt x="190" y="273"/>
                    </a:lnTo>
                    <a:lnTo>
                      <a:pt x="191" y="273"/>
                    </a:lnTo>
                    <a:lnTo>
                      <a:pt x="192" y="274"/>
                    </a:lnTo>
                    <a:lnTo>
                      <a:pt x="193" y="276"/>
                    </a:lnTo>
                    <a:lnTo>
                      <a:pt x="195" y="276"/>
                    </a:lnTo>
                    <a:lnTo>
                      <a:pt x="198" y="276"/>
                    </a:lnTo>
                    <a:lnTo>
                      <a:pt x="200" y="276"/>
                    </a:lnTo>
                    <a:lnTo>
                      <a:pt x="202" y="275"/>
                    </a:lnTo>
                    <a:lnTo>
                      <a:pt x="204" y="274"/>
                    </a:lnTo>
                    <a:lnTo>
                      <a:pt x="206" y="273"/>
                    </a:lnTo>
                    <a:lnTo>
                      <a:pt x="208" y="273"/>
                    </a:lnTo>
                    <a:lnTo>
                      <a:pt x="210" y="273"/>
                    </a:lnTo>
                    <a:lnTo>
                      <a:pt x="212" y="273"/>
                    </a:lnTo>
                    <a:lnTo>
                      <a:pt x="214" y="273"/>
                    </a:lnTo>
                    <a:lnTo>
                      <a:pt x="215" y="272"/>
                    </a:lnTo>
                    <a:lnTo>
                      <a:pt x="216" y="271"/>
                    </a:lnTo>
                    <a:lnTo>
                      <a:pt x="217" y="270"/>
                    </a:lnTo>
                    <a:lnTo>
                      <a:pt x="218" y="269"/>
                    </a:lnTo>
                    <a:lnTo>
                      <a:pt x="219" y="269"/>
                    </a:lnTo>
                    <a:lnTo>
                      <a:pt x="221" y="269"/>
                    </a:lnTo>
                    <a:lnTo>
                      <a:pt x="222" y="269"/>
                    </a:lnTo>
                    <a:lnTo>
                      <a:pt x="224" y="269"/>
                    </a:lnTo>
                    <a:lnTo>
                      <a:pt x="225" y="270"/>
                    </a:lnTo>
                    <a:lnTo>
                      <a:pt x="227" y="269"/>
                    </a:lnTo>
                    <a:lnTo>
                      <a:pt x="228" y="276"/>
                    </a:lnTo>
                    <a:lnTo>
                      <a:pt x="227" y="282"/>
                    </a:lnTo>
                    <a:lnTo>
                      <a:pt x="224" y="287"/>
                    </a:lnTo>
                    <a:lnTo>
                      <a:pt x="221" y="292"/>
                    </a:lnTo>
                    <a:lnTo>
                      <a:pt x="217" y="296"/>
                    </a:lnTo>
                    <a:lnTo>
                      <a:pt x="212" y="300"/>
                    </a:lnTo>
                    <a:lnTo>
                      <a:pt x="206" y="303"/>
                    </a:lnTo>
                    <a:lnTo>
                      <a:pt x="201" y="306"/>
                    </a:lnTo>
                    <a:lnTo>
                      <a:pt x="196" y="309"/>
                    </a:lnTo>
                    <a:lnTo>
                      <a:pt x="192" y="312"/>
                    </a:lnTo>
                    <a:lnTo>
                      <a:pt x="174" y="318"/>
                    </a:lnTo>
                    <a:lnTo>
                      <a:pt x="155" y="323"/>
                    </a:lnTo>
                    <a:lnTo>
                      <a:pt x="136" y="326"/>
                    </a:lnTo>
                    <a:lnTo>
                      <a:pt x="117" y="326"/>
                    </a:lnTo>
                    <a:lnTo>
                      <a:pt x="98" y="325"/>
                    </a:lnTo>
                    <a:lnTo>
                      <a:pt x="80" y="322"/>
                    </a:lnTo>
                    <a:lnTo>
                      <a:pt x="62" y="317"/>
                    </a:lnTo>
                    <a:lnTo>
                      <a:pt x="44" y="310"/>
                    </a:lnTo>
                    <a:lnTo>
                      <a:pt x="28" y="301"/>
                    </a:lnTo>
                    <a:lnTo>
                      <a:pt x="12" y="289"/>
                    </a:lnTo>
                    <a:lnTo>
                      <a:pt x="9" y="198"/>
                    </a:lnTo>
                    <a:lnTo>
                      <a:pt x="9" y="206"/>
                    </a:lnTo>
                    <a:lnTo>
                      <a:pt x="8" y="215"/>
                    </a:lnTo>
                    <a:lnTo>
                      <a:pt x="8" y="223"/>
                    </a:lnTo>
                    <a:lnTo>
                      <a:pt x="8" y="232"/>
                    </a:lnTo>
                    <a:lnTo>
                      <a:pt x="8" y="241"/>
                    </a:lnTo>
                    <a:lnTo>
                      <a:pt x="8" y="250"/>
                    </a:lnTo>
                    <a:lnTo>
                      <a:pt x="8" y="260"/>
                    </a:lnTo>
                    <a:lnTo>
                      <a:pt x="8" y="269"/>
                    </a:lnTo>
                    <a:lnTo>
                      <a:pt x="8" y="278"/>
                    </a:lnTo>
                    <a:lnTo>
                      <a:pt x="8" y="286"/>
                    </a:lnTo>
                    <a:lnTo>
                      <a:pt x="6" y="283"/>
                    </a:lnTo>
                    <a:lnTo>
                      <a:pt x="6" y="178"/>
                    </a:lnTo>
                    <a:lnTo>
                      <a:pt x="3" y="175"/>
                    </a:lnTo>
                    <a:lnTo>
                      <a:pt x="3" y="185"/>
                    </a:lnTo>
                    <a:lnTo>
                      <a:pt x="3" y="196"/>
                    </a:lnTo>
                    <a:lnTo>
                      <a:pt x="2" y="207"/>
                    </a:lnTo>
                    <a:lnTo>
                      <a:pt x="2" y="217"/>
                    </a:lnTo>
                    <a:lnTo>
                      <a:pt x="2" y="228"/>
                    </a:lnTo>
                    <a:lnTo>
                      <a:pt x="2" y="239"/>
                    </a:lnTo>
                    <a:lnTo>
                      <a:pt x="2" y="249"/>
                    </a:lnTo>
                    <a:lnTo>
                      <a:pt x="2" y="260"/>
                    </a:lnTo>
                    <a:lnTo>
                      <a:pt x="2" y="271"/>
                    </a:lnTo>
                    <a:lnTo>
                      <a:pt x="2" y="281"/>
                    </a:lnTo>
                    <a:lnTo>
                      <a:pt x="2" y="269"/>
                    </a:lnTo>
                    <a:lnTo>
                      <a:pt x="1" y="256"/>
                    </a:lnTo>
                    <a:lnTo>
                      <a:pt x="0" y="243"/>
                    </a:lnTo>
                    <a:lnTo>
                      <a:pt x="0" y="230"/>
                    </a:lnTo>
                    <a:lnTo>
                      <a:pt x="0" y="217"/>
                    </a:lnTo>
                    <a:lnTo>
                      <a:pt x="0" y="203"/>
                    </a:lnTo>
                    <a:lnTo>
                      <a:pt x="0" y="190"/>
                    </a:lnTo>
                    <a:lnTo>
                      <a:pt x="0" y="177"/>
                    </a:lnTo>
                    <a:lnTo>
                      <a:pt x="1" y="164"/>
                    </a:lnTo>
                    <a:lnTo>
                      <a:pt x="1" y="151"/>
                    </a:lnTo>
                    <a:lnTo>
                      <a:pt x="1" y="8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8" y="17"/>
                    </a:lnTo>
                    <a:lnTo>
                      <a:pt x="11" y="14"/>
                    </a:lnTo>
                    <a:lnTo>
                      <a:pt x="32" y="19"/>
                    </a:lnTo>
                    <a:lnTo>
                      <a:pt x="53" y="24"/>
                    </a:lnTo>
                    <a:lnTo>
                      <a:pt x="75" y="27"/>
                    </a:lnTo>
                    <a:lnTo>
                      <a:pt x="98" y="29"/>
                    </a:lnTo>
                    <a:lnTo>
                      <a:pt x="120" y="29"/>
                    </a:lnTo>
                    <a:lnTo>
                      <a:pt x="143" y="28"/>
                    </a:lnTo>
                    <a:lnTo>
                      <a:pt x="164" y="24"/>
                    </a:lnTo>
                    <a:lnTo>
                      <a:pt x="186" y="18"/>
                    </a:lnTo>
                    <a:lnTo>
                      <a:pt x="207" y="11"/>
                    </a:lnTo>
                    <a:lnTo>
                      <a:pt x="227" y="0"/>
                    </a:lnTo>
                    <a:lnTo>
                      <a:pt x="226" y="5"/>
                    </a:lnTo>
                    <a:lnTo>
                      <a:pt x="226" y="9"/>
                    </a:lnTo>
                    <a:lnTo>
                      <a:pt x="226" y="14"/>
                    </a:lnTo>
                    <a:lnTo>
                      <a:pt x="227" y="18"/>
                    </a:lnTo>
                    <a:lnTo>
                      <a:pt x="227" y="23"/>
                    </a:lnTo>
                    <a:lnTo>
                      <a:pt x="228" y="27"/>
                    </a:lnTo>
                    <a:lnTo>
                      <a:pt x="228" y="32"/>
                    </a:lnTo>
                    <a:lnTo>
                      <a:pt x="228" y="36"/>
                    </a:lnTo>
                    <a:lnTo>
                      <a:pt x="227" y="41"/>
                    </a:lnTo>
                    <a:lnTo>
                      <a:pt x="227" y="45"/>
                    </a:lnTo>
                    <a:lnTo>
                      <a:pt x="227" y="45"/>
                    </a:lnTo>
                    <a:close/>
                  </a:path>
                </a:pathLst>
              </a:custGeom>
              <a:solidFill>
                <a:srgbClr val="F0E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35"/>
              <p:cNvSpPr>
                <a:spLocks/>
              </p:cNvSpPr>
              <p:nvPr/>
            </p:nvSpPr>
            <p:spPr bwMode="auto">
              <a:xfrm>
                <a:off x="2679" y="3067"/>
                <a:ext cx="4" cy="270"/>
              </a:xfrm>
              <a:custGeom>
                <a:avLst/>
                <a:gdLst/>
                <a:ahLst/>
                <a:cxnLst>
                  <a:cxn ang="0">
                    <a:pos x="3" y="270"/>
                  </a:cxn>
                  <a:cxn ang="0">
                    <a:pos x="0" y="265"/>
                  </a:cxn>
                  <a:cxn ang="0">
                    <a:pos x="1" y="0"/>
                  </a:cxn>
                  <a:cxn ang="0">
                    <a:pos x="4" y="9"/>
                  </a:cxn>
                  <a:cxn ang="0">
                    <a:pos x="3" y="270"/>
                  </a:cxn>
                  <a:cxn ang="0">
                    <a:pos x="3" y="270"/>
                  </a:cxn>
                </a:cxnLst>
                <a:rect l="0" t="0" r="r" b="b"/>
                <a:pathLst>
                  <a:path w="4" h="270">
                    <a:moveTo>
                      <a:pt x="3" y="270"/>
                    </a:moveTo>
                    <a:lnTo>
                      <a:pt x="0" y="265"/>
                    </a:lnTo>
                    <a:lnTo>
                      <a:pt x="1" y="0"/>
                    </a:lnTo>
                    <a:lnTo>
                      <a:pt x="4" y="9"/>
                    </a:lnTo>
                    <a:lnTo>
                      <a:pt x="3" y="270"/>
                    </a:lnTo>
                    <a:lnTo>
                      <a:pt x="3" y="270"/>
                    </a:lnTo>
                    <a:close/>
                  </a:path>
                </a:pathLst>
              </a:custGeom>
              <a:solidFill>
                <a:srgbClr val="F0E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36"/>
              <p:cNvSpPr>
                <a:spLocks/>
              </p:cNvSpPr>
              <p:nvPr/>
            </p:nvSpPr>
            <p:spPr bwMode="auto">
              <a:xfrm>
                <a:off x="2690" y="3080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37"/>
              <p:cNvSpPr>
                <a:spLocks/>
              </p:cNvSpPr>
              <p:nvPr/>
            </p:nvSpPr>
            <p:spPr bwMode="auto">
              <a:xfrm>
                <a:off x="2690" y="3090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38"/>
              <p:cNvSpPr>
                <a:spLocks/>
              </p:cNvSpPr>
              <p:nvPr/>
            </p:nvSpPr>
            <p:spPr bwMode="auto">
              <a:xfrm>
                <a:off x="2693" y="3107"/>
                <a:ext cx="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40"/>
              <p:cNvSpPr>
                <a:spLocks/>
              </p:cNvSpPr>
              <p:nvPr/>
            </p:nvSpPr>
            <p:spPr bwMode="auto">
              <a:xfrm>
                <a:off x="2706" y="3112"/>
                <a:ext cx="48" cy="58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32" y="5"/>
                  </a:cxn>
                  <a:cxn ang="0">
                    <a:pos x="33" y="6"/>
                  </a:cxn>
                  <a:cxn ang="0">
                    <a:pos x="34" y="7"/>
                  </a:cxn>
                  <a:cxn ang="0">
                    <a:pos x="39" y="13"/>
                  </a:cxn>
                  <a:cxn ang="0">
                    <a:pos x="38" y="13"/>
                  </a:cxn>
                  <a:cxn ang="0">
                    <a:pos x="38" y="14"/>
                  </a:cxn>
                  <a:cxn ang="0">
                    <a:pos x="37" y="15"/>
                  </a:cxn>
                  <a:cxn ang="0">
                    <a:pos x="37" y="17"/>
                  </a:cxn>
                  <a:cxn ang="0">
                    <a:pos x="38" y="18"/>
                  </a:cxn>
                  <a:cxn ang="0">
                    <a:pos x="39" y="20"/>
                  </a:cxn>
                  <a:cxn ang="0">
                    <a:pos x="42" y="20"/>
                  </a:cxn>
                  <a:cxn ang="0">
                    <a:pos x="44" y="17"/>
                  </a:cxn>
                  <a:cxn ang="0">
                    <a:pos x="46" y="17"/>
                  </a:cxn>
                  <a:cxn ang="0">
                    <a:pos x="48" y="20"/>
                  </a:cxn>
                  <a:cxn ang="0">
                    <a:pos x="48" y="24"/>
                  </a:cxn>
                  <a:cxn ang="0">
                    <a:pos x="47" y="27"/>
                  </a:cxn>
                  <a:cxn ang="0">
                    <a:pos x="44" y="30"/>
                  </a:cxn>
                  <a:cxn ang="0">
                    <a:pos x="39" y="37"/>
                  </a:cxn>
                  <a:cxn ang="0">
                    <a:pos x="42" y="40"/>
                  </a:cxn>
                  <a:cxn ang="0">
                    <a:pos x="44" y="43"/>
                  </a:cxn>
                  <a:cxn ang="0">
                    <a:pos x="42" y="50"/>
                  </a:cxn>
                  <a:cxn ang="0">
                    <a:pos x="36" y="51"/>
                  </a:cxn>
                  <a:cxn ang="0">
                    <a:pos x="29" y="50"/>
                  </a:cxn>
                  <a:cxn ang="0">
                    <a:pos x="26" y="58"/>
                  </a:cxn>
                  <a:cxn ang="0">
                    <a:pos x="24" y="58"/>
                  </a:cxn>
                  <a:cxn ang="0">
                    <a:pos x="22" y="57"/>
                  </a:cxn>
                  <a:cxn ang="0">
                    <a:pos x="21" y="55"/>
                  </a:cxn>
                  <a:cxn ang="0">
                    <a:pos x="22" y="53"/>
                  </a:cxn>
                  <a:cxn ang="0">
                    <a:pos x="22" y="52"/>
                  </a:cxn>
                  <a:cxn ang="0">
                    <a:pos x="22" y="50"/>
                  </a:cxn>
                  <a:cxn ang="0">
                    <a:pos x="20" y="49"/>
                  </a:cxn>
                  <a:cxn ang="0">
                    <a:pos x="18" y="47"/>
                  </a:cxn>
                  <a:cxn ang="0">
                    <a:pos x="15" y="45"/>
                  </a:cxn>
                  <a:cxn ang="0">
                    <a:pos x="13" y="46"/>
                  </a:cxn>
                  <a:cxn ang="0">
                    <a:pos x="12" y="48"/>
                  </a:cxn>
                  <a:cxn ang="0">
                    <a:pos x="11" y="50"/>
                  </a:cxn>
                  <a:cxn ang="0">
                    <a:pos x="9" y="52"/>
                  </a:cxn>
                  <a:cxn ang="0">
                    <a:pos x="4" y="50"/>
                  </a:cxn>
                  <a:cxn ang="0">
                    <a:pos x="6" y="45"/>
                  </a:cxn>
                  <a:cxn ang="0">
                    <a:pos x="9" y="42"/>
                  </a:cxn>
                  <a:cxn ang="0">
                    <a:pos x="11" y="37"/>
                  </a:cxn>
                  <a:cxn ang="0">
                    <a:pos x="7" y="36"/>
                  </a:cxn>
                  <a:cxn ang="0">
                    <a:pos x="2" y="36"/>
                  </a:cxn>
                  <a:cxn ang="0">
                    <a:pos x="0" y="33"/>
                  </a:cxn>
                  <a:cxn ang="0">
                    <a:pos x="9" y="22"/>
                  </a:cxn>
                  <a:cxn ang="0">
                    <a:pos x="6" y="17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0" y="12"/>
                  </a:cxn>
                  <a:cxn ang="0">
                    <a:pos x="12" y="18"/>
                  </a:cxn>
                  <a:cxn ang="0">
                    <a:pos x="16" y="18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18" y="2"/>
                  </a:cxn>
                  <a:cxn ang="0">
                    <a:pos x="22" y="1"/>
                  </a:cxn>
                  <a:cxn ang="0">
                    <a:pos x="23" y="3"/>
                  </a:cxn>
                  <a:cxn ang="0">
                    <a:pos x="22" y="6"/>
                  </a:cxn>
                  <a:cxn ang="0">
                    <a:pos x="23" y="8"/>
                  </a:cxn>
                </a:cxnLst>
                <a:rect l="0" t="0" r="r" b="b"/>
                <a:pathLst>
                  <a:path w="48" h="58">
                    <a:moveTo>
                      <a:pt x="23" y="8"/>
                    </a:moveTo>
                    <a:lnTo>
                      <a:pt x="31" y="3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40" y="6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1" y="20"/>
                    </a:lnTo>
                    <a:lnTo>
                      <a:pt x="42" y="20"/>
                    </a:lnTo>
                    <a:lnTo>
                      <a:pt x="42" y="19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8"/>
                    </a:lnTo>
                    <a:lnTo>
                      <a:pt x="48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8" y="26"/>
                    </a:lnTo>
                    <a:lnTo>
                      <a:pt x="47" y="27"/>
                    </a:lnTo>
                    <a:lnTo>
                      <a:pt x="46" y="28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38" y="34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40" y="38"/>
                    </a:lnTo>
                    <a:lnTo>
                      <a:pt x="41" y="39"/>
                    </a:lnTo>
                    <a:lnTo>
                      <a:pt x="42" y="40"/>
                    </a:lnTo>
                    <a:lnTo>
                      <a:pt x="43" y="41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4" y="45"/>
                    </a:lnTo>
                    <a:lnTo>
                      <a:pt x="44" y="46"/>
                    </a:lnTo>
                    <a:lnTo>
                      <a:pt x="42" y="50"/>
                    </a:lnTo>
                    <a:lnTo>
                      <a:pt x="40" y="51"/>
                    </a:lnTo>
                    <a:lnTo>
                      <a:pt x="38" y="52"/>
                    </a:lnTo>
                    <a:lnTo>
                      <a:pt x="36" y="51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7" y="54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22" y="53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52"/>
                    </a:lnTo>
                    <a:lnTo>
                      <a:pt x="22" y="51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8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7" y="46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1" y="49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5" y="52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5" y="46"/>
                    </a:lnTo>
                    <a:lnTo>
                      <a:pt x="6" y="45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9" y="42"/>
                    </a:lnTo>
                    <a:lnTo>
                      <a:pt x="10" y="40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6" y="18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7" y="5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3" y="8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CC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41"/>
              <p:cNvSpPr>
                <a:spLocks/>
              </p:cNvSpPr>
              <p:nvPr/>
            </p:nvSpPr>
            <p:spPr bwMode="auto">
              <a:xfrm>
                <a:off x="2693" y="3120"/>
                <a:ext cx="1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24">
                    <a:moveTo>
                      <a:pt x="0" y="0"/>
                    </a:moveTo>
                    <a:lnTo>
                      <a:pt x="1" y="0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43"/>
              <p:cNvSpPr>
                <a:spLocks/>
              </p:cNvSpPr>
              <p:nvPr/>
            </p:nvSpPr>
            <p:spPr bwMode="auto">
              <a:xfrm>
                <a:off x="2720" y="3133"/>
                <a:ext cx="15" cy="16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5" y="6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4" y="10"/>
                  </a:cxn>
                  <a:cxn ang="0">
                    <a:pos x="13" y="12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11" y="15"/>
                  </a:cxn>
                  <a:cxn ang="0">
                    <a:pos x="10" y="15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5" y="16"/>
                  </a:cxn>
                  <a:cxn ang="0">
                    <a:pos x="4" y="15"/>
                  </a:cxn>
                  <a:cxn ang="0">
                    <a:pos x="2" y="14"/>
                  </a:cxn>
                  <a:cxn ang="0">
                    <a:pos x="1" y="13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3" y="2"/>
                  </a:cxn>
                  <a:cxn ang="0">
                    <a:pos x="14" y="3"/>
                  </a:cxn>
                  <a:cxn ang="0">
                    <a:pos x="15" y="4"/>
                  </a:cxn>
                  <a:cxn ang="0">
                    <a:pos x="15" y="4"/>
                  </a:cxn>
                </a:cxnLst>
                <a:rect l="0" t="0" r="r" b="b"/>
                <a:pathLst>
                  <a:path w="15" h="16">
                    <a:moveTo>
                      <a:pt x="15" y="4"/>
                    </a:moveTo>
                    <a:lnTo>
                      <a:pt x="15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44"/>
              <p:cNvSpPr>
                <a:spLocks/>
              </p:cNvSpPr>
              <p:nvPr/>
            </p:nvSpPr>
            <p:spPr bwMode="auto">
              <a:xfrm>
                <a:off x="2688" y="3135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45"/>
              <p:cNvSpPr>
                <a:spLocks/>
              </p:cNvSpPr>
              <p:nvPr/>
            </p:nvSpPr>
            <p:spPr bwMode="auto">
              <a:xfrm>
                <a:off x="2725" y="3139"/>
                <a:ext cx="6" cy="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46"/>
              <p:cNvSpPr>
                <a:spLocks/>
              </p:cNvSpPr>
              <p:nvPr/>
            </p:nvSpPr>
            <p:spPr bwMode="auto">
              <a:xfrm>
                <a:off x="2688" y="3149"/>
                <a:ext cx="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47"/>
              <p:cNvSpPr>
                <a:spLocks/>
              </p:cNvSpPr>
              <p:nvPr/>
            </p:nvSpPr>
            <p:spPr bwMode="auto">
              <a:xfrm>
                <a:off x="2693" y="3149"/>
                <a:ext cx="1" cy="16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1" y="16"/>
                  </a:cxn>
                  <a:cxn ang="0">
                    <a:pos x="1" y="16"/>
                  </a:cxn>
                </a:cxnLst>
                <a:rect l="0" t="0" r="r" b="b"/>
                <a:pathLst>
                  <a:path w="1" h="16">
                    <a:moveTo>
                      <a:pt x="1" y="16"/>
                    </a:moveTo>
                    <a:lnTo>
                      <a:pt x="0" y="0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48"/>
              <p:cNvSpPr>
                <a:spLocks/>
              </p:cNvSpPr>
              <p:nvPr/>
            </p:nvSpPr>
            <p:spPr bwMode="auto">
              <a:xfrm>
                <a:off x="2688" y="3168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49"/>
              <p:cNvSpPr>
                <a:spLocks/>
              </p:cNvSpPr>
              <p:nvPr/>
            </p:nvSpPr>
            <p:spPr bwMode="auto">
              <a:xfrm>
                <a:off x="2693" y="3168"/>
                <a:ext cx="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52"/>
              <p:cNvSpPr>
                <a:spLocks/>
              </p:cNvSpPr>
              <p:nvPr/>
            </p:nvSpPr>
            <p:spPr bwMode="auto">
              <a:xfrm>
                <a:off x="2688" y="3191"/>
                <a:ext cx="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53"/>
              <p:cNvSpPr>
                <a:spLocks/>
              </p:cNvSpPr>
              <p:nvPr/>
            </p:nvSpPr>
            <p:spPr bwMode="auto">
              <a:xfrm>
                <a:off x="2726" y="3198"/>
                <a:ext cx="14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0" y="23"/>
                  </a:cxn>
                  <a:cxn ang="0">
                    <a:pos x="1" y="21"/>
                  </a:cxn>
                  <a:cxn ang="0">
                    <a:pos x="1" y="18"/>
                  </a:cxn>
                  <a:cxn ang="0">
                    <a:pos x="2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1" y="8"/>
                  </a:cxn>
                  <a:cxn ang="0">
                    <a:pos x="9" y="11"/>
                  </a:cxn>
                  <a:cxn ang="0">
                    <a:pos x="8" y="13"/>
                  </a:cxn>
                  <a:cxn ang="0">
                    <a:pos x="7" y="16"/>
                  </a:cxn>
                  <a:cxn ang="0">
                    <a:pos x="5" y="19"/>
                  </a:cxn>
                  <a:cxn ang="0">
                    <a:pos x="3" y="21"/>
                  </a:cxn>
                  <a:cxn ang="0">
                    <a:pos x="2" y="24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14" h="26">
                    <a:moveTo>
                      <a:pt x="0" y="26"/>
                    </a:moveTo>
                    <a:lnTo>
                      <a:pt x="0" y="23"/>
                    </a:lnTo>
                    <a:lnTo>
                      <a:pt x="1" y="21"/>
                    </a:lnTo>
                    <a:lnTo>
                      <a:pt x="1" y="18"/>
                    </a:lnTo>
                    <a:lnTo>
                      <a:pt x="2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54"/>
              <p:cNvSpPr>
                <a:spLocks/>
              </p:cNvSpPr>
              <p:nvPr/>
            </p:nvSpPr>
            <p:spPr bwMode="auto">
              <a:xfrm>
                <a:off x="2703" y="3199"/>
                <a:ext cx="14" cy="38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12" y="35"/>
                  </a:cxn>
                  <a:cxn ang="0">
                    <a:pos x="10" y="33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2"/>
                  </a:cxn>
                  <a:cxn ang="0">
                    <a:pos x="2" y="18"/>
                  </a:cxn>
                  <a:cxn ang="0">
                    <a:pos x="1" y="14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4" y="38"/>
                  </a:cxn>
                  <a:cxn ang="0">
                    <a:pos x="14" y="38"/>
                  </a:cxn>
                </a:cxnLst>
                <a:rect l="0" t="0" r="r" b="b"/>
                <a:pathLst>
                  <a:path w="14" h="38">
                    <a:moveTo>
                      <a:pt x="14" y="38"/>
                    </a:moveTo>
                    <a:lnTo>
                      <a:pt x="12" y="35"/>
                    </a:lnTo>
                    <a:lnTo>
                      <a:pt x="10" y="33"/>
                    </a:lnTo>
                    <a:lnTo>
                      <a:pt x="8" y="29"/>
                    </a:lnTo>
                    <a:lnTo>
                      <a:pt x="6" y="26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55"/>
              <p:cNvSpPr>
                <a:spLocks/>
              </p:cNvSpPr>
              <p:nvPr/>
            </p:nvSpPr>
            <p:spPr bwMode="auto">
              <a:xfrm>
                <a:off x="2688" y="3203"/>
                <a:ext cx="2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lnTo>
                      <a:pt x="2" y="0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56"/>
              <p:cNvSpPr>
                <a:spLocks/>
              </p:cNvSpPr>
              <p:nvPr/>
            </p:nvSpPr>
            <p:spPr bwMode="auto">
              <a:xfrm>
                <a:off x="2694" y="3204"/>
                <a:ext cx="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45"/>
                  </a:cxn>
                  <a:cxn ang="0">
                    <a:pos x="0" y="4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5">
                    <a:moveTo>
                      <a:pt x="0" y="0"/>
                    </a:moveTo>
                    <a:lnTo>
                      <a:pt x="2" y="0"/>
                    </a:lnTo>
                    <a:lnTo>
                      <a:pt x="2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58"/>
              <p:cNvSpPr>
                <a:spLocks/>
              </p:cNvSpPr>
              <p:nvPr/>
            </p:nvSpPr>
            <p:spPr bwMode="auto">
              <a:xfrm>
                <a:off x="2688" y="3234"/>
                <a:ext cx="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60"/>
              <p:cNvSpPr>
                <a:spLocks/>
              </p:cNvSpPr>
              <p:nvPr/>
            </p:nvSpPr>
            <p:spPr bwMode="auto">
              <a:xfrm>
                <a:off x="2726" y="3250"/>
                <a:ext cx="16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0" y="26"/>
                  </a:cxn>
                  <a:cxn ang="0">
                    <a:pos x="1" y="22"/>
                  </a:cxn>
                  <a:cxn ang="0">
                    <a:pos x="2" y="19"/>
                  </a:cxn>
                  <a:cxn ang="0">
                    <a:pos x="4" y="16"/>
                  </a:cxn>
                  <a:cxn ang="0">
                    <a:pos x="6" y="13"/>
                  </a:cxn>
                  <a:cxn ang="0">
                    <a:pos x="7" y="10"/>
                  </a:cxn>
                  <a:cxn ang="0">
                    <a:pos x="10" y="8"/>
                  </a:cxn>
                  <a:cxn ang="0">
                    <a:pos x="12" y="5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5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2" y="14"/>
                  </a:cxn>
                  <a:cxn ang="0">
                    <a:pos x="11" y="17"/>
                  </a:cxn>
                  <a:cxn ang="0">
                    <a:pos x="10" y="20"/>
                  </a:cxn>
                  <a:cxn ang="0">
                    <a:pos x="8" y="23"/>
                  </a:cxn>
                  <a:cxn ang="0">
                    <a:pos x="6" y="25"/>
                  </a:cxn>
                  <a:cxn ang="0">
                    <a:pos x="3" y="27"/>
                  </a:cxn>
                  <a:cxn ang="0">
                    <a:pos x="0" y="29"/>
                  </a:cxn>
                  <a:cxn ang="0">
                    <a:pos x="0" y="29"/>
                  </a:cxn>
                </a:cxnLst>
                <a:rect l="0" t="0" r="r" b="b"/>
                <a:pathLst>
                  <a:path w="16" h="29">
                    <a:moveTo>
                      <a:pt x="0" y="29"/>
                    </a:moveTo>
                    <a:lnTo>
                      <a:pt x="0" y="26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6" y="13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3" y="10"/>
                    </a:lnTo>
                    <a:lnTo>
                      <a:pt x="12" y="14"/>
                    </a:lnTo>
                    <a:lnTo>
                      <a:pt x="11" y="17"/>
                    </a:lnTo>
                    <a:lnTo>
                      <a:pt x="10" y="20"/>
                    </a:lnTo>
                    <a:lnTo>
                      <a:pt x="8" y="23"/>
                    </a:lnTo>
                    <a:lnTo>
                      <a:pt x="6" y="25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61"/>
              <p:cNvSpPr>
                <a:spLocks/>
              </p:cNvSpPr>
              <p:nvPr/>
            </p:nvSpPr>
            <p:spPr bwMode="auto">
              <a:xfrm>
                <a:off x="2694" y="3251"/>
                <a:ext cx="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2">
                    <a:moveTo>
                      <a:pt x="0" y="0"/>
                    </a:moveTo>
                    <a:lnTo>
                      <a:pt x="2" y="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32"/>
              <p:cNvSpPr>
                <a:spLocks/>
              </p:cNvSpPr>
              <p:nvPr/>
            </p:nvSpPr>
            <p:spPr bwMode="auto">
              <a:xfrm>
                <a:off x="2880" y="3057"/>
                <a:ext cx="12" cy="19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0" y="0"/>
                  </a:cxn>
                  <a:cxn ang="0">
                    <a:pos x="12" y="13"/>
                  </a:cxn>
                  <a:cxn ang="0">
                    <a:pos x="12" y="19"/>
                  </a:cxn>
                  <a:cxn ang="0">
                    <a:pos x="12" y="19"/>
                  </a:cxn>
                </a:cxnLst>
                <a:rect l="0" t="0" r="r" b="b"/>
                <a:pathLst>
                  <a:path w="12" h="19">
                    <a:moveTo>
                      <a:pt x="12" y="19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19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D1C5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39"/>
              <p:cNvSpPr>
                <a:spLocks/>
              </p:cNvSpPr>
              <p:nvPr/>
            </p:nvSpPr>
            <p:spPr bwMode="auto">
              <a:xfrm>
                <a:off x="2877" y="3131"/>
                <a:ext cx="33" cy="54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28" y="12"/>
                  </a:cxn>
                  <a:cxn ang="0">
                    <a:pos x="30" y="12"/>
                  </a:cxn>
                  <a:cxn ang="0">
                    <a:pos x="31" y="12"/>
                  </a:cxn>
                  <a:cxn ang="0">
                    <a:pos x="32" y="11"/>
                  </a:cxn>
                  <a:cxn ang="0">
                    <a:pos x="33" y="16"/>
                  </a:cxn>
                  <a:cxn ang="0">
                    <a:pos x="33" y="25"/>
                  </a:cxn>
                  <a:cxn ang="0">
                    <a:pos x="33" y="34"/>
                  </a:cxn>
                  <a:cxn ang="0">
                    <a:pos x="32" y="43"/>
                  </a:cxn>
                  <a:cxn ang="0">
                    <a:pos x="28" y="51"/>
                  </a:cxn>
                  <a:cxn ang="0">
                    <a:pos x="24" y="54"/>
                  </a:cxn>
                  <a:cxn ang="0">
                    <a:pos x="22" y="53"/>
                  </a:cxn>
                  <a:cxn ang="0">
                    <a:pos x="22" y="51"/>
                  </a:cxn>
                  <a:cxn ang="0">
                    <a:pos x="22" y="49"/>
                  </a:cxn>
                  <a:cxn ang="0">
                    <a:pos x="21" y="47"/>
                  </a:cxn>
                  <a:cxn ang="0">
                    <a:pos x="19" y="47"/>
                  </a:cxn>
                  <a:cxn ang="0">
                    <a:pos x="17" y="48"/>
                  </a:cxn>
                  <a:cxn ang="0">
                    <a:pos x="14" y="50"/>
                  </a:cxn>
                  <a:cxn ang="0">
                    <a:pos x="12" y="52"/>
                  </a:cxn>
                  <a:cxn ang="0">
                    <a:pos x="10" y="53"/>
                  </a:cxn>
                  <a:cxn ang="0">
                    <a:pos x="8" y="53"/>
                  </a:cxn>
                  <a:cxn ang="0">
                    <a:pos x="8" y="50"/>
                  </a:cxn>
                  <a:cxn ang="0">
                    <a:pos x="9" y="47"/>
                  </a:cxn>
                  <a:cxn ang="0">
                    <a:pos x="10" y="43"/>
                  </a:cxn>
                  <a:cxn ang="0">
                    <a:pos x="11" y="40"/>
                  </a:cxn>
                  <a:cxn ang="0">
                    <a:pos x="1" y="38"/>
                  </a:cxn>
                  <a:cxn ang="0">
                    <a:pos x="0" y="33"/>
                  </a:cxn>
                  <a:cxn ang="0">
                    <a:pos x="3" y="32"/>
                  </a:cxn>
                  <a:cxn ang="0">
                    <a:pos x="7" y="32"/>
                  </a:cxn>
                  <a:cxn ang="0">
                    <a:pos x="10" y="30"/>
                  </a:cxn>
                  <a:cxn ang="0">
                    <a:pos x="9" y="25"/>
                  </a:cxn>
                  <a:cxn ang="0">
                    <a:pos x="8" y="24"/>
                  </a:cxn>
                  <a:cxn ang="0">
                    <a:pos x="7" y="22"/>
                  </a:cxn>
                  <a:cxn ang="0">
                    <a:pos x="5" y="21"/>
                  </a:cxn>
                  <a:cxn ang="0">
                    <a:pos x="5" y="19"/>
                  </a:cxn>
                  <a:cxn ang="0">
                    <a:pos x="5" y="17"/>
                  </a:cxn>
                  <a:cxn ang="0">
                    <a:pos x="7" y="16"/>
                  </a:cxn>
                  <a:cxn ang="0">
                    <a:pos x="8" y="14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5" y="15"/>
                  </a:cxn>
                  <a:cxn ang="0">
                    <a:pos x="18" y="14"/>
                  </a:cxn>
                  <a:cxn ang="0">
                    <a:pos x="19" y="10"/>
                  </a:cxn>
                  <a:cxn ang="0">
                    <a:pos x="18" y="6"/>
                  </a:cxn>
                  <a:cxn ang="0">
                    <a:pos x="17" y="2"/>
                  </a:cxn>
                  <a:cxn ang="0">
                    <a:pos x="20" y="0"/>
                  </a:cxn>
                  <a:cxn ang="0">
                    <a:pos x="26" y="13"/>
                  </a:cxn>
                </a:cxnLst>
                <a:rect l="0" t="0" r="r" b="b"/>
                <a:pathLst>
                  <a:path w="33" h="54">
                    <a:moveTo>
                      <a:pt x="26" y="13"/>
                    </a:moveTo>
                    <a:lnTo>
                      <a:pt x="27" y="13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3" y="25"/>
                    </a:lnTo>
                    <a:lnTo>
                      <a:pt x="33" y="30"/>
                    </a:lnTo>
                    <a:lnTo>
                      <a:pt x="33" y="34"/>
                    </a:lnTo>
                    <a:lnTo>
                      <a:pt x="32" y="39"/>
                    </a:lnTo>
                    <a:lnTo>
                      <a:pt x="32" y="43"/>
                    </a:lnTo>
                    <a:lnTo>
                      <a:pt x="30" y="47"/>
                    </a:lnTo>
                    <a:lnTo>
                      <a:pt x="28" y="51"/>
                    </a:lnTo>
                    <a:lnTo>
                      <a:pt x="25" y="54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51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21" y="47"/>
                    </a:lnTo>
                    <a:lnTo>
                      <a:pt x="20" y="46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7" y="48"/>
                    </a:lnTo>
                    <a:lnTo>
                      <a:pt x="15" y="49"/>
                    </a:lnTo>
                    <a:lnTo>
                      <a:pt x="14" y="50"/>
                    </a:lnTo>
                    <a:lnTo>
                      <a:pt x="13" y="51"/>
                    </a:lnTo>
                    <a:lnTo>
                      <a:pt x="12" y="52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9" y="54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10" y="43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0" y="38"/>
                    </a:lnTo>
                    <a:lnTo>
                      <a:pt x="1" y="38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7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9" y="25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42"/>
              <p:cNvSpPr>
                <a:spLocks/>
              </p:cNvSpPr>
              <p:nvPr/>
            </p:nvSpPr>
            <p:spPr bwMode="auto">
              <a:xfrm>
                <a:off x="2893" y="3154"/>
                <a:ext cx="12" cy="13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1" y="8"/>
                  </a:cxn>
                  <a:cxn ang="0">
                    <a:pos x="11" y="9"/>
                  </a:cxn>
                  <a:cxn ang="0">
                    <a:pos x="10" y="10"/>
                  </a:cxn>
                  <a:cxn ang="0">
                    <a:pos x="10" y="11"/>
                  </a:cxn>
                  <a:cxn ang="0">
                    <a:pos x="9" y="11"/>
                  </a:cxn>
                  <a:cxn ang="0">
                    <a:pos x="9" y="12"/>
                  </a:cxn>
                  <a:cxn ang="0">
                    <a:pos x="8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1" y="11"/>
                  </a:cxn>
                  <a:cxn ang="0">
                    <a:pos x="1" y="11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0" y="1"/>
                  </a:cxn>
                  <a:cxn ang="0">
                    <a:pos x="11" y="3"/>
                  </a:cxn>
                  <a:cxn ang="0">
                    <a:pos x="12" y="6"/>
                  </a:cxn>
                  <a:cxn ang="0">
                    <a:pos x="12" y="6"/>
                  </a:cxn>
                </a:cxnLst>
                <a:rect l="0" t="0" r="r" b="b"/>
                <a:pathLst>
                  <a:path w="12" h="13">
                    <a:moveTo>
                      <a:pt x="12" y="6"/>
                    </a:moveTo>
                    <a:lnTo>
                      <a:pt x="11" y="7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1" y="3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47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50"/>
              <p:cNvSpPr>
                <a:spLocks/>
              </p:cNvSpPr>
              <p:nvPr/>
            </p:nvSpPr>
            <p:spPr bwMode="auto">
              <a:xfrm>
                <a:off x="2886" y="3207"/>
                <a:ext cx="12" cy="22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0" y="21"/>
                  </a:cxn>
                  <a:cxn ang="0">
                    <a:pos x="8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3" y="10"/>
                  </a:cxn>
                  <a:cxn ang="0">
                    <a:pos x="2" y="8"/>
                  </a:cxn>
                  <a:cxn ang="0">
                    <a:pos x="1" y="6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6" y="6"/>
                  </a:cxn>
                  <a:cxn ang="0">
                    <a:pos x="7" y="8"/>
                  </a:cxn>
                  <a:cxn ang="0">
                    <a:pos x="8" y="11"/>
                  </a:cxn>
                  <a:cxn ang="0">
                    <a:pos x="9" y="14"/>
                  </a:cxn>
                  <a:cxn ang="0">
                    <a:pos x="10" y="16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2" y="22"/>
                  </a:cxn>
                  <a:cxn ang="0">
                    <a:pos x="12" y="22"/>
                  </a:cxn>
                </a:cxnLst>
                <a:rect l="0" t="0" r="r" b="b"/>
                <a:pathLst>
                  <a:path w="12" h="22">
                    <a:moveTo>
                      <a:pt x="12" y="22"/>
                    </a:moveTo>
                    <a:lnTo>
                      <a:pt x="10" y="21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8" y="11"/>
                    </a:lnTo>
                    <a:lnTo>
                      <a:pt x="9" y="14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51"/>
              <p:cNvSpPr>
                <a:spLocks/>
              </p:cNvSpPr>
              <p:nvPr/>
            </p:nvSpPr>
            <p:spPr bwMode="auto">
              <a:xfrm>
                <a:off x="2897" y="3214"/>
                <a:ext cx="15" cy="135"/>
              </a:xfrm>
              <a:custGeom>
                <a:avLst/>
                <a:gdLst/>
                <a:ahLst/>
                <a:cxnLst>
                  <a:cxn ang="0">
                    <a:pos x="15" y="131"/>
                  </a:cxn>
                  <a:cxn ang="0">
                    <a:pos x="14" y="133"/>
                  </a:cxn>
                  <a:cxn ang="0">
                    <a:pos x="13" y="134"/>
                  </a:cxn>
                  <a:cxn ang="0">
                    <a:pos x="12" y="135"/>
                  </a:cxn>
                  <a:cxn ang="0">
                    <a:pos x="12" y="135"/>
                  </a:cxn>
                  <a:cxn ang="0">
                    <a:pos x="10" y="135"/>
                  </a:cxn>
                  <a:cxn ang="0">
                    <a:pos x="9" y="135"/>
                  </a:cxn>
                  <a:cxn ang="0">
                    <a:pos x="8" y="135"/>
                  </a:cxn>
                  <a:cxn ang="0">
                    <a:pos x="7" y="134"/>
                  </a:cxn>
                  <a:cxn ang="0">
                    <a:pos x="5" y="134"/>
                  </a:cxn>
                  <a:cxn ang="0">
                    <a:pos x="4" y="133"/>
                  </a:cxn>
                  <a:cxn ang="0">
                    <a:pos x="1" y="133"/>
                  </a:cxn>
                  <a:cxn ang="0">
                    <a:pos x="0" y="119"/>
                  </a:cxn>
                  <a:cxn ang="0">
                    <a:pos x="0" y="105"/>
                  </a:cxn>
                  <a:cxn ang="0">
                    <a:pos x="0" y="91"/>
                  </a:cxn>
                  <a:cxn ang="0">
                    <a:pos x="1" y="78"/>
                  </a:cxn>
                  <a:cxn ang="0">
                    <a:pos x="2" y="64"/>
                  </a:cxn>
                  <a:cxn ang="0">
                    <a:pos x="4" y="51"/>
                  </a:cxn>
                  <a:cxn ang="0">
                    <a:pos x="6" y="38"/>
                  </a:cxn>
                  <a:cxn ang="0">
                    <a:pos x="8" y="25"/>
                  </a:cxn>
                  <a:cxn ang="0">
                    <a:pos x="11" y="13"/>
                  </a:cxn>
                  <a:cxn ang="0">
                    <a:pos x="15" y="0"/>
                  </a:cxn>
                  <a:cxn ang="0">
                    <a:pos x="15" y="131"/>
                  </a:cxn>
                  <a:cxn ang="0">
                    <a:pos x="15" y="131"/>
                  </a:cxn>
                </a:cxnLst>
                <a:rect l="0" t="0" r="r" b="b"/>
                <a:pathLst>
                  <a:path w="15" h="135">
                    <a:moveTo>
                      <a:pt x="15" y="131"/>
                    </a:moveTo>
                    <a:lnTo>
                      <a:pt x="14" y="133"/>
                    </a:lnTo>
                    <a:lnTo>
                      <a:pt x="13" y="134"/>
                    </a:lnTo>
                    <a:lnTo>
                      <a:pt x="12" y="135"/>
                    </a:lnTo>
                    <a:lnTo>
                      <a:pt x="12" y="135"/>
                    </a:lnTo>
                    <a:lnTo>
                      <a:pt x="10" y="135"/>
                    </a:lnTo>
                    <a:lnTo>
                      <a:pt x="9" y="135"/>
                    </a:lnTo>
                    <a:lnTo>
                      <a:pt x="8" y="135"/>
                    </a:lnTo>
                    <a:lnTo>
                      <a:pt x="7" y="134"/>
                    </a:lnTo>
                    <a:lnTo>
                      <a:pt x="5" y="134"/>
                    </a:lnTo>
                    <a:lnTo>
                      <a:pt x="4" y="133"/>
                    </a:lnTo>
                    <a:lnTo>
                      <a:pt x="1" y="133"/>
                    </a:lnTo>
                    <a:lnTo>
                      <a:pt x="0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78"/>
                    </a:lnTo>
                    <a:lnTo>
                      <a:pt x="2" y="64"/>
                    </a:lnTo>
                    <a:lnTo>
                      <a:pt x="4" y="51"/>
                    </a:lnTo>
                    <a:lnTo>
                      <a:pt x="6" y="38"/>
                    </a:lnTo>
                    <a:lnTo>
                      <a:pt x="8" y="25"/>
                    </a:lnTo>
                    <a:lnTo>
                      <a:pt x="11" y="13"/>
                    </a:lnTo>
                    <a:lnTo>
                      <a:pt x="15" y="0"/>
                    </a:lnTo>
                    <a:lnTo>
                      <a:pt x="15" y="131"/>
                    </a:lnTo>
                    <a:lnTo>
                      <a:pt x="15" y="131"/>
                    </a:lnTo>
                    <a:close/>
                  </a:path>
                </a:pathLst>
              </a:custGeom>
              <a:solidFill>
                <a:srgbClr val="F0E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59"/>
              <p:cNvSpPr>
                <a:spLocks/>
              </p:cNvSpPr>
              <p:nvPr/>
            </p:nvSpPr>
            <p:spPr bwMode="auto">
              <a:xfrm>
                <a:off x="2879" y="3269"/>
                <a:ext cx="12" cy="25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0" y="24"/>
                  </a:cxn>
                  <a:cxn ang="0">
                    <a:pos x="8" y="23"/>
                  </a:cxn>
                  <a:cxn ang="0">
                    <a:pos x="7" y="22"/>
                  </a:cxn>
                  <a:cxn ang="0">
                    <a:pos x="5" y="20"/>
                  </a:cxn>
                  <a:cxn ang="0">
                    <a:pos x="4" y="19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1" y="13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7" y="9"/>
                  </a:cxn>
                  <a:cxn ang="0">
                    <a:pos x="8" y="11"/>
                  </a:cxn>
                  <a:cxn ang="0">
                    <a:pos x="9" y="14"/>
                  </a:cxn>
                  <a:cxn ang="0">
                    <a:pos x="10" y="17"/>
                  </a:cxn>
                  <a:cxn ang="0">
                    <a:pos x="11" y="19"/>
                  </a:cxn>
                  <a:cxn ang="0">
                    <a:pos x="11" y="22"/>
                  </a:cxn>
                  <a:cxn ang="0">
                    <a:pos x="12" y="25"/>
                  </a:cxn>
                  <a:cxn ang="0">
                    <a:pos x="12" y="25"/>
                  </a:cxn>
                </a:cxnLst>
                <a:rect l="0" t="0" r="r" b="b"/>
                <a:pathLst>
                  <a:path w="12" h="25">
                    <a:moveTo>
                      <a:pt x="12" y="25"/>
                    </a:moveTo>
                    <a:lnTo>
                      <a:pt x="10" y="24"/>
                    </a:lnTo>
                    <a:lnTo>
                      <a:pt x="8" y="23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11"/>
                    </a:lnTo>
                    <a:lnTo>
                      <a:pt x="9" y="14"/>
                    </a:lnTo>
                    <a:lnTo>
                      <a:pt x="10" y="17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62"/>
              <p:cNvSpPr>
                <a:spLocks/>
              </p:cNvSpPr>
              <p:nvPr/>
            </p:nvSpPr>
            <p:spPr bwMode="auto">
              <a:xfrm>
                <a:off x="2856" y="3426"/>
                <a:ext cx="7" cy="6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3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7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1C5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786"/>
            <p:cNvGrpSpPr>
              <a:grpSpLocks/>
            </p:cNvGrpSpPr>
            <p:nvPr/>
          </p:nvGrpSpPr>
          <p:grpSpPr bwMode="auto">
            <a:xfrm>
              <a:off x="2961" y="2777"/>
              <a:ext cx="417" cy="668"/>
              <a:chOff x="2961" y="2793"/>
              <a:chExt cx="417" cy="668"/>
            </a:xfrm>
          </p:grpSpPr>
          <p:sp>
            <p:nvSpPr>
              <p:cNvPr id="226" name="Freeform 164"/>
              <p:cNvSpPr>
                <a:spLocks/>
              </p:cNvSpPr>
              <p:nvPr/>
            </p:nvSpPr>
            <p:spPr bwMode="auto">
              <a:xfrm>
                <a:off x="2965" y="2797"/>
                <a:ext cx="170" cy="634"/>
              </a:xfrm>
              <a:custGeom>
                <a:avLst/>
                <a:gdLst/>
                <a:ahLst/>
                <a:cxnLst>
                  <a:cxn ang="0">
                    <a:pos x="117" y="2"/>
                  </a:cxn>
                  <a:cxn ang="0">
                    <a:pos x="119" y="5"/>
                  </a:cxn>
                  <a:cxn ang="0">
                    <a:pos x="118" y="9"/>
                  </a:cxn>
                  <a:cxn ang="0">
                    <a:pos x="117" y="14"/>
                  </a:cxn>
                  <a:cxn ang="0">
                    <a:pos x="112" y="47"/>
                  </a:cxn>
                  <a:cxn ang="0">
                    <a:pos x="119" y="52"/>
                  </a:cxn>
                  <a:cxn ang="0">
                    <a:pos x="126" y="57"/>
                  </a:cxn>
                  <a:cxn ang="0">
                    <a:pos x="133" y="63"/>
                  </a:cxn>
                  <a:cxn ang="0">
                    <a:pos x="139" y="69"/>
                  </a:cxn>
                  <a:cxn ang="0">
                    <a:pos x="145" y="76"/>
                  </a:cxn>
                  <a:cxn ang="0">
                    <a:pos x="149" y="84"/>
                  </a:cxn>
                  <a:cxn ang="0">
                    <a:pos x="152" y="93"/>
                  </a:cxn>
                  <a:cxn ang="0">
                    <a:pos x="153" y="102"/>
                  </a:cxn>
                  <a:cxn ang="0">
                    <a:pos x="170" y="404"/>
                  </a:cxn>
                  <a:cxn ang="0">
                    <a:pos x="170" y="462"/>
                  </a:cxn>
                  <a:cxn ang="0">
                    <a:pos x="166" y="518"/>
                  </a:cxn>
                  <a:cxn ang="0">
                    <a:pos x="159" y="573"/>
                  </a:cxn>
                  <a:cxn ang="0">
                    <a:pos x="147" y="625"/>
                  </a:cxn>
                  <a:cxn ang="0">
                    <a:pos x="142" y="630"/>
                  </a:cxn>
                  <a:cxn ang="0">
                    <a:pos x="136" y="633"/>
                  </a:cxn>
                  <a:cxn ang="0">
                    <a:pos x="129" y="634"/>
                  </a:cxn>
                  <a:cxn ang="0">
                    <a:pos x="122" y="634"/>
                  </a:cxn>
                  <a:cxn ang="0">
                    <a:pos x="33" y="632"/>
                  </a:cxn>
                  <a:cxn ang="0">
                    <a:pos x="28" y="629"/>
                  </a:cxn>
                  <a:cxn ang="0">
                    <a:pos x="25" y="623"/>
                  </a:cxn>
                  <a:cxn ang="0">
                    <a:pos x="23" y="617"/>
                  </a:cxn>
                  <a:cxn ang="0">
                    <a:pos x="15" y="583"/>
                  </a:cxn>
                  <a:cxn ang="0">
                    <a:pos x="5" y="519"/>
                  </a:cxn>
                  <a:cxn ang="0">
                    <a:pos x="1" y="452"/>
                  </a:cxn>
                  <a:cxn ang="0">
                    <a:pos x="0" y="383"/>
                  </a:cxn>
                  <a:cxn ang="0">
                    <a:pos x="4" y="271"/>
                  </a:cxn>
                  <a:cxn ang="0">
                    <a:pos x="12" y="139"/>
                  </a:cxn>
                  <a:cxn ang="0">
                    <a:pos x="13" y="115"/>
                  </a:cxn>
                  <a:cxn ang="0">
                    <a:pos x="15" y="92"/>
                  </a:cxn>
                  <a:cxn ang="0">
                    <a:pos x="24" y="72"/>
                  </a:cxn>
                  <a:cxn ang="0">
                    <a:pos x="54" y="47"/>
                  </a:cxn>
                  <a:cxn ang="0">
                    <a:pos x="52" y="36"/>
                  </a:cxn>
                  <a:cxn ang="0">
                    <a:pos x="50" y="26"/>
                  </a:cxn>
                  <a:cxn ang="0">
                    <a:pos x="48" y="15"/>
                  </a:cxn>
                  <a:cxn ang="0">
                    <a:pos x="48" y="4"/>
                  </a:cxn>
                  <a:cxn ang="0">
                    <a:pos x="49" y="2"/>
                  </a:cxn>
                  <a:cxn ang="0">
                    <a:pos x="51" y="1"/>
                  </a:cxn>
                  <a:cxn ang="0">
                    <a:pos x="53" y="0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71" y="0"/>
                  </a:cxn>
                  <a:cxn ang="0">
                    <a:pos x="79" y="0"/>
                  </a:cxn>
                  <a:cxn ang="0">
                    <a:pos x="86" y="0"/>
                  </a:cxn>
                  <a:cxn ang="0">
                    <a:pos x="93" y="0"/>
                  </a:cxn>
                  <a:cxn ang="0">
                    <a:pos x="100" y="0"/>
                  </a:cxn>
                  <a:cxn ang="0">
                    <a:pos x="108" y="0"/>
                  </a:cxn>
                  <a:cxn ang="0">
                    <a:pos x="116" y="0"/>
                  </a:cxn>
                </a:cxnLst>
                <a:rect l="0" t="0" r="r" b="b"/>
                <a:pathLst>
                  <a:path w="170" h="634">
                    <a:moveTo>
                      <a:pt x="116" y="0"/>
                    </a:moveTo>
                    <a:lnTo>
                      <a:pt x="117" y="2"/>
                    </a:lnTo>
                    <a:lnTo>
                      <a:pt x="118" y="3"/>
                    </a:lnTo>
                    <a:lnTo>
                      <a:pt x="119" y="5"/>
                    </a:lnTo>
                    <a:lnTo>
                      <a:pt x="119" y="7"/>
                    </a:lnTo>
                    <a:lnTo>
                      <a:pt x="118" y="9"/>
                    </a:lnTo>
                    <a:lnTo>
                      <a:pt x="118" y="12"/>
                    </a:lnTo>
                    <a:lnTo>
                      <a:pt x="117" y="14"/>
                    </a:lnTo>
                    <a:lnTo>
                      <a:pt x="117" y="16"/>
                    </a:lnTo>
                    <a:lnTo>
                      <a:pt x="112" y="47"/>
                    </a:lnTo>
                    <a:lnTo>
                      <a:pt x="116" y="50"/>
                    </a:lnTo>
                    <a:lnTo>
                      <a:pt x="119" y="52"/>
                    </a:lnTo>
                    <a:lnTo>
                      <a:pt x="122" y="55"/>
                    </a:lnTo>
                    <a:lnTo>
                      <a:pt x="126" y="57"/>
                    </a:lnTo>
                    <a:lnTo>
                      <a:pt x="129" y="60"/>
                    </a:lnTo>
                    <a:lnTo>
                      <a:pt x="133" y="63"/>
                    </a:lnTo>
                    <a:lnTo>
                      <a:pt x="136" y="66"/>
                    </a:lnTo>
                    <a:lnTo>
                      <a:pt x="139" y="69"/>
                    </a:lnTo>
                    <a:lnTo>
                      <a:pt x="142" y="73"/>
                    </a:lnTo>
                    <a:lnTo>
                      <a:pt x="145" y="76"/>
                    </a:lnTo>
                    <a:lnTo>
                      <a:pt x="147" y="80"/>
                    </a:lnTo>
                    <a:lnTo>
                      <a:pt x="149" y="84"/>
                    </a:lnTo>
                    <a:lnTo>
                      <a:pt x="151" y="88"/>
                    </a:lnTo>
                    <a:lnTo>
                      <a:pt x="152" y="93"/>
                    </a:lnTo>
                    <a:lnTo>
                      <a:pt x="153" y="97"/>
                    </a:lnTo>
                    <a:lnTo>
                      <a:pt x="153" y="102"/>
                    </a:lnTo>
                    <a:lnTo>
                      <a:pt x="167" y="324"/>
                    </a:lnTo>
                    <a:lnTo>
                      <a:pt x="170" y="404"/>
                    </a:lnTo>
                    <a:lnTo>
                      <a:pt x="170" y="433"/>
                    </a:lnTo>
                    <a:lnTo>
                      <a:pt x="170" y="462"/>
                    </a:lnTo>
                    <a:lnTo>
                      <a:pt x="168" y="490"/>
                    </a:lnTo>
                    <a:lnTo>
                      <a:pt x="166" y="518"/>
                    </a:lnTo>
                    <a:lnTo>
                      <a:pt x="163" y="546"/>
                    </a:lnTo>
                    <a:lnTo>
                      <a:pt x="159" y="573"/>
                    </a:lnTo>
                    <a:lnTo>
                      <a:pt x="153" y="599"/>
                    </a:lnTo>
                    <a:lnTo>
                      <a:pt x="147" y="625"/>
                    </a:lnTo>
                    <a:lnTo>
                      <a:pt x="145" y="628"/>
                    </a:lnTo>
                    <a:lnTo>
                      <a:pt x="142" y="630"/>
                    </a:lnTo>
                    <a:lnTo>
                      <a:pt x="139" y="632"/>
                    </a:lnTo>
                    <a:lnTo>
                      <a:pt x="136" y="633"/>
                    </a:lnTo>
                    <a:lnTo>
                      <a:pt x="133" y="634"/>
                    </a:lnTo>
                    <a:lnTo>
                      <a:pt x="129" y="634"/>
                    </a:lnTo>
                    <a:lnTo>
                      <a:pt x="126" y="634"/>
                    </a:lnTo>
                    <a:lnTo>
                      <a:pt x="122" y="634"/>
                    </a:lnTo>
                    <a:lnTo>
                      <a:pt x="36" y="633"/>
                    </a:lnTo>
                    <a:lnTo>
                      <a:pt x="33" y="632"/>
                    </a:lnTo>
                    <a:lnTo>
                      <a:pt x="31" y="631"/>
                    </a:lnTo>
                    <a:lnTo>
                      <a:pt x="28" y="629"/>
                    </a:lnTo>
                    <a:lnTo>
                      <a:pt x="27" y="626"/>
                    </a:lnTo>
                    <a:lnTo>
                      <a:pt x="25" y="623"/>
                    </a:lnTo>
                    <a:lnTo>
                      <a:pt x="24" y="620"/>
                    </a:lnTo>
                    <a:lnTo>
                      <a:pt x="23" y="617"/>
                    </a:lnTo>
                    <a:lnTo>
                      <a:pt x="22" y="614"/>
                    </a:lnTo>
                    <a:lnTo>
                      <a:pt x="15" y="583"/>
                    </a:lnTo>
                    <a:lnTo>
                      <a:pt x="9" y="551"/>
                    </a:lnTo>
                    <a:lnTo>
                      <a:pt x="5" y="519"/>
                    </a:lnTo>
                    <a:lnTo>
                      <a:pt x="2" y="485"/>
                    </a:lnTo>
                    <a:lnTo>
                      <a:pt x="1" y="452"/>
                    </a:lnTo>
                    <a:lnTo>
                      <a:pt x="0" y="418"/>
                    </a:lnTo>
                    <a:lnTo>
                      <a:pt x="0" y="383"/>
                    </a:lnTo>
                    <a:lnTo>
                      <a:pt x="1" y="349"/>
                    </a:lnTo>
                    <a:lnTo>
                      <a:pt x="4" y="271"/>
                    </a:lnTo>
                    <a:lnTo>
                      <a:pt x="11" y="151"/>
                    </a:lnTo>
                    <a:lnTo>
                      <a:pt x="12" y="139"/>
                    </a:lnTo>
                    <a:lnTo>
                      <a:pt x="12" y="127"/>
                    </a:lnTo>
                    <a:lnTo>
                      <a:pt x="13" y="115"/>
                    </a:lnTo>
                    <a:lnTo>
                      <a:pt x="13" y="103"/>
                    </a:lnTo>
                    <a:lnTo>
                      <a:pt x="15" y="92"/>
                    </a:lnTo>
                    <a:lnTo>
                      <a:pt x="19" y="81"/>
                    </a:lnTo>
                    <a:lnTo>
                      <a:pt x="24" y="72"/>
                    </a:lnTo>
                    <a:lnTo>
                      <a:pt x="33" y="64"/>
                    </a:lnTo>
                    <a:lnTo>
                      <a:pt x="54" y="47"/>
                    </a:lnTo>
                    <a:lnTo>
                      <a:pt x="53" y="41"/>
                    </a:lnTo>
                    <a:lnTo>
                      <a:pt x="52" y="36"/>
                    </a:lnTo>
                    <a:lnTo>
                      <a:pt x="51" y="31"/>
                    </a:lnTo>
                    <a:lnTo>
                      <a:pt x="50" y="26"/>
                    </a:lnTo>
                    <a:lnTo>
                      <a:pt x="49" y="20"/>
                    </a:lnTo>
                    <a:lnTo>
                      <a:pt x="48" y="15"/>
                    </a:lnTo>
                    <a:lnTo>
                      <a:pt x="48" y="10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111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65"/>
              <p:cNvSpPr>
                <a:spLocks/>
              </p:cNvSpPr>
              <p:nvPr/>
            </p:nvSpPr>
            <p:spPr bwMode="auto">
              <a:xfrm>
                <a:off x="3079" y="2793"/>
                <a:ext cx="9" cy="20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7" y="20"/>
                  </a:cxn>
                  <a:cxn ang="0">
                    <a:pos x="7" y="19"/>
                  </a:cxn>
                  <a:cxn ang="0">
                    <a:pos x="8" y="17"/>
                  </a:cxn>
                  <a:cxn ang="0">
                    <a:pos x="8" y="14"/>
                  </a:cxn>
                  <a:cxn ang="0">
                    <a:pos x="9" y="12"/>
                  </a:cxn>
                  <a:cxn ang="0">
                    <a:pos x="9" y="9"/>
                  </a:cxn>
                  <a:cxn ang="0">
                    <a:pos x="8" y="6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0" y="19"/>
                  </a:cxn>
                  <a:cxn ang="0">
                    <a:pos x="7" y="20"/>
                  </a:cxn>
                </a:cxnLst>
                <a:rect l="0" t="0" r="r" b="b"/>
                <a:pathLst>
                  <a:path w="9" h="20">
                    <a:moveTo>
                      <a:pt x="7" y="20"/>
                    </a:moveTo>
                    <a:lnTo>
                      <a:pt x="7" y="20"/>
                    </a:lnTo>
                    <a:lnTo>
                      <a:pt x="7" y="19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66"/>
              <p:cNvSpPr>
                <a:spLocks/>
              </p:cNvSpPr>
              <p:nvPr/>
            </p:nvSpPr>
            <p:spPr bwMode="auto">
              <a:xfrm>
                <a:off x="3073" y="2812"/>
                <a:ext cx="13" cy="36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8" y="33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1" y="32"/>
                  </a:cxn>
                  <a:cxn ang="0">
                    <a:pos x="2" y="36"/>
                  </a:cxn>
                  <a:cxn ang="0">
                    <a:pos x="1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6" y="29"/>
                  </a:cxn>
                </a:cxnLst>
                <a:rect l="0" t="0" r="r" b="b"/>
                <a:pathLst>
                  <a:path w="13" h="36">
                    <a:moveTo>
                      <a:pt x="6" y="29"/>
                    </a:moveTo>
                    <a:lnTo>
                      <a:pt x="8" y="3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1" y="32"/>
                    </a:lnTo>
                    <a:lnTo>
                      <a:pt x="2" y="36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67"/>
              <p:cNvSpPr>
                <a:spLocks/>
              </p:cNvSpPr>
              <p:nvPr/>
            </p:nvSpPr>
            <p:spPr bwMode="auto">
              <a:xfrm>
                <a:off x="3075" y="2841"/>
                <a:ext cx="47" cy="58"/>
              </a:xfrm>
              <a:custGeom>
                <a:avLst/>
                <a:gdLst/>
                <a:ahLst/>
                <a:cxnLst>
                  <a:cxn ang="0">
                    <a:pos x="47" y="58"/>
                  </a:cxn>
                  <a:cxn ang="0">
                    <a:pos x="47" y="58"/>
                  </a:cxn>
                  <a:cxn ang="0">
                    <a:pos x="46" y="53"/>
                  </a:cxn>
                  <a:cxn ang="0">
                    <a:pos x="46" y="48"/>
                  </a:cxn>
                  <a:cxn ang="0">
                    <a:pos x="44" y="43"/>
                  </a:cxn>
                  <a:cxn ang="0">
                    <a:pos x="42" y="38"/>
                  </a:cxn>
                  <a:cxn ang="0">
                    <a:pos x="40" y="34"/>
                  </a:cxn>
                  <a:cxn ang="0">
                    <a:pos x="38" y="30"/>
                  </a:cxn>
                  <a:cxn ang="0">
                    <a:pos x="35" y="26"/>
                  </a:cxn>
                  <a:cxn ang="0">
                    <a:pos x="32" y="22"/>
                  </a:cxn>
                  <a:cxn ang="0">
                    <a:pos x="28" y="19"/>
                  </a:cxn>
                  <a:cxn ang="0">
                    <a:pos x="25" y="16"/>
                  </a:cxn>
                  <a:cxn ang="0">
                    <a:pos x="22" y="13"/>
                  </a:cxn>
                  <a:cxn ang="0">
                    <a:pos x="18" y="10"/>
                  </a:cxn>
                  <a:cxn ang="0">
                    <a:pos x="14" y="7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4" y="9"/>
                  </a:cxn>
                  <a:cxn ang="0">
                    <a:pos x="7" y="12"/>
                  </a:cxn>
                  <a:cxn ang="0">
                    <a:pos x="10" y="14"/>
                  </a:cxn>
                  <a:cxn ang="0">
                    <a:pos x="14" y="17"/>
                  </a:cxn>
                  <a:cxn ang="0">
                    <a:pos x="17" y="20"/>
                  </a:cxn>
                  <a:cxn ang="0">
                    <a:pos x="20" y="22"/>
                  </a:cxn>
                  <a:cxn ang="0">
                    <a:pos x="23" y="25"/>
                  </a:cxn>
                  <a:cxn ang="0">
                    <a:pos x="26" y="29"/>
                  </a:cxn>
                  <a:cxn ang="0">
                    <a:pos x="29" y="32"/>
                  </a:cxn>
                  <a:cxn ang="0">
                    <a:pos x="32" y="35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7" y="46"/>
                  </a:cxn>
                  <a:cxn ang="0">
                    <a:pos x="38" y="49"/>
                  </a:cxn>
                  <a:cxn ang="0">
                    <a:pos x="39" y="53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47" y="58"/>
                  </a:cxn>
                </a:cxnLst>
                <a:rect l="0" t="0" r="r" b="b"/>
                <a:pathLst>
                  <a:path w="47" h="58">
                    <a:moveTo>
                      <a:pt x="47" y="58"/>
                    </a:moveTo>
                    <a:lnTo>
                      <a:pt x="47" y="58"/>
                    </a:lnTo>
                    <a:lnTo>
                      <a:pt x="46" y="53"/>
                    </a:lnTo>
                    <a:lnTo>
                      <a:pt x="46" y="48"/>
                    </a:lnTo>
                    <a:lnTo>
                      <a:pt x="44" y="43"/>
                    </a:lnTo>
                    <a:lnTo>
                      <a:pt x="42" y="38"/>
                    </a:lnTo>
                    <a:lnTo>
                      <a:pt x="40" y="34"/>
                    </a:lnTo>
                    <a:lnTo>
                      <a:pt x="38" y="30"/>
                    </a:lnTo>
                    <a:lnTo>
                      <a:pt x="35" y="26"/>
                    </a:lnTo>
                    <a:lnTo>
                      <a:pt x="32" y="22"/>
                    </a:lnTo>
                    <a:lnTo>
                      <a:pt x="28" y="19"/>
                    </a:lnTo>
                    <a:lnTo>
                      <a:pt x="25" y="16"/>
                    </a:lnTo>
                    <a:lnTo>
                      <a:pt x="22" y="13"/>
                    </a:lnTo>
                    <a:lnTo>
                      <a:pt x="18" y="10"/>
                    </a:lnTo>
                    <a:lnTo>
                      <a:pt x="14" y="7"/>
                    </a:lnTo>
                    <a:lnTo>
                      <a:pt x="11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0" y="14"/>
                    </a:lnTo>
                    <a:lnTo>
                      <a:pt x="14" y="17"/>
                    </a:lnTo>
                    <a:lnTo>
                      <a:pt x="17" y="20"/>
                    </a:lnTo>
                    <a:lnTo>
                      <a:pt x="20" y="22"/>
                    </a:lnTo>
                    <a:lnTo>
                      <a:pt x="23" y="25"/>
                    </a:lnTo>
                    <a:lnTo>
                      <a:pt x="26" y="29"/>
                    </a:lnTo>
                    <a:lnTo>
                      <a:pt x="29" y="32"/>
                    </a:lnTo>
                    <a:lnTo>
                      <a:pt x="32" y="35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7" y="46"/>
                    </a:lnTo>
                    <a:lnTo>
                      <a:pt x="38" y="49"/>
                    </a:lnTo>
                    <a:lnTo>
                      <a:pt x="39" y="53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47" y="5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69"/>
              <p:cNvSpPr>
                <a:spLocks/>
              </p:cNvSpPr>
              <p:nvPr/>
            </p:nvSpPr>
            <p:spPr bwMode="auto">
              <a:xfrm>
                <a:off x="3129" y="3121"/>
                <a:ext cx="9" cy="80"/>
              </a:xfrm>
              <a:custGeom>
                <a:avLst/>
                <a:gdLst/>
                <a:ahLst/>
                <a:cxnLst>
                  <a:cxn ang="0">
                    <a:pos x="9" y="80"/>
                  </a:cxn>
                  <a:cxn ang="0">
                    <a:pos x="9" y="8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2" y="80"/>
                  </a:cxn>
                  <a:cxn ang="0">
                    <a:pos x="2" y="80"/>
                  </a:cxn>
                  <a:cxn ang="0">
                    <a:pos x="9" y="80"/>
                  </a:cxn>
                </a:cxnLst>
                <a:rect l="0" t="0" r="r" b="b"/>
                <a:pathLst>
                  <a:path w="9" h="80">
                    <a:moveTo>
                      <a:pt x="9" y="80"/>
                    </a:moveTo>
                    <a:lnTo>
                      <a:pt x="9" y="8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9" y="8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70"/>
              <p:cNvSpPr>
                <a:spLocks/>
              </p:cNvSpPr>
              <p:nvPr/>
            </p:nvSpPr>
            <p:spPr bwMode="auto">
              <a:xfrm>
                <a:off x="3108" y="3201"/>
                <a:ext cx="31" cy="223"/>
              </a:xfrm>
              <a:custGeom>
                <a:avLst/>
                <a:gdLst/>
                <a:ahLst/>
                <a:cxnLst>
                  <a:cxn ang="0">
                    <a:pos x="7" y="223"/>
                  </a:cxn>
                  <a:cxn ang="0">
                    <a:pos x="7" y="222"/>
                  </a:cxn>
                  <a:cxn ang="0">
                    <a:pos x="14" y="196"/>
                  </a:cxn>
                  <a:cxn ang="0">
                    <a:pos x="19" y="170"/>
                  </a:cxn>
                  <a:cxn ang="0">
                    <a:pos x="24" y="142"/>
                  </a:cxn>
                  <a:cxn ang="0">
                    <a:pos x="27" y="115"/>
                  </a:cxn>
                  <a:cxn ang="0">
                    <a:pos x="29" y="87"/>
                  </a:cxn>
                  <a:cxn ang="0">
                    <a:pos x="30" y="58"/>
                  </a:cxn>
                  <a:cxn ang="0">
                    <a:pos x="31" y="29"/>
                  </a:cxn>
                  <a:cxn ang="0">
                    <a:pos x="30" y="0"/>
                  </a:cxn>
                  <a:cxn ang="0">
                    <a:pos x="23" y="0"/>
                  </a:cxn>
                  <a:cxn ang="0">
                    <a:pos x="23" y="29"/>
                  </a:cxn>
                  <a:cxn ang="0">
                    <a:pos x="23" y="58"/>
                  </a:cxn>
                  <a:cxn ang="0">
                    <a:pos x="21" y="86"/>
                  </a:cxn>
                  <a:cxn ang="0">
                    <a:pos x="19" y="114"/>
                  </a:cxn>
                  <a:cxn ang="0">
                    <a:pos x="16" y="141"/>
                  </a:cxn>
                  <a:cxn ang="0">
                    <a:pos x="12" y="168"/>
                  </a:cxn>
                  <a:cxn ang="0">
                    <a:pos x="6" y="194"/>
                  </a:cxn>
                  <a:cxn ang="0">
                    <a:pos x="0" y="220"/>
                  </a:cxn>
                  <a:cxn ang="0">
                    <a:pos x="0" y="219"/>
                  </a:cxn>
                  <a:cxn ang="0">
                    <a:pos x="7" y="223"/>
                  </a:cxn>
                  <a:cxn ang="0">
                    <a:pos x="7" y="223"/>
                  </a:cxn>
                  <a:cxn ang="0">
                    <a:pos x="7" y="222"/>
                  </a:cxn>
                  <a:cxn ang="0">
                    <a:pos x="7" y="223"/>
                  </a:cxn>
                </a:cxnLst>
                <a:rect l="0" t="0" r="r" b="b"/>
                <a:pathLst>
                  <a:path w="31" h="223">
                    <a:moveTo>
                      <a:pt x="7" y="223"/>
                    </a:moveTo>
                    <a:lnTo>
                      <a:pt x="7" y="222"/>
                    </a:lnTo>
                    <a:lnTo>
                      <a:pt x="14" y="196"/>
                    </a:lnTo>
                    <a:lnTo>
                      <a:pt x="19" y="170"/>
                    </a:lnTo>
                    <a:lnTo>
                      <a:pt x="24" y="142"/>
                    </a:lnTo>
                    <a:lnTo>
                      <a:pt x="27" y="115"/>
                    </a:lnTo>
                    <a:lnTo>
                      <a:pt x="29" y="87"/>
                    </a:lnTo>
                    <a:lnTo>
                      <a:pt x="30" y="58"/>
                    </a:lnTo>
                    <a:lnTo>
                      <a:pt x="31" y="29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23" y="29"/>
                    </a:lnTo>
                    <a:lnTo>
                      <a:pt x="23" y="58"/>
                    </a:lnTo>
                    <a:lnTo>
                      <a:pt x="21" y="86"/>
                    </a:lnTo>
                    <a:lnTo>
                      <a:pt x="19" y="114"/>
                    </a:lnTo>
                    <a:lnTo>
                      <a:pt x="16" y="141"/>
                    </a:lnTo>
                    <a:lnTo>
                      <a:pt x="12" y="168"/>
                    </a:lnTo>
                    <a:lnTo>
                      <a:pt x="6" y="194"/>
                    </a:lnTo>
                    <a:lnTo>
                      <a:pt x="0" y="220"/>
                    </a:lnTo>
                    <a:lnTo>
                      <a:pt x="0" y="219"/>
                    </a:lnTo>
                    <a:lnTo>
                      <a:pt x="7" y="223"/>
                    </a:lnTo>
                    <a:lnTo>
                      <a:pt x="7" y="223"/>
                    </a:lnTo>
                    <a:lnTo>
                      <a:pt x="7" y="222"/>
                    </a:lnTo>
                    <a:lnTo>
                      <a:pt x="7" y="223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71"/>
              <p:cNvSpPr>
                <a:spLocks/>
              </p:cNvSpPr>
              <p:nvPr/>
            </p:nvSpPr>
            <p:spPr bwMode="auto">
              <a:xfrm>
                <a:off x="3087" y="3420"/>
                <a:ext cx="28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5" y="14"/>
                  </a:cxn>
                  <a:cxn ang="0">
                    <a:pos x="19" y="13"/>
                  </a:cxn>
                  <a:cxn ang="0">
                    <a:pos x="22" y="11"/>
                  </a:cxn>
                  <a:cxn ang="0">
                    <a:pos x="25" y="8"/>
                  </a:cxn>
                  <a:cxn ang="0">
                    <a:pos x="28" y="4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8" y="4"/>
                  </a:cxn>
                  <a:cxn ang="0">
                    <a:pos x="16" y="5"/>
                  </a:cxn>
                  <a:cxn ang="0">
                    <a:pos x="13" y="6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4" y="6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15"/>
                  </a:cxn>
                </a:cxnLst>
                <a:rect l="0" t="0" r="r" b="b"/>
                <a:pathLst>
                  <a:path w="28" h="15">
                    <a:moveTo>
                      <a:pt x="0" y="15"/>
                    </a:moveTo>
                    <a:lnTo>
                      <a:pt x="0" y="15"/>
                    </a:lnTo>
                    <a:lnTo>
                      <a:pt x="4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5" y="14"/>
                    </a:lnTo>
                    <a:lnTo>
                      <a:pt x="19" y="13"/>
                    </a:lnTo>
                    <a:lnTo>
                      <a:pt x="22" y="11"/>
                    </a:lnTo>
                    <a:lnTo>
                      <a:pt x="25" y="8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72"/>
              <p:cNvSpPr>
                <a:spLocks/>
              </p:cNvSpPr>
              <p:nvPr/>
            </p:nvSpPr>
            <p:spPr bwMode="auto">
              <a:xfrm>
                <a:off x="3000" y="3426"/>
                <a:ext cx="87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9"/>
                  </a:cxn>
                  <a:cxn ang="0">
                    <a:pos x="87" y="9"/>
                  </a:cxn>
                  <a:cxn ang="0">
                    <a:pos x="87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9"/>
                  </a:cxn>
                </a:cxnLst>
                <a:rect l="0" t="0" r="r" b="b"/>
                <a:pathLst>
                  <a:path w="87" h="9">
                    <a:moveTo>
                      <a:pt x="0" y="9"/>
                    </a:moveTo>
                    <a:lnTo>
                      <a:pt x="1" y="9"/>
                    </a:lnTo>
                    <a:lnTo>
                      <a:pt x="87" y="9"/>
                    </a:lnTo>
                    <a:lnTo>
                      <a:pt x="87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73"/>
              <p:cNvSpPr>
                <a:spLocks/>
              </p:cNvSpPr>
              <p:nvPr/>
            </p:nvSpPr>
            <p:spPr bwMode="auto">
              <a:xfrm>
                <a:off x="2984" y="3410"/>
                <a:ext cx="17" cy="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3" y="12"/>
                  </a:cxn>
                  <a:cxn ang="0">
                    <a:pos x="5" y="16"/>
                  </a:cxn>
                  <a:cxn ang="0">
                    <a:pos x="7" y="19"/>
                  </a:cxn>
                  <a:cxn ang="0">
                    <a:pos x="9" y="21"/>
                  </a:cxn>
                  <a:cxn ang="0">
                    <a:pos x="12" y="23"/>
                  </a:cxn>
                  <a:cxn ang="0">
                    <a:pos x="16" y="25"/>
                  </a:cxn>
                  <a:cxn ang="0">
                    <a:pos x="17" y="16"/>
                  </a:cxn>
                  <a:cxn ang="0">
                    <a:pos x="15" y="15"/>
                  </a:cxn>
                  <a:cxn ang="0">
                    <a:pos x="14" y="14"/>
                  </a:cxn>
                  <a:cxn ang="0">
                    <a:pos x="12" y="13"/>
                  </a:cxn>
                  <a:cxn ang="0">
                    <a:pos x="11" y="10"/>
                  </a:cxn>
                  <a:cxn ang="0">
                    <a:pos x="9" y="8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17" h="25">
                    <a:moveTo>
                      <a:pt x="0" y="3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3" y="12"/>
                    </a:lnTo>
                    <a:lnTo>
                      <a:pt x="5" y="16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6" y="25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2" y="13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74"/>
              <p:cNvSpPr>
                <a:spLocks/>
              </p:cNvSpPr>
              <p:nvPr/>
            </p:nvSpPr>
            <p:spPr bwMode="auto">
              <a:xfrm>
                <a:off x="2961" y="3146"/>
                <a:ext cx="30" cy="26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34"/>
                  </a:cxn>
                  <a:cxn ang="0">
                    <a:pos x="0" y="69"/>
                  </a:cxn>
                  <a:cxn ang="0">
                    <a:pos x="1" y="103"/>
                  </a:cxn>
                  <a:cxn ang="0">
                    <a:pos x="2" y="137"/>
                  </a:cxn>
                  <a:cxn ang="0">
                    <a:pos x="5" y="170"/>
                  </a:cxn>
                  <a:cxn ang="0">
                    <a:pos x="9" y="203"/>
                  </a:cxn>
                  <a:cxn ang="0">
                    <a:pos x="15" y="235"/>
                  </a:cxn>
                  <a:cxn ang="0">
                    <a:pos x="23" y="267"/>
                  </a:cxn>
                  <a:cxn ang="0">
                    <a:pos x="30" y="264"/>
                  </a:cxn>
                  <a:cxn ang="0">
                    <a:pos x="23" y="233"/>
                  </a:cxn>
                  <a:cxn ang="0">
                    <a:pos x="17" y="202"/>
                  </a:cxn>
                  <a:cxn ang="0">
                    <a:pos x="13" y="169"/>
                  </a:cxn>
                  <a:cxn ang="0">
                    <a:pos x="10" y="136"/>
                  </a:cxn>
                  <a:cxn ang="0">
                    <a:pos x="8" y="103"/>
                  </a:cxn>
                  <a:cxn ang="0">
                    <a:pos x="8" y="69"/>
                  </a:cxn>
                  <a:cxn ang="0">
                    <a:pos x="8" y="3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" y="0"/>
                  </a:cxn>
                </a:cxnLst>
                <a:rect l="0" t="0" r="r" b="b"/>
                <a:pathLst>
                  <a:path w="30" h="267">
                    <a:moveTo>
                      <a:pt x="1" y="0"/>
                    </a:moveTo>
                    <a:lnTo>
                      <a:pt x="1" y="0"/>
                    </a:lnTo>
                    <a:lnTo>
                      <a:pt x="0" y="34"/>
                    </a:lnTo>
                    <a:lnTo>
                      <a:pt x="0" y="69"/>
                    </a:lnTo>
                    <a:lnTo>
                      <a:pt x="1" y="103"/>
                    </a:lnTo>
                    <a:lnTo>
                      <a:pt x="2" y="137"/>
                    </a:lnTo>
                    <a:lnTo>
                      <a:pt x="5" y="170"/>
                    </a:lnTo>
                    <a:lnTo>
                      <a:pt x="9" y="203"/>
                    </a:lnTo>
                    <a:lnTo>
                      <a:pt x="15" y="235"/>
                    </a:lnTo>
                    <a:lnTo>
                      <a:pt x="23" y="267"/>
                    </a:lnTo>
                    <a:lnTo>
                      <a:pt x="30" y="264"/>
                    </a:lnTo>
                    <a:lnTo>
                      <a:pt x="23" y="233"/>
                    </a:lnTo>
                    <a:lnTo>
                      <a:pt x="17" y="202"/>
                    </a:lnTo>
                    <a:lnTo>
                      <a:pt x="13" y="169"/>
                    </a:lnTo>
                    <a:lnTo>
                      <a:pt x="10" y="136"/>
                    </a:lnTo>
                    <a:lnTo>
                      <a:pt x="8" y="103"/>
                    </a:lnTo>
                    <a:lnTo>
                      <a:pt x="8" y="69"/>
                    </a:lnTo>
                    <a:lnTo>
                      <a:pt x="8" y="3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75"/>
              <p:cNvSpPr>
                <a:spLocks/>
              </p:cNvSpPr>
              <p:nvPr/>
            </p:nvSpPr>
            <p:spPr bwMode="auto">
              <a:xfrm>
                <a:off x="2962" y="3068"/>
                <a:ext cx="11" cy="7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78"/>
                  </a:cxn>
                  <a:cxn ang="0">
                    <a:pos x="7" y="78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3" y="0"/>
                  </a:cxn>
                </a:cxnLst>
                <a:rect l="0" t="0" r="r" b="b"/>
                <a:pathLst>
                  <a:path w="11" h="78">
                    <a:moveTo>
                      <a:pt x="3" y="0"/>
                    </a:moveTo>
                    <a:lnTo>
                      <a:pt x="3" y="0"/>
                    </a:lnTo>
                    <a:lnTo>
                      <a:pt x="0" y="78"/>
                    </a:lnTo>
                    <a:lnTo>
                      <a:pt x="7" y="78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76"/>
              <p:cNvSpPr>
                <a:spLocks/>
              </p:cNvSpPr>
              <p:nvPr/>
            </p:nvSpPr>
            <p:spPr bwMode="auto">
              <a:xfrm>
                <a:off x="2965" y="2947"/>
                <a:ext cx="14" cy="1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1"/>
                  </a:cxn>
                  <a:cxn ang="0">
                    <a:pos x="0" y="121"/>
                  </a:cxn>
                  <a:cxn ang="0">
                    <a:pos x="8" y="121"/>
                  </a:cxn>
                  <a:cxn ang="0">
                    <a:pos x="14" y="1"/>
                  </a:cxn>
                  <a:cxn ang="0">
                    <a:pos x="14" y="2"/>
                  </a:cxn>
                  <a:cxn ang="0">
                    <a:pos x="7" y="0"/>
                  </a:cxn>
                </a:cxnLst>
                <a:rect l="0" t="0" r="r" b="b"/>
                <a:pathLst>
                  <a:path w="14" h="121">
                    <a:moveTo>
                      <a:pt x="7" y="0"/>
                    </a:moveTo>
                    <a:lnTo>
                      <a:pt x="7" y="1"/>
                    </a:lnTo>
                    <a:lnTo>
                      <a:pt x="0" y="121"/>
                    </a:lnTo>
                    <a:lnTo>
                      <a:pt x="8" y="12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77"/>
              <p:cNvSpPr>
                <a:spLocks/>
              </p:cNvSpPr>
              <p:nvPr/>
            </p:nvSpPr>
            <p:spPr bwMode="auto">
              <a:xfrm>
                <a:off x="2972" y="2857"/>
                <a:ext cx="28" cy="92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4" y="0"/>
                  </a:cxn>
                  <a:cxn ang="0">
                    <a:pos x="14" y="9"/>
                  </a:cxn>
                  <a:cxn ang="0">
                    <a:pos x="8" y="19"/>
                  </a:cxn>
                  <a:cxn ang="0">
                    <a:pos x="4" y="31"/>
                  </a:cxn>
                  <a:cxn ang="0">
                    <a:pos x="3" y="43"/>
                  </a:cxn>
                  <a:cxn ang="0">
                    <a:pos x="2" y="55"/>
                  </a:cxn>
                  <a:cxn ang="0">
                    <a:pos x="2" y="67"/>
                  </a:cxn>
                  <a:cxn ang="0">
                    <a:pos x="1" y="79"/>
                  </a:cxn>
                  <a:cxn ang="0">
                    <a:pos x="0" y="90"/>
                  </a:cxn>
                  <a:cxn ang="0">
                    <a:pos x="7" y="92"/>
                  </a:cxn>
                  <a:cxn ang="0">
                    <a:pos x="9" y="80"/>
                  </a:cxn>
                  <a:cxn ang="0">
                    <a:pos x="9" y="67"/>
                  </a:cxn>
                  <a:cxn ang="0">
                    <a:pos x="9" y="55"/>
                  </a:cxn>
                  <a:cxn ang="0">
                    <a:pos x="10" y="44"/>
                  </a:cxn>
                  <a:cxn ang="0">
                    <a:pos x="12" y="33"/>
                  </a:cxn>
                  <a:cxn ang="0">
                    <a:pos x="15" y="23"/>
                  </a:cxn>
                  <a:cxn ang="0">
                    <a:pos x="20" y="15"/>
                  </a:cxn>
                  <a:cxn ang="0">
                    <a:pos x="27" y="8"/>
                  </a:cxn>
                  <a:cxn ang="0">
                    <a:pos x="28" y="7"/>
                  </a:cxn>
                  <a:cxn ang="0">
                    <a:pos x="23" y="1"/>
                  </a:cxn>
                </a:cxnLst>
                <a:rect l="0" t="0" r="r" b="b"/>
                <a:pathLst>
                  <a:path w="28" h="92">
                    <a:moveTo>
                      <a:pt x="23" y="1"/>
                    </a:moveTo>
                    <a:lnTo>
                      <a:pt x="24" y="0"/>
                    </a:lnTo>
                    <a:lnTo>
                      <a:pt x="14" y="9"/>
                    </a:lnTo>
                    <a:lnTo>
                      <a:pt x="8" y="19"/>
                    </a:lnTo>
                    <a:lnTo>
                      <a:pt x="4" y="31"/>
                    </a:lnTo>
                    <a:lnTo>
                      <a:pt x="3" y="43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1" y="79"/>
                    </a:lnTo>
                    <a:lnTo>
                      <a:pt x="0" y="90"/>
                    </a:lnTo>
                    <a:lnTo>
                      <a:pt x="7" y="92"/>
                    </a:lnTo>
                    <a:lnTo>
                      <a:pt x="9" y="80"/>
                    </a:lnTo>
                    <a:lnTo>
                      <a:pt x="9" y="67"/>
                    </a:lnTo>
                    <a:lnTo>
                      <a:pt x="9" y="55"/>
                    </a:lnTo>
                    <a:lnTo>
                      <a:pt x="10" y="44"/>
                    </a:lnTo>
                    <a:lnTo>
                      <a:pt x="12" y="33"/>
                    </a:lnTo>
                    <a:lnTo>
                      <a:pt x="15" y="23"/>
                    </a:lnTo>
                    <a:lnTo>
                      <a:pt x="20" y="15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78"/>
              <p:cNvSpPr>
                <a:spLocks/>
              </p:cNvSpPr>
              <p:nvPr/>
            </p:nvSpPr>
            <p:spPr bwMode="auto">
              <a:xfrm>
                <a:off x="2995" y="2840"/>
                <a:ext cx="28" cy="24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2" y="0"/>
                  </a:cxn>
                  <a:cxn ang="0">
                    <a:pos x="0" y="18"/>
                  </a:cxn>
                  <a:cxn ang="0">
                    <a:pos x="5" y="24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6" y="7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0" y="4"/>
                  </a:cxn>
                </a:cxnLst>
                <a:rect l="0" t="0" r="r" b="b"/>
                <a:pathLst>
                  <a:path w="28" h="24">
                    <a:moveTo>
                      <a:pt x="20" y="4"/>
                    </a:moveTo>
                    <a:lnTo>
                      <a:pt x="22" y="0"/>
                    </a:lnTo>
                    <a:lnTo>
                      <a:pt x="0" y="18"/>
                    </a:lnTo>
                    <a:lnTo>
                      <a:pt x="5" y="24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6" y="7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79"/>
              <p:cNvSpPr>
                <a:spLocks/>
              </p:cNvSpPr>
              <p:nvPr/>
            </p:nvSpPr>
            <p:spPr bwMode="auto">
              <a:xfrm>
                <a:off x="3009" y="2799"/>
                <a:ext cx="14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2" y="24"/>
                  </a:cxn>
                  <a:cxn ang="0">
                    <a:pos x="3" y="30"/>
                  </a:cxn>
                  <a:cxn ang="0">
                    <a:pos x="4" y="35"/>
                  </a:cxn>
                  <a:cxn ang="0">
                    <a:pos x="5" y="40"/>
                  </a:cxn>
                  <a:cxn ang="0">
                    <a:pos x="6" y="45"/>
                  </a:cxn>
                  <a:cxn ang="0">
                    <a:pos x="14" y="44"/>
                  </a:cxn>
                  <a:cxn ang="0">
                    <a:pos x="13" y="39"/>
                  </a:cxn>
                  <a:cxn ang="0">
                    <a:pos x="12" y="33"/>
                  </a:cxn>
                  <a:cxn ang="0">
                    <a:pos x="11" y="28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8" y="13"/>
                  </a:cxn>
                  <a:cxn ang="0">
                    <a:pos x="8" y="7"/>
                  </a:cxn>
                  <a:cxn ang="0">
                    <a:pos x="8" y="2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4" h="45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1" y="19"/>
                    </a:lnTo>
                    <a:lnTo>
                      <a:pt x="2" y="24"/>
                    </a:lnTo>
                    <a:lnTo>
                      <a:pt x="3" y="30"/>
                    </a:lnTo>
                    <a:lnTo>
                      <a:pt x="4" y="35"/>
                    </a:lnTo>
                    <a:lnTo>
                      <a:pt x="5" y="40"/>
                    </a:lnTo>
                    <a:lnTo>
                      <a:pt x="6" y="45"/>
                    </a:lnTo>
                    <a:lnTo>
                      <a:pt x="14" y="44"/>
                    </a:lnTo>
                    <a:lnTo>
                      <a:pt x="13" y="39"/>
                    </a:lnTo>
                    <a:lnTo>
                      <a:pt x="12" y="33"/>
                    </a:lnTo>
                    <a:lnTo>
                      <a:pt x="11" y="28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80"/>
              <p:cNvSpPr>
                <a:spLocks/>
              </p:cNvSpPr>
              <p:nvPr/>
            </p:nvSpPr>
            <p:spPr bwMode="auto">
              <a:xfrm>
                <a:off x="3009" y="2793"/>
                <a:ext cx="12" cy="1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7" y="11"/>
                  </a:cxn>
                  <a:cxn ang="0">
                    <a:pos x="7" y="10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2" y="9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81"/>
              <p:cNvSpPr>
                <a:spLocks/>
              </p:cNvSpPr>
              <p:nvPr/>
            </p:nvSpPr>
            <p:spPr bwMode="auto">
              <a:xfrm>
                <a:off x="3021" y="2793"/>
                <a:ext cx="61" cy="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0" y="0"/>
                  </a:cxn>
                  <a:cxn ang="0">
                    <a:pos x="55" y="0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2" y="9"/>
                  </a:cxn>
                  <a:cxn ang="0">
                    <a:pos x="15" y="9"/>
                  </a:cxn>
                  <a:cxn ang="0">
                    <a:pos x="19" y="9"/>
                  </a:cxn>
                  <a:cxn ang="0">
                    <a:pos x="23" y="9"/>
                  </a:cxn>
                  <a:cxn ang="0">
                    <a:pos x="26" y="9"/>
                  </a:cxn>
                  <a:cxn ang="0">
                    <a:pos x="30" y="9"/>
                  </a:cxn>
                  <a:cxn ang="0">
                    <a:pos x="33" y="9"/>
                  </a:cxn>
                  <a:cxn ang="0">
                    <a:pos x="37" y="8"/>
                  </a:cxn>
                  <a:cxn ang="0">
                    <a:pos x="40" y="8"/>
                  </a:cxn>
                  <a:cxn ang="0">
                    <a:pos x="44" y="8"/>
                  </a:cxn>
                  <a:cxn ang="0">
                    <a:pos x="48" y="8"/>
                  </a:cxn>
                  <a:cxn ang="0">
                    <a:pos x="52" y="9"/>
                  </a:cxn>
                  <a:cxn ang="0">
                    <a:pos x="55" y="9"/>
                  </a:cxn>
                  <a:cxn ang="0">
                    <a:pos x="60" y="9"/>
                  </a:cxn>
                  <a:cxn ang="0">
                    <a:pos x="58" y="8"/>
                  </a:cxn>
                  <a:cxn ang="0">
                    <a:pos x="61" y="1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lnTo>
                      <a:pt x="60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30" y="9"/>
                    </a:lnTo>
                    <a:lnTo>
                      <a:pt x="33" y="9"/>
                    </a:lnTo>
                    <a:lnTo>
                      <a:pt x="37" y="8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58" y="8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82"/>
              <p:cNvSpPr>
                <a:spLocks/>
              </p:cNvSpPr>
              <p:nvPr/>
            </p:nvSpPr>
            <p:spPr bwMode="auto">
              <a:xfrm>
                <a:off x="3014" y="2799"/>
                <a:ext cx="68" cy="45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62" y="44"/>
                  </a:cxn>
                  <a:cxn ang="0">
                    <a:pos x="58" y="44"/>
                  </a:cxn>
                  <a:cxn ang="0">
                    <a:pos x="54" y="44"/>
                  </a:cxn>
                  <a:cxn ang="0">
                    <a:pos x="51" y="44"/>
                  </a:cxn>
                  <a:cxn ang="0">
                    <a:pos x="48" y="44"/>
                  </a:cxn>
                  <a:cxn ang="0">
                    <a:pos x="44" y="45"/>
                  </a:cxn>
                  <a:cxn ang="0">
                    <a:pos x="41" y="45"/>
                  </a:cxn>
                  <a:cxn ang="0">
                    <a:pos x="38" y="45"/>
                  </a:cxn>
                  <a:cxn ang="0">
                    <a:pos x="34" y="45"/>
                  </a:cxn>
                  <a:cxn ang="0">
                    <a:pos x="31" y="45"/>
                  </a:cxn>
                  <a:cxn ang="0">
                    <a:pos x="28" y="45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8" y="45"/>
                  </a:cxn>
                  <a:cxn ang="0">
                    <a:pos x="14" y="45"/>
                  </a:cxn>
                  <a:cxn ang="0">
                    <a:pos x="11" y="45"/>
                  </a:cxn>
                  <a:cxn ang="0">
                    <a:pos x="7" y="45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9" y="0"/>
                  </a:cxn>
                  <a:cxn ang="0">
                    <a:pos x="42" y="0"/>
                  </a:cxn>
                  <a:cxn ang="0">
                    <a:pos x="46" y="0"/>
                  </a:cxn>
                  <a:cxn ang="0">
                    <a:pos x="50" y="0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68" y="4"/>
                  </a:cxn>
                </a:cxnLst>
                <a:rect l="0" t="0" r="r" b="b"/>
                <a:pathLst>
                  <a:path w="68" h="45">
                    <a:moveTo>
                      <a:pt x="68" y="4"/>
                    </a:moveTo>
                    <a:lnTo>
                      <a:pt x="62" y="44"/>
                    </a:lnTo>
                    <a:lnTo>
                      <a:pt x="58" y="44"/>
                    </a:lnTo>
                    <a:lnTo>
                      <a:pt x="54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4" y="45"/>
                    </a:lnTo>
                    <a:lnTo>
                      <a:pt x="41" y="45"/>
                    </a:lnTo>
                    <a:lnTo>
                      <a:pt x="38" y="45"/>
                    </a:lnTo>
                    <a:lnTo>
                      <a:pt x="34" y="45"/>
                    </a:lnTo>
                    <a:lnTo>
                      <a:pt x="31" y="45"/>
                    </a:lnTo>
                    <a:lnTo>
                      <a:pt x="28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8" y="45"/>
                    </a:lnTo>
                    <a:lnTo>
                      <a:pt x="14" y="45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83"/>
              <p:cNvSpPr>
                <a:spLocks/>
              </p:cNvSpPr>
              <p:nvPr/>
            </p:nvSpPr>
            <p:spPr bwMode="auto">
              <a:xfrm>
                <a:off x="3018" y="2810"/>
                <a:ext cx="60" cy="31"/>
              </a:xfrm>
              <a:custGeom>
                <a:avLst/>
                <a:gdLst/>
                <a:ahLst/>
                <a:cxnLst>
                  <a:cxn ang="0">
                    <a:pos x="46" y="30"/>
                  </a:cxn>
                  <a:cxn ang="0">
                    <a:pos x="49" y="30"/>
                  </a:cxn>
                  <a:cxn ang="0">
                    <a:pos x="53" y="0"/>
                  </a:cxn>
                  <a:cxn ang="0">
                    <a:pos x="51" y="29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9" y="0"/>
                  </a:cxn>
                  <a:cxn ang="0">
                    <a:pos x="59" y="8"/>
                  </a:cxn>
                  <a:cxn ang="0">
                    <a:pos x="57" y="23"/>
                  </a:cxn>
                  <a:cxn ang="0">
                    <a:pos x="52" y="31"/>
                  </a:cxn>
                  <a:cxn ang="0">
                    <a:pos x="46" y="31"/>
                  </a:cxn>
                  <a:cxn ang="0">
                    <a:pos x="39" y="31"/>
                  </a:cxn>
                  <a:cxn ang="0">
                    <a:pos x="33" y="31"/>
                  </a:cxn>
                  <a:cxn ang="0">
                    <a:pos x="26" y="31"/>
                  </a:cxn>
                  <a:cxn ang="0">
                    <a:pos x="20" y="31"/>
                  </a:cxn>
                  <a:cxn ang="0">
                    <a:pos x="14" y="31"/>
                  </a:cxn>
                  <a:cxn ang="0">
                    <a:pos x="8" y="31"/>
                  </a:cxn>
                  <a:cxn ang="0">
                    <a:pos x="3" y="23"/>
                  </a:cxn>
                  <a:cxn ang="0">
                    <a:pos x="1" y="8"/>
                  </a:cxn>
                  <a:cxn ang="0">
                    <a:pos x="1" y="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9" y="29"/>
                  </a:cxn>
                  <a:cxn ang="0">
                    <a:pos x="6" y="0"/>
                  </a:cxn>
                  <a:cxn ang="0">
                    <a:pos x="11" y="30"/>
                  </a:cxn>
                  <a:cxn ang="0">
                    <a:pos x="13" y="30"/>
                  </a:cxn>
                  <a:cxn ang="0">
                    <a:pos x="15" y="29"/>
                  </a:cxn>
                  <a:cxn ang="0">
                    <a:pos x="13" y="0"/>
                  </a:cxn>
                  <a:cxn ang="0">
                    <a:pos x="22" y="30"/>
                  </a:cxn>
                  <a:cxn ang="0">
                    <a:pos x="21" y="15"/>
                  </a:cxn>
                  <a:cxn ang="0">
                    <a:pos x="21" y="0"/>
                  </a:cxn>
                  <a:cxn ang="0">
                    <a:pos x="23" y="30"/>
                  </a:cxn>
                  <a:cxn ang="0">
                    <a:pos x="37" y="29"/>
                  </a:cxn>
                  <a:cxn ang="0">
                    <a:pos x="39" y="0"/>
                  </a:cxn>
                  <a:cxn ang="0">
                    <a:pos x="38" y="15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41" y="30"/>
                  </a:cxn>
                  <a:cxn ang="0">
                    <a:pos x="43" y="30"/>
                  </a:cxn>
                  <a:cxn ang="0">
                    <a:pos x="44" y="29"/>
                  </a:cxn>
                  <a:cxn ang="0">
                    <a:pos x="48" y="0"/>
                  </a:cxn>
                </a:cxnLst>
                <a:rect l="0" t="0" r="r" b="b"/>
                <a:pathLst>
                  <a:path w="60" h="31">
                    <a:moveTo>
                      <a:pt x="45" y="29"/>
                    </a:moveTo>
                    <a:lnTo>
                      <a:pt x="46" y="30"/>
                    </a:lnTo>
                    <a:lnTo>
                      <a:pt x="47" y="30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1" y="29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5" y="29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7" y="23"/>
                    </a:lnTo>
                    <a:lnTo>
                      <a:pt x="55" y="31"/>
                    </a:lnTo>
                    <a:lnTo>
                      <a:pt x="52" y="31"/>
                    </a:lnTo>
                    <a:lnTo>
                      <a:pt x="49" y="31"/>
                    </a:lnTo>
                    <a:lnTo>
                      <a:pt x="46" y="31"/>
                    </a:lnTo>
                    <a:lnTo>
                      <a:pt x="43" y="31"/>
                    </a:lnTo>
                    <a:lnTo>
                      <a:pt x="39" y="31"/>
                    </a:lnTo>
                    <a:lnTo>
                      <a:pt x="36" y="31"/>
                    </a:lnTo>
                    <a:lnTo>
                      <a:pt x="33" y="31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3" y="23"/>
                    </a:lnTo>
                    <a:lnTo>
                      <a:pt x="2" y="16"/>
                    </a:lnTo>
                    <a:lnTo>
                      <a:pt x="1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29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29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30"/>
                    </a:lnTo>
                    <a:lnTo>
                      <a:pt x="22" y="30"/>
                    </a:lnTo>
                    <a:lnTo>
                      <a:pt x="22" y="23"/>
                    </a:lnTo>
                    <a:lnTo>
                      <a:pt x="21" y="15"/>
                    </a:lnTo>
                    <a:lnTo>
                      <a:pt x="21" y="8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30"/>
                    </a:lnTo>
                    <a:lnTo>
                      <a:pt x="36" y="30"/>
                    </a:lnTo>
                    <a:lnTo>
                      <a:pt x="37" y="29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8" y="8"/>
                    </a:lnTo>
                    <a:lnTo>
                      <a:pt x="38" y="15"/>
                    </a:lnTo>
                    <a:lnTo>
                      <a:pt x="38" y="22"/>
                    </a:lnTo>
                    <a:lnTo>
                      <a:pt x="37" y="30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4" y="29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84"/>
              <p:cNvSpPr>
                <a:spLocks/>
              </p:cNvSpPr>
              <p:nvPr/>
            </p:nvSpPr>
            <p:spPr bwMode="auto">
              <a:xfrm>
                <a:off x="3062" y="2838"/>
                <a:ext cx="7" cy="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5" y="2"/>
                  </a:cxn>
                </a:cxnLst>
                <a:rect l="0" t="0" r="r" b="b"/>
                <a:pathLst>
                  <a:path w="7" h="4">
                    <a:moveTo>
                      <a:pt x="5" y="2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85"/>
              <p:cNvSpPr>
                <a:spLocks/>
              </p:cNvSpPr>
              <p:nvPr/>
            </p:nvSpPr>
            <p:spPr bwMode="auto">
              <a:xfrm>
                <a:off x="3067" y="2808"/>
                <a:ext cx="6" cy="3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2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32">
                    <a:moveTo>
                      <a:pt x="4" y="0"/>
                    </a:moveTo>
                    <a:lnTo>
                      <a:pt x="3" y="2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86"/>
              <p:cNvSpPr>
                <a:spLocks/>
              </p:cNvSpPr>
              <p:nvPr/>
            </p:nvSpPr>
            <p:spPr bwMode="auto">
              <a:xfrm>
                <a:off x="3071" y="2808"/>
                <a:ext cx="3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87"/>
              <p:cNvSpPr>
                <a:spLocks/>
              </p:cNvSpPr>
              <p:nvPr/>
            </p:nvSpPr>
            <p:spPr bwMode="auto">
              <a:xfrm>
                <a:off x="3068" y="2810"/>
                <a:ext cx="6" cy="30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2" y="29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9"/>
                  </a:cxn>
                </a:cxnLst>
                <a:rect l="0" t="0" r="r" b="b"/>
                <a:pathLst>
                  <a:path w="6" h="30">
                    <a:moveTo>
                      <a:pt x="2" y="29"/>
                    </a:moveTo>
                    <a:lnTo>
                      <a:pt x="2" y="29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88"/>
              <p:cNvSpPr>
                <a:spLocks/>
              </p:cNvSpPr>
              <p:nvPr/>
            </p:nvSpPr>
            <p:spPr bwMode="auto">
              <a:xfrm>
                <a:off x="3068" y="2838"/>
                <a:ext cx="5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3" y="1"/>
                  </a:cxn>
                </a:cxnLst>
                <a:rect l="0" t="0" r="r" b="b"/>
                <a:pathLst>
                  <a:path w="5" h="3">
                    <a:moveTo>
                      <a:pt x="3" y="1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89"/>
              <p:cNvSpPr>
                <a:spLocks/>
              </p:cNvSpPr>
              <p:nvPr/>
            </p:nvSpPr>
            <p:spPr bwMode="auto">
              <a:xfrm>
                <a:off x="3071" y="2838"/>
                <a:ext cx="3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90"/>
              <p:cNvSpPr>
                <a:spLocks/>
              </p:cNvSpPr>
              <p:nvPr/>
            </p:nvSpPr>
            <p:spPr bwMode="auto">
              <a:xfrm>
                <a:off x="3072" y="2808"/>
                <a:ext cx="6" cy="3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2"/>
                  </a:cxn>
                  <a:cxn ang="0">
                    <a:pos x="0" y="31"/>
                  </a:cxn>
                  <a:cxn ang="0">
                    <a:pos x="2" y="31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6" h="31">
                    <a:moveTo>
                      <a:pt x="5" y="0"/>
                    </a:moveTo>
                    <a:lnTo>
                      <a:pt x="4" y="2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91"/>
              <p:cNvSpPr>
                <a:spLocks/>
              </p:cNvSpPr>
              <p:nvPr/>
            </p:nvSpPr>
            <p:spPr bwMode="auto">
              <a:xfrm>
                <a:off x="3077" y="2808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92"/>
              <p:cNvSpPr>
                <a:spLocks/>
              </p:cNvSpPr>
              <p:nvPr/>
            </p:nvSpPr>
            <p:spPr bwMode="auto">
              <a:xfrm>
                <a:off x="3072" y="2810"/>
                <a:ext cx="7" cy="32"/>
              </a:xfrm>
              <a:custGeom>
                <a:avLst/>
                <a:gdLst/>
                <a:ahLst/>
                <a:cxnLst>
                  <a:cxn ang="0">
                    <a:pos x="1" y="32"/>
                  </a:cxn>
                  <a:cxn ang="0">
                    <a:pos x="2" y="31"/>
                  </a:cxn>
                  <a:cxn ang="0">
                    <a:pos x="4" y="23"/>
                  </a:cxn>
                  <a:cxn ang="0">
                    <a:pos x="5" y="16"/>
                  </a:cxn>
                  <a:cxn ang="0">
                    <a:pos x="6" y="8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8"/>
                  </a:cxn>
                  <a:cxn ang="0">
                    <a:pos x="3" y="15"/>
                  </a:cxn>
                  <a:cxn ang="0">
                    <a:pos x="1" y="23"/>
                  </a:cxn>
                  <a:cxn ang="0">
                    <a:pos x="0" y="30"/>
                  </a:cxn>
                  <a:cxn ang="0">
                    <a:pos x="1" y="29"/>
                  </a:cxn>
                  <a:cxn ang="0">
                    <a:pos x="1" y="32"/>
                  </a:cxn>
                  <a:cxn ang="0">
                    <a:pos x="2" y="32"/>
                  </a:cxn>
                  <a:cxn ang="0">
                    <a:pos x="2" y="31"/>
                  </a:cxn>
                  <a:cxn ang="0">
                    <a:pos x="1" y="32"/>
                  </a:cxn>
                </a:cxnLst>
                <a:rect l="0" t="0" r="r" b="b"/>
                <a:pathLst>
                  <a:path w="7" h="32">
                    <a:moveTo>
                      <a:pt x="1" y="32"/>
                    </a:moveTo>
                    <a:lnTo>
                      <a:pt x="2" y="31"/>
                    </a:lnTo>
                    <a:lnTo>
                      <a:pt x="4" y="23"/>
                    </a:lnTo>
                    <a:lnTo>
                      <a:pt x="5" y="16"/>
                    </a:lnTo>
                    <a:lnTo>
                      <a:pt x="6" y="8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8"/>
                    </a:lnTo>
                    <a:lnTo>
                      <a:pt x="3" y="15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93"/>
              <p:cNvSpPr>
                <a:spLocks/>
              </p:cNvSpPr>
              <p:nvPr/>
            </p:nvSpPr>
            <p:spPr bwMode="auto">
              <a:xfrm>
                <a:off x="3021" y="2839"/>
                <a:ext cx="5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7" y="3"/>
                  </a:cxn>
                  <a:cxn ang="0">
                    <a:pos x="30" y="3"/>
                  </a:cxn>
                  <a:cxn ang="0">
                    <a:pos x="33" y="3"/>
                  </a:cxn>
                  <a:cxn ang="0">
                    <a:pos x="36" y="3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3"/>
                  </a:cxn>
                  <a:cxn ang="0">
                    <a:pos x="52" y="3"/>
                  </a:cxn>
                  <a:cxn ang="0">
                    <a:pos x="52" y="0"/>
                  </a:cxn>
                  <a:cxn ang="0">
                    <a:pos x="49" y="0"/>
                  </a:cxn>
                  <a:cxn ang="0">
                    <a:pos x="46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rect l="0" t="0" r="r" b="b"/>
                <a:pathLst>
                  <a:path w="52" h="3">
                    <a:moveTo>
                      <a:pt x="0" y="2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2" y="3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94"/>
              <p:cNvSpPr>
                <a:spLocks/>
              </p:cNvSpPr>
              <p:nvPr/>
            </p:nvSpPr>
            <p:spPr bwMode="auto">
              <a:xfrm>
                <a:off x="3016" y="2809"/>
                <a:ext cx="8" cy="3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2" y="9"/>
                  </a:cxn>
                  <a:cxn ang="0">
                    <a:pos x="3" y="17"/>
                  </a:cxn>
                  <a:cxn ang="0">
                    <a:pos x="4" y="24"/>
                  </a:cxn>
                  <a:cxn ang="0">
                    <a:pos x="5" y="32"/>
                  </a:cxn>
                  <a:cxn ang="0">
                    <a:pos x="8" y="32"/>
                  </a:cxn>
                  <a:cxn ang="0">
                    <a:pos x="7" y="24"/>
                  </a:cxn>
                  <a:cxn ang="0">
                    <a:pos x="5" y="16"/>
                  </a:cxn>
                  <a:cxn ang="0">
                    <a:pos x="4" y="9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1" y="1"/>
                    </a:lnTo>
                    <a:lnTo>
                      <a:pt x="2" y="9"/>
                    </a:lnTo>
                    <a:lnTo>
                      <a:pt x="3" y="17"/>
                    </a:lnTo>
                    <a:lnTo>
                      <a:pt x="4" y="2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24"/>
                    </a:lnTo>
                    <a:lnTo>
                      <a:pt x="5" y="16"/>
                    </a:lnTo>
                    <a:lnTo>
                      <a:pt x="4" y="9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95"/>
              <p:cNvSpPr>
                <a:spLocks/>
              </p:cNvSpPr>
              <p:nvPr/>
            </p:nvSpPr>
            <p:spPr bwMode="auto">
              <a:xfrm>
                <a:off x="3018" y="2809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96"/>
              <p:cNvSpPr>
                <a:spLocks/>
              </p:cNvSpPr>
              <p:nvPr/>
            </p:nvSpPr>
            <p:spPr bwMode="auto">
              <a:xfrm>
                <a:off x="3018" y="2810"/>
                <a:ext cx="6" cy="30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6" y="29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6" y="29"/>
                  </a:cxn>
                </a:cxnLst>
                <a:rect l="0" t="0" r="r" b="b"/>
                <a:pathLst>
                  <a:path w="6" h="30">
                    <a:moveTo>
                      <a:pt x="6" y="29"/>
                    </a:moveTo>
                    <a:lnTo>
                      <a:pt x="6" y="29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97"/>
              <p:cNvSpPr>
                <a:spLocks/>
              </p:cNvSpPr>
              <p:nvPr/>
            </p:nvSpPr>
            <p:spPr bwMode="auto">
              <a:xfrm>
                <a:off x="3022" y="2838"/>
                <a:ext cx="5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1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98"/>
              <p:cNvSpPr>
                <a:spLocks/>
              </p:cNvSpPr>
              <p:nvPr/>
            </p:nvSpPr>
            <p:spPr bwMode="auto">
              <a:xfrm>
                <a:off x="3026" y="2838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99"/>
              <p:cNvSpPr>
                <a:spLocks/>
              </p:cNvSpPr>
              <p:nvPr/>
            </p:nvSpPr>
            <p:spPr bwMode="auto">
              <a:xfrm>
                <a:off x="3022" y="2809"/>
                <a:ext cx="6" cy="3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30">
                    <a:moveTo>
                      <a:pt x="1" y="0"/>
                    </a:moveTo>
                    <a:lnTo>
                      <a:pt x="0" y="1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200"/>
              <p:cNvSpPr>
                <a:spLocks/>
              </p:cNvSpPr>
              <p:nvPr/>
            </p:nvSpPr>
            <p:spPr bwMode="auto">
              <a:xfrm>
                <a:off x="3023" y="2809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201"/>
              <p:cNvSpPr>
                <a:spLocks/>
              </p:cNvSpPr>
              <p:nvPr/>
            </p:nvSpPr>
            <p:spPr bwMode="auto">
              <a:xfrm>
                <a:off x="3023" y="2810"/>
                <a:ext cx="6" cy="30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6" y="29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" y="29"/>
                  </a:cxn>
                  <a:cxn ang="0">
                    <a:pos x="4" y="30"/>
                  </a:cxn>
                  <a:cxn ang="0">
                    <a:pos x="4" y="29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6" y="28"/>
                  </a:cxn>
                </a:cxnLst>
                <a:rect l="0" t="0" r="r" b="b"/>
                <a:pathLst>
                  <a:path w="6" h="30">
                    <a:moveTo>
                      <a:pt x="6" y="28"/>
                    </a:moveTo>
                    <a:lnTo>
                      <a:pt x="6" y="2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202"/>
              <p:cNvSpPr>
                <a:spLocks/>
              </p:cNvSpPr>
              <p:nvPr/>
            </p:nvSpPr>
            <p:spPr bwMode="auto">
              <a:xfrm>
                <a:off x="3027" y="2838"/>
                <a:ext cx="7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5" y="1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203"/>
              <p:cNvSpPr>
                <a:spLocks/>
              </p:cNvSpPr>
              <p:nvPr/>
            </p:nvSpPr>
            <p:spPr bwMode="auto">
              <a:xfrm>
                <a:off x="3032" y="2838"/>
                <a:ext cx="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04"/>
              <p:cNvSpPr>
                <a:spLocks/>
              </p:cNvSpPr>
              <p:nvPr/>
            </p:nvSpPr>
            <p:spPr bwMode="auto">
              <a:xfrm>
                <a:off x="3029" y="2809"/>
                <a:ext cx="5" cy="3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3" y="30"/>
                  </a:cxn>
                  <a:cxn ang="0">
                    <a:pos x="5" y="3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5" h="30">
                    <a:moveTo>
                      <a:pt x="2" y="0"/>
                    </a:moveTo>
                    <a:lnTo>
                      <a:pt x="1" y="1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205"/>
              <p:cNvSpPr>
                <a:spLocks/>
              </p:cNvSpPr>
              <p:nvPr/>
            </p:nvSpPr>
            <p:spPr bwMode="auto">
              <a:xfrm>
                <a:off x="3030" y="2809"/>
                <a:ext cx="3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06"/>
              <p:cNvSpPr>
                <a:spLocks/>
              </p:cNvSpPr>
              <p:nvPr/>
            </p:nvSpPr>
            <p:spPr bwMode="auto">
              <a:xfrm>
                <a:off x="3030" y="2810"/>
                <a:ext cx="5" cy="31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5" y="3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0"/>
                  </a:cxn>
                  <a:cxn ang="0">
                    <a:pos x="4" y="31"/>
                  </a:cxn>
                  <a:cxn ang="0">
                    <a:pos x="3" y="30"/>
                  </a:cxn>
                  <a:cxn ang="0">
                    <a:pos x="3" y="31"/>
                  </a:cxn>
                  <a:cxn ang="0">
                    <a:pos x="4" y="31"/>
                  </a:cxn>
                  <a:cxn ang="0">
                    <a:pos x="4" y="28"/>
                  </a:cxn>
                </a:cxnLst>
                <a:rect l="0" t="0" r="r" b="b"/>
                <a:pathLst>
                  <a:path w="5" h="31">
                    <a:moveTo>
                      <a:pt x="4" y="28"/>
                    </a:moveTo>
                    <a:lnTo>
                      <a:pt x="5" y="3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07"/>
              <p:cNvSpPr>
                <a:spLocks/>
              </p:cNvSpPr>
              <p:nvPr/>
            </p:nvSpPr>
            <p:spPr bwMode="auto">
              <a:xfrm>
                <a:off x="3034" y="2838"/>
                <a:ext cx="7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5" y="2"/>
                  </a:cxn>
                </a:cxnLst>
                <a:rect l="0" t="0" r="r" b="b"/>
                <a:pathLst>
                  <a:path w="7" h="3">
                    <a:moveTo>
                      <a:pt x="5" y="2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08"/>
              <p:cNvSpPr>
                <a:spLocks/>
              </p:cNvSpPr>
              <p:nvPr/>
            </p:nvSpPr>
            <p:spPr bwMode="auto">
              <a:xfrm>
                <a:off x="3038" y="2809"/>
                <a:ext cx="3" cy="3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1" y="24"/>
                  </a:cxn>
                  <a:cxn ang="0">
                    <a:pos x="1" y="31"/>
                  </a:cxn>
                  <a:cxn ang="0">
                    <a:pos x="3" y="31"/>
                  </a:cxn>
                  <a:cxn ang="0">
                    <a:pos x="3" y="24"/>
                  </a:cxn>
                  <a:cxn ang="0">
                    <a:pos x="3" y="16"/>
                  </a:cxn>
                  <a:cxn ang="0">
                    <a:pos x="2" y="9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31">
                    <a:moveTo>
                      <a:pt x="1" y="0"/>
                    </a:moveTo>
                    <a:lnTo>
                      <a:pt x="0" y="1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1" y="24"/>
                    </a:lnTo>
                    <a:lnTo>
                      <a:pt x="1" y="31"/>
                    </a:lnTo>
                    <a:lnTo>
                      <a:pt x="3" y="31"/>
                    </a:lnTo>
                    <a:lnTo>
                      <a:pt x="3" y="24"/>
                    </a:lnTo>
                    <a:lnTo>
                      <a:pt x="3" y="16"/>
                    </a:lnTo>
                    <a:lnTo>
                      <a:pt x="2" y="9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209"/>
              <p:cNvSpPr>
                <a:spLocks/>
              </p:cNvSpPr>
              <p:nvPr/>
            </p:nvSpPr>
            <p:spPr bwMode="auto">
              <a:xfrm>
                <a:off x="3039" y="2809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210"/>
              <p:cNvSpPr>
                <a:spLocks/>
              </p:cNvSpPr>
              <p:nvPr/>
            </p:nvSpPr>
            <p:spPr bwMode="auto">
              <a:xfrm>
                <a:off x="3039" y="2810"/>
                <a:ext cx="3" cy="31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3" y="3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30"/>
                  </a:cxn>
                  <a:cxn ang="0">
                    <a:pos x="2" y="31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2" y="31"/>
                  </a:cxn>
                  <a:cxn ang="0">
                    <a:pos x="2" y="28"/>
                  </a:cxn>
                </a:cxnLst>
                <a:rect l="0" t="0" r="r" b="b"/>
                <a:pathLst>
                  <a:path w="3" h="31">
                    <a:moveTo>
                      <a:pt x="2" y="28"/>
                    </a:moveTo>
                    <a:lnTo>
                      <a:pt x="3" y="3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11"/>
              <p:cNvSpPr>
                <a:spLocks/>
              </p:cNvSpPr>
              <p:nvPr/>
            </p:nvSpPr>
            <p:spPr bwMode="auto">
              <a:xfrm>
                <a:off x="3041" y="2838"/>
                <a:ext cx="14" cy="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2" y="1"/>
                  </a:cxn>
                </a:cxnLst>
                <a:rect l="0" t="0" r="r" b="b"/>
                <a:pathLst>
                  <a:path w="14" h="3">
                    <a:moveTo>
                      <a:pt x="12" y="1"/>
                    </a:moveTo>
                    <a:lnTo>
                      <a:pt x="13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12"/>
              <p:cNvSpPr>
                <a:spLocks/>
              </p:cNvSpPr>
              <p:nvPr/>
            </p:nvSpPr>
            <p:spPr bwMode="auto">
              <a:xfrm>
                <a:off x="3053" y="2838"/>
                <a:ext cx="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213"/>
              <p:cNvSpPr>
                <a:spLocks/>
              </p:cNvSpPr>
              <p:nvPr/>
            </p:nvSpPr>
            <p:spPr bwMode="auto">
              <a:xfrm>
                <a:off x="3053" y="2809"/>
                <a:ext cx="4" cy="3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0" y="30"/>
                  </a:cxn>
                  <a:cxn ang="0">
                    <a:pos x="3" y="3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30">
                    <a:moveTo>
                      <a:pt x="3" y="0"/>
                    </a:moveTo>
                    <a:lnTo>
                      <a:pt x="2" y="1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14"/>
              <p:cNvSpPr>
                <a:spLocks/>
              </p:cNvSpPr>
              <p:nvPr/>
            </p:nvSpPr>
            <p:spPr bwMode="auto">
              <a:xfrm>
                <a:off x="3056" y="2809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15"/>
              <p:cNvSpPr>
                <a:spLocks/>
              </p:cNvSpPr>
              <p:nvPr/>
            </p:nvSpPr>
            <p:spPr bwMode="auto">
              <a:xfrm>
                <a:off x="3054" y="2810"/>
                <a:ext cx="4" cy="31"/>
              </a:xfrm>
              <a:custGeom>
                <a:avLst/>
                <a:gdLst/>
                <a:ahLst/>
                <a:cxnLst>
                  <a:cxn ang="0">
                    <a:pos x="1" y="28"/>
                  </a:cxn>
                  <a:cxn ang="0">
                    <a:pos x="3" y="30"/>
                  </a:cxn>
                  <a:cxn ang="0">
                    <a:pos x="3" y="22"/>
                  </a:cxn>
                  <a:cxn ang="0">
                    <a:pos x="3" y="15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8"/>
                  </a:cxn>
                  <a:cxn ang="0">
                    <a:pos x="1" y="15"/>
                  </a:cxn>
                  <a:cxn ang="0">
                    <a:pos x="1" y="22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0" y="30"/>
                  </a:cxn>
                  <a:cxn ang="0">
                    <a:pos x="0" y="31"/>
                  </a:cxn>
                  <a:cxn ang="0">
                    <a:pos x="1" y="31"/>
                  </a:cxn>
                  <a:cxn ang="0">
                    <a:pos x="1" y="28"/>
                  </a:cxn>
                </a:cxnLst>
                <a:rect l="0" t="0" r="r" b="b"/>
                <a:pathLst>
                  <a:path w="4" h="31">
                    <a:moveTo>
                      <a:pt x="1" y="28"/>
                    </a:moveTo>
                    <a:lnTo>
                      <a:pt x="3" y="30"/>
                    </a:lnTo>
                    <a:lnTo>
                      <a:pt x="3" y="22"/>
                    </a:lnTo>
                    <a:lnTo>
                      <a:pt x="3" y="15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8"/>
                    </a:lnTo>
                    <a:lnTo>
                      <a:pt x="1" y="15"/>
                    </a:lnTo>
                    <a:lnTo>
                      <a:pt x="1" y="22"/>
                    </a:lnTo>
                    <a:lnTo>
                      <a:pt x="0" y="30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16"/>
              <p:cNvSpPr>
                <a:spLocks/>
              </p:cNvSpPr>
              <p:nvPr/>
            </p:nvSpPr>
            <p:spPr bwMode="auto">
              <a:xfrm>
                <a:off x="3055" y="2838"/>
                <a:ext cx="8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1"/>
                  </a:cxn>
                </a:cxnLst>
                <a:rect l="0" t="0" r="r" b="b"/>
                <a:pathLst>
                  <a:path w="8" h="3">
                    <a:moveTo>
                      <a:pt x="6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17"/>
              <p:cNvSpPr>
                <a:spLocks/>
              </p:cNvSpPr>
              <p:nvPr/>
            </p:nvSpPr>
            <p:spPr bwMode="auto">
              <a:xfrm>
                <a:off x="3061" y="2808"/>
                <a:ext cx="5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2"/>
                  </a:cxn>
                  <a:cxn ang="0">
                    <a:pos x="0" y="31"/>
                  </a:cxn>
                  <a:cxn ang="0">
                    <a:pos x="2" y="31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rect l="0" t="0" r="r" b="b"/>
                <a:pathLst>
                  <a:path w="5" h="31">
                    <a:moveTo>
                      <a:pt x="4" y="0"/>
                    </a:moveTo>
                    <a:lnTo>
                      <a:pt x="3" y="2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18"/>
              <p:cNvSpPr>
                <a:spLocks/>
              </p:cNvSpPr>
              <p:nvPr/>
            </p:nvSpPr>
            <p:spPr bwMode="auto">
              <a:xfrm>
                <a:off x="3064" y="2808"/>
                <a:ext cx="3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219"/>
              <p:cNvSpPr>
                <a:spLocks/>
              </p:cNvSpPr>
              <p:nvPr/>
            </p:nvSpPr>
            <p:spPr bwMode="auto">
              <a:xfrm>
                <a:off x="3062" y="2810"/>
                <a:ext cx="5" cy="30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9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8"/>
                  </a:cxn>
                </a:cxnLst>
                <a:rect l="0" t="0" r="r" b="b"/>
                <a:pathLst>
                  <a:path w="5" h="30">
                    <a:moveTo>
                      <a:pt x="2" y="28"/>
                    </a:moveTo>
                    <a:lnTo>
                      <a:pt x="2" y="29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220"/>
              <p:cNvSpPr>
                <a:spLocks/>
              </p:cNvSpPr>
              <p:nvPr/>
            </p:nvSpPr>
            <p:spPr bwMode="auto">
              <a:xfrm>
                <a:off x="2967" y="2845"/>
                <a:ext cx="166" cy="584"/>
              </a:xfrm>
              <a:custGeom>
                <a:avLst/>
                <a:gdLst/>
                <a:ahLst/>
                <a:cxnLst>
                  <a:cxn ang="0">
                    <a:pos x="116" y="6"/>
                  </a:cxn>
                  <a:cxn ang="0">
                    <a:pos x="122" y="11"/>
                  </a:cxn>
                  <a:cxn ang="0">
                    <a:pos x="128" y="16"/>
                  </a:cxn>
                  <a:cxn ang="0">
                    <a:pos x="134" y="21"/>
                  </a:cxn>
                  <a:cxn ang="0">
                    <a:pos x="140" y="27"/>
                  </a:cxn>
                  <a:cxn ang="0">
                    <a:pos x="144" y="34"/>
                  </a:cxn>
                  <a:cxn ang="0">
                    <a:pos x="147" y="41"/>
                  </a:cxn>
                  <a:cxn ang="0">
                    <a:pos x="149" y="49"/>
                  </a:cxn>
                  <a:cxn ang="0">
                    <a:pos x="162" y="246"/>
                  </a:cxn>
                  <a:cxn ang="0">
                    <a:pos x="166" y="361"/>
                  </a:cxn>
                  <a:cxn ang="0">
                    <a:pos x="165" y="425"/>
                  </a:cxn>
                  <a:cxn ang="0">
                    <a:pos x="160" y="487"/>
                  </a:cxn>
                  <a:cxn ang="0">
                    <a:pos x="150" y="547"/>
                  </a:cxn>
                  <a:cxn ang="0">
                    <a:pos x="142" y="578"/>
                  </a:cxn>
                  <a:cxn ang="0">
                    <a:pos x="138" y="581"/>
                  </a:cxn>
                  <a:cxn ang="0">
                    <a:pos x="134" y="583"/>
                  </a:cxn>
                  <a:cxn ang="0">
                    <a:pos x="129" y="584"/>
                  </a:cxn>
                  <a:cxn ang="0">
                    <a:pos x="35" y="583"/>
                  </a:cxn>
                  <a:cxn ang="0">
                    <a:pos x="28" y="580"/>
                  </a:cxn>
                  <a:cxn ang="0">
                    <a:pos x="25" y="574"/>
                  </a:cxn>
                  <a:cxn ang="0">
                    <a:pos x="22" y="566"/>
                  </a:cxn>
                  <a:cxn ang="0">
                    <a:pos x="20" y="559"/>
                  </a:cxn>
                  <a:cxn ang="0">
                    <a:pos x="11" y="516"/>
                  </a:cxn>
                  <a:cxn ang="0">
                    <a:pos x="5" y="472"/>
                  </a:cxn>
                  <a:cxn ang="0">
                    <a:pos x="1" y="427"/>
                  </a:cxn>
                  <a:cxn ang="0">
                    <a:pos x="0" y="381"/>
                  </a:cxn>
                  <a:cxn ang="0">
                    <a:pos x="3" y="236"/>
                  </a:cxn>
                  <a:cxn ang="0">
                    <a:pos x="14" y="45"/>
                  </a:cxn>
                  <a:cxn ang="0">
                    <a:pos x="17" y="38"/>
                  </a:cxn>
                  <a:cxn ang="0">
                    <a:pos x="20" y="31"/>
                  </a:cxn>
                  <a:cxn ang="0">
                    <a:pos x="24" y="25"/>
                  </a:cxn>
                  <a:cxn ang="0">
                    <a:pos x="29" y="20"/>
                  </a:cxn>
                  <a:cxn ang="0">
                    <a:pos x="35" y="15"/>
                  </a:cxn>
                  <a:cxn ang="0">
                    <a:pos x="41" y="11"/>
                  </a:cxn>
                  <a:cxn ang="0">
                    <a:pos x="47" y="6"/>
                  </a:cxn>
                  <a:cxn ang="0">
                    <a:pos x="53" y="3"/>
                  </a:cxn>
                  <a:cxn ang="0">
                    <a:pos x="61" y="2"/>
                  </a:cxn>
                  <a:cxn ang="0">
                    <a:pos x="69" y="1"/>
                  </a:cxn>
                  <a:cxn ang="0">
                    <a:pos x="77" y="0"/>
                  </a:cxn>
                  <a:cxn ang="0">
                    <a:pos x="85" y="0"/>
                  </a:cxn>
                  <a:cxn ang="0">
                    <a:pos x="93" y="1"/>
                  </a:cxn>
                  <a:cxn ang="0">
                    <a:pos x="101" y="2"/>
                  </a:cxn>
                  <a:cxn ang="0">
                    <a:pos x="109" y="3"/>
                  </a:cxn>
                </a:cxnLst>
                <a:rect l="0" t="0" r="r" b="b"/>
                <a:pathLst>
                  <a:path w="166" h="584">
                    <a:moveTo>
                      <a:pt x="113" y="4"/>
                    </a:moveTo>
                    <a:lnTo>
                      <a:pt x="116" y="6"/>
                    </a:lnTo>
                    <a:lnTo>
                      <a:pt x="119" y="9"/>
                    </a:lnTo>
                    <a:lnTo>
                      <a:pt x="122" y="11"/>
                    </a:lnTo>
                    <a:lnTo>
                      <a:pt x="125" y="13"/>
                    </a:lnTo>
                    <a:lnTo>
                      <a:pt x="128" y="16"/>
                    </a:lnTo>
                    <a:lnTo>
                      <a:pt x="131" y="18"/>
                    </a:lnTo>
                    <a:lnTo>
                      <a:pt x="134" y="21"/>
                    </a:lnTo>
                    <a:lnTo>
                      <a:pt x="137" y="24"/>
                    </a:lnTo>
                    <a:lnTo>
                      <a:pt x="140" y="27"/>
                    </a:lnTo>
                    <a:lnTo>
                      <a:pt x="142" y="31"/>
                    </a:lnTo>
                    <a:lnTo>
                      <a:pt x="144" y="34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5"/>
                    </a:lnTo>
                    <a:lnTo>
                      <a:pt x="149" y="49"/>
                    </a:lnTo>
                    <a:lnTo>
                      <a:pt x="149" y="54"/>
                    </a:lnTo>
                    <a:lnTo>
                      <a:pt x="162" y="246"/>
                    </a:lnTo>
                    <a:lnTo>
                      <a:pt x="165" y="329"/>
                    </a:lnTo>
                    <a:lnTo>
                      <a:pt x="166" y="361"/>
                    </a:lnTo>
                    <a:lnTo>
                      <a:pt x="166" y="393"/>
                    </a:lnTo>
                    <a:lnTo>
                      <a:pt x="165" y="425"/>
                    </a:lnTo>
                    <a:lnTo>
                      <a:pt x="163" y="456"/>
                    </a:lnTo>
                    <a:lnTo>
                      <a:pt x="160" y="487"/>
                    </a:lnTo>
                    <a:lnTo>
                      <a:pt x="156" y="517"/>
                    </a:lnTo>
                    <a:lnTo>
                      <a:pt x="150" y="547"/>
                    </a:lnTo>
                    <a:lnTo>
                      <a:pt x="143" y="575"/>
                    </a:lnTo>
                    <a:lnTo>
                      <a:pt x="142" y="578"/>
                    </a:lnTo>
                    <a:lnTo>
                      <a:pt x="140" y="579"/>
                    </a:lnTo>
                    <a:lnTo>
                      <a:pt x="138" y="581"/>
                    </a:lnTo>
                    <a:lnTo>
                      <a:pt x="136" y="582"/>
                    </a:lnTo>
                    <a:lnTo>
                      <a:pt x="134" y="583"/>
                    </a:lnTo>
                    <a:lnTo>
                      <a:pt x="132" y="584"/>
                    </a:lnTo>
                    <a:lnTo>
                      <a:pt x="129" y="584"/>
                    </a:lnTo>
                    <a:lnTo>
                      <a:pt x="127" y="584"/>
                    </a:lnTo>
                    <a:lnTo>
                      <a:pt x="35" y="583"/>
                    </a:lnTo>
                    <a:lnTo>
                      <a:pt x="31" y="582"/>
                    </a:lnTo>
                    <a:lnTo>
                      <a:pt x="28" y="580"/>
                    </a:lnTo>
                    <a:lnTo>
                      <a:pt x="26" y="577"/>
                    </a:lnTo>
                    <a:lnTo>
                      <a:pt x="25" y="574"/>
                    </a:lnTo>
                    <a:lnTo>
                      <a:pt x="23" y="570"/>
                    </a:lnTo>
                    <a:lnTo>
                      <a:pt x="22" y="566"/>
                    </a:lnTo>
                    <a:lnTo>
                      <a:pt x="21" y="562"/>
                    </a:lnTo>
                    <a:lnTo>
                      <a:pt x="20" y="559"/>
                    </a:lnTo>
                    <a:lnTo>
                      <a:pt x="15" y="538"/>
                    </a:lnTo>
                    <a:lnTo>
                      <a:pt x="11" y="516"/>
                    </a:lnTo>
                    <a:lnTo>
                      <a:pt x="8" y="495"/>
                    </a:lnTo>
                    <a:lnTo>
                      <a:pt x="5" y="472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4"/>
                    </a:lnTo>
                    <a:lnTo>
                      <a:pt x="0" y="381"/>
                    </a:lnTo>
                    <a:lnTo>
                      <a:pt x="0" y="306"/>
                    </a:lnTo>
                    <a:lnTo>
                      <a:pt x="3" y="236"/>
                    </a:lnTo>
                    <a:lnTo>
                      <a:pt x="14" y="49"/>
                    </a:lnTo>
                    <a:lnTo>
                      <a:pt x="14" y="45"/>
                    </a:lnTo>
                    <a:lnTo>
                      <a:pt x="15" y="41"/>
                    </a:lnTo>
                    <a:lnTo>
                      <a:pt x="17" y="38"/>
                    </a:lnTo>
                    <a:lnTo>
                      <a:pt x="18" y="34"/>
                    </a:lnTo>
                    <a:lnTo>
                      <a:pt x="20" y="31"/>
                    </a:lnTo>
                    <a:lnTo>
                      <a:pt x="22" y="28"/>
                    </a:lnTo>
                    <a:lnTo>
                      <a:pt x="24" y="25"/>
                    </a:lnTo>
                    <a:lnTo>
                      <a:pt x="27" y="23"/>
                    </a:lnTo>
                    <a:lnTo>
                      <a:pt x="29" y="20"/>
                    </a:lnTo>
                    <a:lnTo>
                      <a:pt x="32" y="17"/>
                    </a:lnTo>
                    <a:lnTo>
                      <a:pt x="35" y="15"/>
                    </a:lnTo>
                    <a:lnTo>
                      <a:pt x="38" y="13"/>
                    </a:lnTo>
                    <a:lnTo>
                      <a:pt x="41" y="11"/>
                    </a:lnTo>
                    <a:lnTo>
                      <a:pt x="44" y="9"/>
                    </a:lnTo>
                    <a:lnTo>
                      <a:pt x="47" y="6"/>
                    </a:lnTo>
                    <a:lnTo>
                      <a:pt x="49" y="4"/>
                    </a:lnTo>
                    <a:lnTo>
                      <a:pt x="53" y="3"/>
                    </a:lnTo>
                    <a:lnTo>
                      <a:pt x="57" y="3"/>
                    </a:lnTo>
                    <a:lnTo>
                      <a:pt x="61" y="2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1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93" y="1"/>
                    </a:lnTo>
                    <a:lnTo>
                      <a:pt x="97" y="1"/>
                    </a:lnTo>
                    <a:lnTo>
                      <a:pt x="101" y="2"/>
                    </a:lnTo>
                    <a:lnTo>
                      <a:pt x="105" y="2"/>
                    </a:lnTo>
                    <a:lnTo>
                      <a:pt x="109" y="3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578"/>
              <p:cNvSpPr>
                <a:spLocks/>
              </p:cNvSpPr>
              <p:nvPr/>
            </p:nvSpPr>
            <p:spPr bwMode="auto">
              <a:xfrm>
                <a:off x="3201" y="2797"/>
                <a:ext cx="170" cy="634"/>
              </a:xfrm>
              <a:custGeom>
                <a:avLst/>
                <a:gdLst/>
                <a:ahLst/>
                <a:cxnLst>
                  <a:cxn ang="0">
                    <a:pos x="117" y="2"/>
                  </a:cxn>
                  <a:cxn ang="0">
                    <a:pos x="119" y="5"/>
                  </a:cxn>
                  <a:cxn ang="0">
                    <a:pos x="118" y="9"/>
                  </a:cxn>
                  <a:cxn ang="0">
                    <a:pos x="117" y="14"/>
                  </a:cxn>
                  <a:cxn ang="0">
                    <a:pos x="112" y="47"/>
                  </a:cxn>
                  <a:cxn ang="0">
                    <a:pos x="119" y="52"/>
                  </a:cxn>
                  <a:cxn ang="0">
                    <a:pos x="126" y="57"/>
                  </a:cxn>
                  <a:cxn ang="0">
                    <a:pos x="133" y="63"/>
                  </a:cxn>
                  <a:cxn ang="0">
                    <a:pos x="139" y="69"/>
                  </a:cxn>
                  <a:cxn ang="0">
                    <a:pos x="145" y="76"/>
                  </a:cxn>
                  <a:cxn ang="0">
                    <a:pos x="149" y="84"/>
                  </a:cxn>
                  <a:cxn ang="0">
                    <a:pos x="152" y="93"/>
                  </a:cxn>
                  <a:cxn ang="0">
                    <a:pos x="153" y="102"/>
                  </a:cxn>
                  <a:cxn ang="0">
                    <a:pos x="170" y="404"/>
                  </a:cxn>
                  <a:cxn ang="0">
                    <a:pos x="170" y="462"/>
                  </a:cxn>
                  <a:cxn ang="0">
                    <a:pos x="166" y="518"/>
                  </a:cxn>
                  <a:cxn ang="0">
                    <a:pos x="159" y="573"/>
                  </a:cxn>
                  <a:cxn ang="0">
                    <a:pos x="147" y="625"/>
                  </a:cxn>
                  <a:cxn ang="0">
                    <a:pos x="142" y="630"/>
                  </a:cxn>
                  <a:cxn ang="0">
                    <a:pos x="136" y="633"/>
                  </a:cxn>
                  <a:cxn ang="0">
                    <a:pos x="129" y="634"/>
                  </a:cxn>
                  <a:cxn ang="0">
                    <a:pos x="122" y="634"/>
                  </a:cxn>
                  <a:cxn ang="0">
                    <a:pos x="33" y="632"/>
                  </a:cxn>
                  <a:cxn ang="0">
                    <a:pos x="28" y="629"/>
                  </a:cxn>
                  <a:cxn ang="0">
                    <a:pos x="25" y="623"/>
                  </a:cxn>
                  <a:cxn ang="0">
                    <a:pos x="23" y="617"/>
                  </a:cxn>
                  <a:cxn ang="0">
                    <a:pos x="15" y="583"/>
                  </a:cxn>
                  <a:cxn ang="0">
                    <a:pos x="5" y="519"/>
                  </a:cxn>
                  <a:cxn ang="0">
                    <a:pos x="1" y="452"/>
                  </a:cxn>
                  <a:cxn ang="0">
                    <a:pos x="0" y="383"/>
                  </a:cxn>
                  <a:cxn ang="0">
                    <a:pos x="4" y="271"/>
                  </a:cxn>
                  <a:cxn ang="0">
                    <a:pos x="12" y="139"/>
                  </a:cxn>
                  <a:cxn ang="0">
                    <a:pos x="13" y="115"/>
                  </a:cxn>
                  <a:cxn ang="0">
                    <a:pos x="15" y="92"/>
                  </a:cxn>
                  <a:cxn ang="0">
                    <a:pos x="24" y="72"/>
                  </a:cxn>
                  <a:cxn ang="0">
                    <a:pos x="54" y="47"/>
                  </a:cxn>
                  <a:cxn ang="0">
                    <a:pos x="52" y="36"/>
                  </a:cxn>
                  <a:cxn ang="0">
                    <a:pos x="50" y="26"/>
                  </a:cxn>
                  <a:cxn ang="0">
                    <a:pos x="48" y="15"/>
                  </a:cxn>
                  <a:cxn ang="0">
                    <a:pos x="48" y="4"/>
                  </a:cxn>
                  <a:cxn ang="0">
                    <a:pos x="49" y="2"/>
                  </a:cxn>
                  <a:cxn ang="0">
                    <a:pos x="51" y="1"/>
                  </a:cxn>
                  <a:cxn ang="0">
                    <a:pos x="53" y="0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71" y="0"/>
                  </a:cxn>
                  <a:cxn ang="0">
                    <a:pos x="79" y="0"/>
                  </a:cxn>
                  <a:cxn ang="0">
                    <a:pos x="86" y="0"/>
                  </a:cxn>
                  <a:cxn ang="0">
                    <a:pos x="93" y="0"/>
                  </a:cxn>
                  <a:cxn ang="0">
                    <a:pos x="100" y="0"/>
                  </a:cxn>
                  <a:cxn ang="0">
                    <a:pos x="108" y="0"/>
                  </a:cxn>
                  <a:cxn ang="0">
                    <a:pos x="116" y="0"/>
                  </a:cxn>
                </a:cxnLst>
                <a:rect l="0" t="0" r="r" b="b"/>
                <a:pathLst>
                  <a:path w="170" h="634">
                    <a:moveTo>
                      <a:pt x="116" y="0"/>
                    </a:moveTo>
                    <a:lnTo>
                      <a:pt x="117" y="2"/>
                    </a:lnTo>
                    <a:lnTo>
                      <a:pt x="118" y="3"/>
                    </a:lnTo>
                    <a:lnTo>
                      <a:pt x="119" y="5"/>
                    </a:lnTo>
                    <a:lnTo>
                      <a:pt x="119" y="7"/>
                    </a:lnTo>
                    <a:lnTo>
                      <a:pt x="118" y="9"/>
                    </a:lnTo>
                    <a:lnTo>
                      <a:pt x="118" y="12"/>
                    </a:lnTo>
                    <a:lnTo>
                      <a:pt x="117" y="14"/>
                    </a:lnTo>
                    <a:lnTo>
                      <a:pt x="117" y="16"/>
                    </a:lnTo>
                    <a:lnTo>
                      <a:pt x="112" y="47"/>
                    </a:lnTo>
                    <a:lnTo>
                      <a:pt x="116" y="50"/>
                    </a:lnTo>
                    <a:lnTo>
                      <a:pt x="119" y="52"/>
                    </a:lnTo>
                    <a:lnTo>
                      <a:pt x="122" y="55"/>
                    </a:lnTo>
                    <a:lnTo>
                      <a:pt x="126" y="57"/>
                    </a:lnTo>
                    <a:lnTo>
                      <a:pt x="129" y="60"/>
                    </a:lnTo>
                    <a:lnTo>
                      <a:pt x="133" y="63"/>
                    </a:lnTo>
                    <a:lnTo>
                      <a:pt x="136" y="66"/>
                    </a:lnTo>
                    <a:lnTo>
                      <a:pt x="139" y="69"/>
                    </a:lnTo>
                    <a:lnTo>
                      <a:pt x="142" y="73"/>
                    </a:lnTo>
                    <a:lnTo>
                      <a:pt x="145" y="76"/>
                    </a:lnTo>
                    <a:lnTo>
                      <a:pt x="147" y="80"/>
                    </a:lnTo>
                    <a:lnTo>
                      <a:pt x="149" y="84"/>
                    </a:lnTo>
                    <a:lnTo>
                      <a:pt x="151" y="88"/>
                    </a:lnTo>
                    <a:lnTo>
                      <a:pt x="152" y="93"/>
                    </a:lnTo>
                    <a:lnTo>
                      <a:pt x="153" y="97"/>
                    </a:lnTo>
                    <a:lnTo>
                      <a:pt x="153" y="102"/>
                    </a:lnTo>
                    <a:lnTo>
                      <a:pt x="167" y="324"/>
                    </a:lnTo>
                    <a:lnTo>
                      <a:pt x="170" y="404"/>
                    </a:lnTo>
                    <a:lnTo>
                      <a:pt x="170" y="433"/>
                    </a:lnTo>
                    <a:lnTo>
                      <a:pt x="170" y="462"/>
                    </a:lnTo>
                    <a:lnTo>
                      <a:pt x="168" y="490"/>
                    </a:lnTo>
                    <a:lnTo>
                      <a:pt x="166" y="518"/>
                    </a:lnTo>
                    <a:lnTo>
                      <a:pt x="163" y="546"/>
                    </a:lnTo>
                    <a:lnTo>
                      <a:pt x="159" y="573"/>
                    </a:lnTo>
                    <a:lnTo>
                      <a:pt x="153" y="599"/>
                    </a:lnTo>
                    <a:lnTo>
                      <a:pt x="147" y="625"/>
                    </a:lnTo>
                    <a:lnTo>
                      <a:pt x="145" y="628"/>
                    </a:lnTo>
                    <a:lnTo>
                      <a:pt x="142" y="630"/>
                    </a:lnTo>
                    <a:lnTo>
                      <a:pt x="139" y="632"/>
                    </a:lnTo>
                    <a:lnTo>
                      <a:pt x="136" y="633"/>
                    </a:lnTo>
                    <a:lnTo>
                      <a:pt x="133" y="634"/>
                    </a:lnTo>
                    <a:lnTo>
                      <a:pt x="129" y="634"/>
                    </a:lnTo>
                    <a:lnTo>
                      <a:pt x="126" y="634"/>
                    </a:lnTo>
                    <a:lnTo>
                      <a:pt x="122" y="634"/>
                    </a:lnTo>
                    <a:lnTo>
                      <a:pt x="36" y="633"/>
                    </a:lnTo>
                    <a:lnTo>
                      <a:pt x="33" y="632"/>
                    </a:lnTo>
                    <a:lnTo>
                      <a:pt x="31" y="631"/>
                    </a:lnTo>
                    <a:lnTo>
                      <a:pt x="28" y="629"/>
                    </a:lnTo>
                    <a:lnTo>
                      <a:pt x="27" y="626"/>
                    </a:lnTo>
                    <a:lnTo>
                      <a:pt x="25" y="623"/>
                    </a:lnTo>
                    <a:lnTo>
                      <a:pt x="24" y="620"/>
                    </a:lnTo>
                    <a:lnTo>
                      <a:pt x="23" y="617"/>
                    </a:lnTo>
                    <a:lnTo>
                      <a:pt x="22" y="614"/>
                    </a:lnTo>
                    <a:lnTo>
                      <a:pt x="15" y="583"/>
                    </a:lnTo>
                    <a:lnTo>
                      <a:pt x="9" y="551"/>
                    </a:lnTo>
                    <a:lnTo>
                      <a:pt x="5" y="519"/>
                    </a:lnTo>
                    <a:lnTo>
                      <a:pt x="2" y="485"/>
                    </a:lnTo>
                    <a:lnTo>
                      <a:pt x="1" y="452"/>
                    </a:lnTo>
                    <a:lnTo>
                      <a:pt x="0" y="418"/>
                    </a:lnTo>
                    <a:lnTo>
                      <a:pt x="0" y="383"/>
                    </a:lnTo>
                    <a:lnTo>
                      <a:pt x="1" y="349"/>
                    </a:lnTo>
                    <a:lnTo>
                      <a:pt x="4" y="271"/>
                    </a:lnTo>
                    <a:lnTo>
                      <a:pt x="11" y="151"/>
                    </a:lnTo>
                    <a:lnTo>
                      <a:pt x="12" y="139"/>
                    </a:lnTo>
                    <a:lnTo>
                      <a:pt x="12" y="127"/>
                    </a:lnTo>
                    <a:lnTo>
                      <a:pt x="13" y="115"/>
                    </a:lnTo>
                    <a:lnTo>
                      <a:pt x="13" y="103"/>
                    </a:lnTo>
                    <a:lnTo>
                      <a:pt x="15" y="92"/>
                    </a:lnTo>
                    <a:lnTo>
                      <a:pt x="19" y="81"/>
                    </a:lnTo>
                    <a:lnTo>
                      <a:pt x="24" y="72"/>
                    </a:lnTo>
                    <a:lnTo>
                      <a:pt x="33" y="64"/>
                    </a:lnTo>
                    <a:lnTo>
                      <a:pt x="54" y="47"/>
                    </a:lnTo>
                    <a:lnTo>
                      <a:pt x="53" y="41"/>
                    </a:lnTo>
                    <a:lnTo>
                      <a:pt x="52" y="36"/>
                    </a:lnTo>
                    <a:lnTo>
                      <a:pt x="51" y="31"/>
                    </a:lnTo>
                    <a:lnTo>
                      <a:pt x="50" y="26"/>
                    </a:lnTo>
                    <a:lnTo>
                      <a:pt x="49" y="20"/>
                    </a:lnTo>
                    <a:lnTo>
                      <a:pt x="48" y="15"/>
                    </a:lnTo>
                    <a:lnTo>
                      <a:pt x="48" y="10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111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579"/>
              <p:cNvSpPr>
                <a:spLocks/>
              </p:cNvSpPr>
              <p:nvPr/>
            </p:nvSpPr>
            <p:spPr bwMode="auto">
              <a:xfrm>
                <a:off x="3315" y="2793"/>
                <a:ext cx="9" cy="20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7" y="20"/>
                  </a:cxn>
                  <a:cxn ang="0">
                    <a:pos x="7" y="19"/>
                  </a:cxn>
                  <a:cxn ang="0">
                    <a:pos x="8" y="17"/>
                  </a:cxn>
                  <a:cxn ang="0">
                    <a:pos x="8" y="14"/>
                  </a:cxn>
                  <a:cxn ang="0">
                    <a:pos x="9" y="12"/>
                  </a:cxn>
                  <a:cxn ang="0">
                    <a:pos x="9" y="9"/>
                  </a:cxn>
                  <a:cxn ang="0">
                    <a:pos x="8" y="6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20"/>
                  </a:cxn>
                  <a:cxn ang="0">
                    <a:pos x="0" y="19"/>
                  </a:cxn>
                  <a:cxn ang="0">
                    <a:pos x="7" y="20"/>
                  </a:cxn>
                </a:cxnLst>
                <a:rect l="0" t="0" r="r" b="b"/>
                <a:pathLst>
                  <a:path w="9" h="20">
                    <a:moveTo>
                      <a:pt x="7" y="20"/>
                    </a:moveTo>
                    <a:lnTo>
                      <a:pt x="7" y="20"/>
                    </a:lnTo>
                    <a:lnTo>
                      <a:pt x="7" y="19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580"/>
              <p:cNvSpPr>
                <a:spLocks/>
              </p:cNvSpPr>
              <p:nvPr/>
            </p:nvSpPr>
            <p:spPr bwMode="auto">
              <a:xfrm>
                <a:off x="3309" y="2812"/>
                <a:ext cx="13" cy="36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8" y="33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1" y="32"/>
                  </a:cxn>
                  <a:cxn ang="0">
                    <a:pos x="2" y="36"/>
                  </a:cxn>
                  <a:cxn ang="0">
                    <a:pos x="1" y="32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6" y="29"/>
                  </a:cxn>
                </a:cxnLst>
                <a:rect l="0" t="0" r="r" b="b"/>
                <a:pathLst>
                  <a:path w="13" h="36">
                    <a:moveTo>
                      <a:pt x="6" y="29"/>
                    </a:moveTo>
                    <a:lnTo>
                      <a:pt x="8" y="3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1" y="32"/>
                    </a:lnTo>
                    <a:lnTo>
                      <a:pt x="2" y="36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581"/>
              <p:cNvSpPr>
                <a:spLocks/>
              </p:cNvSpPr>
              <p:nvPr/>
            </p:nvSpPr>
            <p:spPr bwMode="auto">
              <a:xfrm>
                <a:off x="3311" y="2841"/>
                <a:ext cx="47" cy="58"/>
              </a:xfrm>
              <a:custGeom>
                <a:avLst/>
                <a:gdLst/>
                <a:ahLst/>
                <a:cxnLst>
                  <a:cxn ang="0">
                    <a:pos x="47" y="58"/>
                  </a:cxn>
                  <a:cxn ang="0">
                    <a:pos x="47" y="58"/>
                  </a:cxn>
                  <a:cxn ang="0">
                    <a:pos x="46" y="53"/>
                  </a:cxn>
                  <a:cxn ang="0">
                    <a:pos x="46" y="48"/>
                  </a:cxn>
                  <a:cxn ang="0">
                    <a:pos x="44" y="43"/>
                  </a:cxn>
                  <a:cxn ang="0">
                    <a:pos x="42" y="38"/>
                  </a:cxn>
                  <a:cxn ang="0">
                    <a:pos x="40" y="34"/>
                  </a:cxn>
                  <a:cxn ang="0">
                    <a:pos x="38" y="30"/>
                  </a:cxn>
                  <a:cxn ang="0">
                    <a:pos x="35" y="26"/>
                  </a:cxn>
                  <a:cxn ang="0">
                    <a:pos x="32" y="22"/>
                  </a:cxn>
                  <a:cxn ang="0">
                    <a:pos x="28" y="19"/>
                  </a:cxn>
                  <a:cxn ang="0">
                    <a:pos x="25" y="16"/>
                  </a:cxn>
                  <a:cxn ang="0">
                    <a:pos x="22" y="13"/>
                  </a:cxn>
                  <a:cxn ang="0">
                    <a:pos x="18" y="10"/>
                  </a:cxn>
                  <a:cxn ang="0">
                    <a:pos x="14" y="7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4" y="9"/>
                  </a:cxn>
                  <a:cxn ang="0">
                    <a:pos x="7" y="12"/>
                  </a:cxn>
                  <a:cxn ang="0">
                    <a:pos x="10" y="14"/>
                  </a:cxn>
                  <a:cxn ang="0">
                    <a:pos x="14" y="17"/>
                  </a:cxn>
                  <a:cxn ang="0">
                    <a:pos x="17" y="20"/>
                  </a:cxn>
                  <a:cxn ang="0">
                    <a:pos x="20" y="22"/>
                  </a:cxn>
                  <a:cxn ang="0">
                    <a:pos x="23" y="25"/>
                  </a:cxn>
                  <a:cxn ang="0">
                    <a:pos x="26" y="29"/>
                  </a:cxn>
                  <a:cxn ang="0">
                    <a:pos x="29" y="32"/>
                  </a:cxn>
                  <a:cxn ang="0">
                    <a:pos x="32" y="35"/>
                  </a:cxn>
                  <a:cxn ang="0">
                    <a:pos x="34" y="38"/>
                  </a:cxn>
                  <a:cxn ang="0">
                    <a:pos x="36" y="42"/>
                  </a:cxn>
                  <a:cxn ang="0">
                    <a:pos x="37" y="46"/>
                  </a:cxn>
                  <a:cxn ang="0">
                    <a:pos x="38" y="49"/>
                  </a:cxn>
                  <a:cxn ang="0">
                    <a:pos x="39" y="53"/>
                  </a:cxn>
                  <a:cxn ang="0">
                    <a:pos x="39" y="58"/>
                  </a:cxn>
                  <a:cxn ang="0">
                    <a:pos x="39" y="58"/>
                  </a:cxn>
                  <a:cxn ang="0">
                    <a:pos x="47" y="58"/>
                  </a:cxn>
                </a:cxnLst>
                <a:rect l="0" t="0" r="r" b="b"/>
                <a:pathLst>
                  <a:path w="47" h="58">
                    <a:moveTo>
                      <a:pt x="47" y="58"/>
                    </a:moveTo>
                    <a:lnTo>
                      <a:pt x="47" y="58"/>
                    </a:lnTo>
                    <a:lnTo>
                      <a:pt x="46" y="53"/>
                    </a:lnTo>
                    <a:lnTo>
                      <a:pt x="46" y="48"/>
                    </a:lnTo>
                    <a:lnTo>
                      <a:pt x="44" y="43"/>
                    </a:lnTo>
                    <a:lnTo>
                      <a:pt x="42" y="38"/>
                    </a:lnTo>
                    <a:lnTo>
                      <a:pt x="40" y="34"/>
                    </a:lnTo>
                    <a:lnTo>
                      <a:pt x="38" y="30"/>
                    </a:lnTo>
                    <a:lnTo>
                      <a:pt x="35" y="26"/>
                    </a:lnTo>
                    <a:lnTo>
                      <a:pt x="32" y="22"/>
                    </a:lnTo>
                    <a:lnTo>
                      <a:pt x="28" y="19"/>
                    </a:lnTo>
                    <a:lnTo>
                      <a:pt x="25" y="16"/>
                    </a:lnTo>
                    <a:lnTo>
                      <a:pt x="22" y="13"/>
                    </a:lnTo>
                    <a:lnTo>
                      <a:pt x="18" y="10"/>
                    </a:lnTo>
                    <a:lnTo>
                      <a:pt x="14" y="7"/>
                    </a:lnTo>
                    <a:lnTo>
                      <a:pt x="11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0" y="14"/>
                    </a:lnTo>
                    <a:lnTo>
                      <a:pt x="14" y="17"/>
                    </a:lnTo>
                    <a:lnTo>
                      <a:pt x="17" y="20"/>
                    </a:lnTo>
                    <a:lnTo>
                      <a:pt x="20" y="22"/>
                    </a:lnTo>
                    <a:lnTo>
                      <a:pt x="23" y="25"/>
                    </a:lnTo>
                    <a:lnTo>
                      <a:pt x="26" y="29"/>
                    </a:lnTo>
                    <a:lnTo>
                      <a:pt x="29" y="32"/>
                    </a:lnTo>
                    <a:lnTo>
                      <a:pt x="32" y="35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7" y="46"/>
                    </a:lnTo>
                    <a:lnTo>
                      <a:pt x="38" y="49"/>
                    </a:lnTo>
                    <a:lnTo>
                      <a:pt x="39" y="53"/>
                    </a:lnTo>
                    <a:lnTo>
                      <a:pt x="39" y="58"/>
                    </a:lnTo>
                    <a:lnTo>
                      <a:pt x="39" y="58"/>
                    </a:lnTo>
                    <a:lnTo>
                      <a:pt x="47" y="5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584"/>
              <p:cNvSpPr>
                <a:spLocks/>
              </p:cNvSpPr>
              <p:nvPr/>
            </p:nvSpPr>
            <p:spPr bwMode="auto">
              <a:xfrm>
                <a:off x="3323" y="3420"/>
                <a:ext cx="28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5" y="14"/>
                  </a:cxn>
                  <a:cxn ang="0">
                    <a:pos x="19" y="13"/>
                  </a:cxn>
                  <a:cxn ang="0">
                    <a:pos x="22" y="11"/>
                  </a:cxn>
                  <a:cxn ang="0">
                    <a:pos x="25" y="8"/>
                  </a:cxn>
                  <a:cxn ang="0">
                    <a:pos x="28" y="4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8" y="4"/>
                  </a:cxn>
                  <a:cxn ang="0">
                    <a:pos x="16" y="5"/>
                  </a:cxn>
                  <a:cxn ang="0">
                    <a:pos x="13" y="6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4" y="6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15"/>
                  </a:cxn>
                </a:cxnLst>
                <a:rect l="0" t="0" r="r" b="b"/>
                <a:pathLst>
                  <a:path w="28" h="15">
                    <a:moveTo>
                      <a:pt x="0" y="15"/>
                    </a:moveTo>
                    <a:lnTo>
                      <a:pt x="0" y="15"/>
                    </a:lnTo>
                    <a:lnTo>
                      <a:pt x="4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5" y="14"/>
                    </a:lnTo>
                    <a:lnTo>
                      <a:pt x="19" y="13"/>
                    </a:lnTo>
                    <a:lnTo>
                      <a:pt x="22" y="11"/>
                    </a:lnTo>
                    <a:lnTo>
                      <a:pt x="25" y="8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8" y="4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585"/>
              <p:cNvSpPr>
                <a:spLocks/>
              </p:cNvSpPr>
              <p:nvPr/>
            </p:nvSpPr>
            <p:spPr bwMode="auto">
              <a:xfrm>
                <a:off x="3236" y="3426"/>
                <a:ext cx="87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9"/>
                  </a:cxn>
                  <a:cxn ang="0">
                    <a:pos x="87" y="9"/>
                  </a:cxn>
                  <a:cxn ang="0">
                    <a:pos x="87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1" y="9"/>
                  </a:cxn>
                  <a:cxn ang="0">
                    <a:pos x="0" y="9"/>
                  </a:cxn>
                </a:cxnLst>
                <a:rect l="0" t="0" r="r" b="b"/>
                <a:pathLst>
                  <a:path w="87" h="9">
                    <a:moveTo>
                      <a:pt x="0" y="9"/>
                    </a:moveTo>
                    <a:lnTo>
                      <a:pt x="1" y="9"/>
                    </a:lnTo>
                    <a:lnTo>
                      <a:pt x="87" y="9"/>
                    </a:lnTo>
                    <a:lnTo>
                      <a:pt x="87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586"/>
              <p:cNvSpPr>
                <a:spLocks/>
              </p:cNvSpPr>
              <p:nvPr/>
            </p:nvSpPr>
            <p:spPr bwMode="auto">
              <a:xfrm>
                <a:off x="3220" y="3410"/>
                <a:ext cx="17" cy="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3" y="12"/>
                  </a:cxn>
                  <a:cxn ang="0">
                    <a:pos x="5" y="16"/>
                  </a:cxn>
                  <a:cxn ang="0">
                    <a:pos x="7" y="19"/>
                  </a:cxn>
                  <a:cxn ang="0">
                    <a:pos x="9" y="21"/>
                  </a:cxn>
                  <a:cxn ang="0">
                    <a:pos x="12" y="23"/>
                  </a:cxn>
                  <a:cxn ang="0">
                    <a:pos x="16" y="25"/>
                  </a:cxn>
                  <a:cxn ang="0">
                    <a:pos x="17" y="16"/>
                  </a:cxn>
                  <a:cxn ang="0">
                    <a:pos x="15" y="15"/>
                  </a:cxn>
                  <a:cxn ang="0">
                    <a:pos x="14" y="14"/>
                  </a:cxn>
                  <a:cxn ang="0">
                    <a:pos x="12" y="13"/>
                  </a:cxn>
                  <a:cxn ang="0">
                    <a:pos x="11" y="10"/>
                  </a:cxn>
                  <a:cxn ang="0">
                    <a:pos x="9" y="8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17" h="25">
                    <a:moveTo>
                      <a:pt x="0" y="3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3" y="12"/>
                    </a:lnTo>
                    <a:lnTo>
                      <a:pt x="5" y="16"/>
                    </a:lnTo>
                    <a:lnTo>
                      <a:pt x="7" y="19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6" y="25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2" y="13"/>
                    </a:lnTo>
                    <a:lnTo>
                      <a:pt x="11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587"/>
              <p:cNvSpPr>
                <a:spLocks/>
              </p:cNvSpPr>
              <p:nvPr/>
            </p:nvSpPr>
            <p:spPr bwMode="auto">
              <a:xfrm>
                <a:off x="3197" y="3146"/>
                <a:ext cx="30" cy="26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34"/>
                  </a:cxn>
                  <a:cxn ang="0">
                    <a:pos x="0" y="69"/>
                  </a:cxn>
                  <a:cxn ang="0">
                    <a:pos x="1" y="103"/>
                  </a:cxn>
                  <a:cxn ang="0">
                    <a:pos x="2" y="137"/>
                  </a:cxn>
                  <a:cxn ang="0">
                    <a:pos x="5" y="170"/>
                  </a:cxn>
                  <a:cxn ang="0">
                    <a:pos x="9" y="203"/>
                  </a:cxn>
                  <a:cxn ang="0">
                    <a:pos x="15" y="235"/>
                  </a:cxn>
                  <a:cxn ang="0">
                    <a:pos x="23" y="267"/>
                  </a:cxn>
                  <a:cxn ang="0">
                    <a:pos x="30" y="264"/>
                  </a:cxn>
                  <a:cxn ang="0">
                    <a:pos x="23" y="233"/>
                  </a:cxn>
                  <a:cxn ang="0">
                    <a:pos x="17" y="202"/>
                  </a:cxn>
                  <a:cxn ang="0">
                    <a:pos x="13" y="169"/>
                  </a:cxn>
                  <a:cxn ang="0">
                    <a:pos x="10" y="136"/>
                  </a:cxn>
                  <a:cxn ang="0">
                    <a:pos x="8" y="103"/>
                  </a:cxn>
                  <a:cxn ang="0">
                    <a:pos x="8" y="69"/>
                  </a:cxn>
                  <a:cxn ang="0">
                    <a:pos x="8" y="3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" y="0"/>
                  </a:cxn>
                </a:cxnLst>
                <a:rect l="0" t="0" r="r" b="b"/>
                <a:pathLst>
                  <a:path w="30" h="267">
                    <a:moveTo>
                      <a:pt x="1" y="0"/>
                    </a:moveTo>
                    <a:lnTo>
                      <a:pt x="1" y="0"/>
                    </a:lnTo>
                    <a:lnTo>
                      <a:pt x="0" y="34"/>
                    </a:lnTo>
                    <a:lnTo>
                      <a:pt x="0" y="69"/>
                    </a:lnTo>
                    <a:lnTo>
                      <a:pt x="1" y="103"/>
                    </a:lnTo>
                    <a:lnTo>
                      <a:pt x="2" y="137"/>
                    </a:lnTo>
                    <a:lnTo>
                      <a:pt x="5" y="170"/>
                    </a:lnTo>
                    <a:lnTo>
                      <a:pt x="9" y="203"/>
                    </a:lnTo>
                    <a:lnTo>
                      <a:pt x="15" y="235"/>
                    </a:lnTo>
                    <a:lnTo>
                      <a:pt x="23" y="267"/>
                    </a:lnTo>
                    <a:lnTo>
                      <a:pt x="30" y="264"/>
                    </a:lnTo>
                    <a:lnTo>
                      <a:pt x="23" y="233"/>
                    </a:lnTo>
                    <a:lnTo>
                      <a:pt x="17" y="202"/>
                    </a:lnTo>
                    <a:lnTo>
                      <a:pt x="13" y="169"/>
                    </a:lnTo>
                    <a:lnTo>
                      <a:pt x="10" y="136"/>
                    </a:lnTo>
                    <a:lnTo>
                      <a:pt x="8" y="103"/>
                    </a:lnTo>
                    <a:lnTo>
                      <a:pt x="8" y="69"/>
                    </a:lnTo>
                    <a:lnTo>
                      <a:pt x="8" y="3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588"/>
              <p:cNvSpPr>
                <a:spLocks/>
              </p:cNvSpPr>
              <p:nvPr/>
            </p:nvSpPr>
            <p:spPr bwMode="auto">
              <a:xfrm>
                <a:off x="3198" y="3068"/>
                <a:ext cx="11" cy="7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78"/>
                  </a:cxn>
                  <a:cxn ang="0">
                    <a:pos x="7" y="78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3" y="0"/>
                  </a:cxn>
                </a:cxnLst>
                <a:rect l="0" t="0" r="r" b="b"/>
                <a:pathLst>
                  <a:path w="11" h="78">
                    <a:moveTo>
                      <a:pt x="3" y="0"/>
                    </a:moveTo>
                    <a:lnTo>
                      <a:pt x="3" y="0"/>
                    </a:lnTo>
                    <a:lnTo>
                      <a:pt x="0" y="78"/>
                    </a:lnTo>
                    <a:lnTo>
                      <a:pt x="7" y="78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589"/>
              <p:cNvSpPr>
                <a:spLocks/>
              </p:cNvSpPr>
              <p:nvPr/>
            </p:nvSpPr>
            <p:spPr bwMode="auto">
              <a:xfrm>
                <a:off x="3201" y="2947"/>
                <a:ext cx="14" cy="12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1"/>
                  </a:cxn>
                  <a:cxn ang="0">
                    <a:pos x="0" y="121"/>
                  </a:cxn>
                  <a:cxn ang="0">
                    <a:pos x="8" y="121"/>
                  </a:cxn>
                  <a:cxn ang="0">
                    <a:pos x="14" y="1"/>
                  </a:cxn>
                  <a:cxn ang="0">
                    <a:pos x="14" y="2"/>
                  </a:cxn>
                  <a:cxn ang="0">
                    <a:pos x="7" y="0"/>
                  </a:cxn>
                </a:cxnLst>
                <a:rect l="0" t="0" r="r" b="b"/>
                <a:pathLst>
                  <a:path w="14" h="121">
                    <a:moveTo>
                      <a:pt x="7" y="0"/>
                    </a:moveTo>
                    <a:lnTo>
                      <a:pt x="7" y="1"/>
                    </a:lnTo>
                    <a:lnTo>
                      <a:pt x="0" y="121"/>
                    </a:lnTo>
                    <a:lnTo>
                      <a:pt x="8" y="12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590"/>
              <p:cNvSpPr>
                <a:spLocks/>
              </p:cNvSpPr>
              <p:nvPr/>
            </p:nvSpPr>
            <p:spPr bwMode="auto">
              <a:xfrm>
                <a:off x="3208" y="2857"/>
                <a:ext cx="28" cy="92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4" y="0"/>
                  </a:cxn>
                  <a:cxn ang="0">
                    <a:pos x="14" y="9"/>
                  </a:cxn>
                  <a:cxn ang="0">
                    <a:pos x="8" y="19"/>
                  </a:cxn>
                  <a:cxn ang="0">
                    <a:pos x="4" y="31"/>
                  </a:cxn>
                  <a:cxn ang="0">
                    <a:pos x="3" y="43"/>
                  </a:cxn>
                  <a:cxn ang="0">
                    <a:pos x="2" y="55"/>
                  </a:cxn>
                  <a:cxn ang="0">
                    <a:pos x="2" y="67"/>
                  </a:cxn>
                  <a:cxn ang="0">
                    <a:pos x="1" y="79"/>
                  </a:cxn>
                  <a:cxn ang="0">
                    <a:pos x="0" y="90"/>
                  </a:cxn>
                  <a:cxn ang="0">
                    <a:pos x="7" y="92"/>
                  </a:cxn>
                  <a:cxn ang="0">
                    <a:pos x="9" y="80"/>
                  </a:cxn>
                  <a:cxn ang="0">
                    <a:pos x="9" y="67"/>
                  </a:cxn>
                  <a:cxn ang="0">
                    <a:pos x="9" y="55"/>
                  </a:cxn>
                  <a:cxn ang="0">
                    <a:pos x="10" y="44"/>
                  </a:cxn>
                  <a:cxn ang="0">
                    <a:pos x="12" y="33"/>
                  </a:cxn>
                  <a:cxn ang="0">
                    <a:pos x="15" y="23"/>
                  </a:cxn>
                  <a:cxn ang="0">
                    <a:pos x="20" y="15"/>
                  </a:cxn>
                  <a:cxn ang="0">
                    <a:pos x="27" y="8"/>
                  </a:cxn>
                  <a:cxn ang="0">
                    <a:pos x="28" y="7"/>
                  </a:cxn>
                  <a:cxn ang="0">
                    <a:pos x="23" y="1"/>
                  </a:cxn>
                </a:cxnLst>
                <a:rect l="0" t="0" r="r" b="b"/>
                <a:pathLst>
                  <a:path w="28" h="92">
                    <a:moveTo>
                      <a:pt x="23" y="1"/>
                    </a:moveTo>
                    <a:lnTo>
                      <a:pt x="24" y="0"/>
                    </a:lnTo>
                    <a:lnTo>
                      <a:pt x="14" y="9"/>
                    </a:lnTo>
                    <a:lnTo>
                      <a:pt x="8" y="19"/>
                    </a:lnTo>
                    <a:lnTo>
                      <a:pt x="4" y="31"/>
                    </a:lnTo>
                    <a:lnTo>
                      <a:pt x="3" y="43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1" y="79"/>
                    </a:lnTo>
                    <a:lnTo>
                      <a:pt x="0" y="90"/>
                    </a:lnTo>
                    <a:lnTo>
                      <a:pt x="7" y="92"/>
                    </a:lnTo>
                    <a:lnTo>
                      <a:pt x="9" y="80"/>
                    </a:lnTo>
                    <a:lnTo>
                      <a:pt x="9" y="67"/>
                    </a:lnTo>
                    <a:lnTo>
                      <a:pt x="9" y="55"/>
                    </a:lnTo>
                    <a:lnTo>
                      <a:pt x="10" y="44"/>
                    </a:lnTo>
                    <a:lnTo>
                      <a:pt x="12" y="33"/>
                    </a:lnTo>
                    <a:lnTo>
                      <a:pt x="15" y="23"/>
                    </a:lnTo>
                    <a:lnTo>
                      <a:pt x="20" y="15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591"/>
              <p:cNvSpPr>
                <a:spLocks/>
              </p:cNvSpPr>
              <p:nvPr/>
            </p:nvSpPr>
            <p:spPr bwMode="auto">
              <a:xfrm>
                <a:off x="3231" y="2840"/>
                <a:ext cx="28" cy="24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2" y="0"/>
                  </a:cxn>
                  <a:cxn ang="0">
                    <a:pos x="0" y="18"/>
                  </a:cxn>
                  <a:cxn ang="0">
                    <a:pos x="5" y="24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6" y="7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0" y="4"/>
                  </a:cxn>
                </a:cxnLst>
                <a:rect l="0" t="0" r="r" b="b"/>
                <a:pathLst>
                  <a:path w="28" h="24">
                    <a:moveTo>
                      <a:pt x="20" y="4"/>
                    </a:moveTo>
                    <a:lnTo>
                      <a:pt x="22" y="0"/>
                    </a:lnTo>
                    <a:lnTo>
                      <a:pt x="0" y="18"/>
                    </a:lnTo>
                    <a:lnTo>
                      <a:pt x="5" y="24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6" y="7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592"/>
              <p:cNvSpPr>
                <a:spLocks/>
              </p:cNvSpPr>
              <p:nvPr/>
            </p:nvSpPr>
            <p:spPr bwMode="auto">
              <a:xfrm>
                <a:off x="3245" y="2799"/>
                <a:ext cx="14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2" y="24"/>
                  </a:cxn>
                  <a:cxn ang="0">
                    <a:pos x="3" y="30"/>
                  </a:cxn>
                  <a:cxn ang="0">
                    <a:pos x="4" y="35"/>
                  </a:cxn>
                  <a:cxn ang="0">
                    <a:pos x="5" y="40"/>
                  </a:cxn>
                  <a:cxn ang="0">
                    <a:pos x="6" y="45"/>
                  </a:cxn>
                  <a:cxn ang="0">
                    <a:pos x="14" y="44"/>
                  </a:cxn>
                  <a:cxn ang="0">
                    <a:pos x="13" y="39"/>
                  </a:cxn>
                  <a:cxn ang="0">
                    <a:pos x="12" y="33"/>
                  </a:cxn>
                  <a:cxn ang="0">
                    <a:pos x="11" y="28"/>
                  </a:cxn>
                  <a:cxn ang="0">
                    <a:pos x="10" y="23"/>
                  </a:cxn>
                  <a:cxn ang="0">
                    <a:pos x="9" y="18"/>
                  </a:cxn>
                  <a:cxn ang="0">
                    <a:pos x="8" y="13"/>
                  </a:cxn>
                  <a:cxn ang="0">
                    <a:pos x="8" y="7"/>
                  </a:cxn>
                  <a:cxn ang="0">
                    <a:pos x="8" y="2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4" h="45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1" y="19"/>
                    </a:lnTo>
                    <a:lnTo>
                      <a:pt x="2" y="24"/>
                    </a:lnTo>
                    <a:lnTo>
                      <a:pt x="3" y="30"/>
                    </a:lnTo>
                    <a:lnTo>
                      <a:pt x="4" y="35"/>
                    </a:lnTo>
                    <a:lnTo>
                      <a:pt x="5" y="40"/>
                    </a:lnTo>
                    <a:lnTo>
                      <a:pt x="6" y="45"/>
                    </a:lnTo>
                    <a:lnTo>
                      <a:pt x="14" y="44"/>
                    </a:lnTo>
                    <a:lnTo>
                      <a:pt x="13" y="39"/>
                    </a:lnTo>
                    <a:lnTo>
                      <a:pt x="12" y="33"/>
                    </a:lnTo>
                    <a:lnTo>
                      <a:pt x="11" y="28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8" y="7"/>
                    </a:lnTo>
                    <a:lnTo>
                      <a:pt x="8" y="2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593"/>
              <p:cNvSpPr>
                <a:spLocks/>
              </p:cNvSpPr>
              <p:nvPr/>
            </p:nvSpPr>
            <p:spPr bwMode="auto">
              <a:xfrm>
                <a:off x="3245" y="2793"/>
                <a:ext cx="12" cy="1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7" y="11"/>
                  </a:cxn>
                  <a:cxn ang="0">
                    <a:pos x="7" y="10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9" y="9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2" y="9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594"/>
              <p:cNvSpPr>
                <a:spLocks/>
              </p:cNvSpPr>
              <p:nvPr/>
            </p:nvSpPr>
            <p:spPr bwMode="auto">
              <a:xfrm>
                <a:off x="3257" y="2793"/>
                <a:ext cx="61" cy="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0" y="0"/>
                  </a:cxn>
                  <a:cxn ang="0">
                    <a:pos x="55" y="0"/>
                  </a:cxn>
                  <a:cxn ang="0">
                    <a:pos x="52" y="0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0" y="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6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2" y="9"/>
                  </a:cxn>
                  <a:cxn ang="0">
                    <a:pos x="15" y="9"/>
                  </a:cxn>
                  <a:cxn ang="0">
                    <a:pos x="19" y="9"/>
                  </a:cxn>
                  <a:cxn ang="0">
                    <a:pos x="23" y="9"/>
                  </a:cxn>
                  <a:cxn ang="0">
                    <a:pos x="26" y="9"/>
                  </a:cxn>
                  <a:cxn ang="0">
                    <a:pos x="30" y="9"/>
                  </a:cxn>
                  <a:cxn ang="0">
                    <a:pos x="33" y="9"/>
                  </a:cxn>
                  <a:cxn ang="0">
                    <a:pos x="37" y="8"/>
                  </a:cxn>
                  <a:cxn ang="0">
                    <a:pos x="40" y="8"/>
                  </a:cxn>
                  <a:cxn ang="0">
                    <a:pos x="44" y="8"/>
                  </a:cxn>
                  <a:cxn ang="0">
                    <a:pos x="48" y="8"/>
                  </a:cxn>
                  <a:cxn ang="0">
                    <a:pos x="52" y="9"/>
                  </a:cxn>
                  <a:cxn ang="0">
                    <a:pos x="55" y="9"/>
                  </a:cxn>
                  <a:cxn ang="0">
                    <a:pos x="60" y="9"/>
                  </a:cxn>
                  <a:cxn ang="0">
                    <a:pos x="58" y="8"/>
                  </a:cxn>
                  <a:cxn ang="0">
                    <a:pos x="61" y="1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61" y="0"/>
                  </a:cxn>
                </a:cxnLst>
                <a:rect l="0" t="0" r="r" b="b"/>
                <a:pathLst>
                  <a:path w="61" h="9">
                    <a:moveTo>
                      <a:pt x="61" y="0"/>
                    </a:moveTo>
                    <a:lnTo>
                      <a:pt x="60" y="0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9" y="9"/>
                    </a:lnTo>
                    <a:lnTo>
                      <a:pt x="23" y="9"/>
                    </a:lnTo>
                    <a:lnTo>
                      <a:pt x="26" y="9"/>
                    </a:lnTo>
                    <a:lnTo>
                      <a:pt x="30" y="9"/>
                    </a:lnTo>
                    <a:lnTo>
                      <a:pt x="33" y="9"/>
                    </a:lnTo>
                    <a:lnTo>
                      <a:pt x="37" y="8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8" y="8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60" y="9"/>
                    </a:lnTo>
                    <a:lnTo>
                      <a:pt x="58" y="8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595"/>
              <p:cNvSpPr>
                <a:spLocks/>
              </p:cNvSpPr>
              <p:nvPr/>
            </p:nvSpPr>
            <p:spPr bwMode="auto">
              <a:xfrm>
                <a:off x="3250" y="2799"/>
                <a:ext cx="68" cy="45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62" y="44"/>
                  </a:cxn>
                  <a:cxn ang="0">
                    <a:pos x="58" y="44"/>
                  </a:cxn>
                  <a:cxn ang="0">
                    <a:pos x="54" y="44"/>
                  </a:cxn>
                  <a:cxn ang="0">
                    <a:pos x="51" y="44"/>
                  </a:cxn>
                  <a:cxn ang="0">
                    <a:pos x="48" y="44"/>
                  </a:cxn>
                  <a:cxn ang="0">
                    <a:pos x="44" y="45"/>
                  </a:cxn>
                  <a:cxn ang="0">
                    <a:pos x="41" y="45"/>
                  </a:cxn>
                  <a:cxn ang="0">
                    <a:pos x="38" y="45"/>
                  </a:cxn>
                  <a:cxn ang="0">
                    <a:pos x="34" y="45"/>
                  </a:cxn>
                  <a:cxn ang="0">
                    <a:pos x="31" y="45"/>
                  </a:cxn>
                  <a:cxn ang="0">
                    <a:pos x="28" y="45"/>
                  </a:cxn>
                  <a:cxn ang="0">
                    <a:pos x="25" y="45"/>
                  </a:cxn>
                  <a:cxn ang="0">
                    <a:pos x="21" y="45"/>
                  </a:cxn>
                  <a:cxn ang="0">
                    <a:pos x="18" y="45"/>
                  </a:cxn>
                  <a:cxn ang="0">
                    <a:pos x="14" y="45"/>
                  </a:cxn>
                  <a:cxn ang="0">
                    <a:pos x="11" y="45"/>
                  </a:cxn>
                  <a:cxn ang="0">
                    <a:pos x="7" y="45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4" y="0"/>
                  </a:cxn>
                  <a:cxn ang="0">
                    <a:pos x="27" y="0"/>
                  </a:cxn>
                  <a:cxn ang="0">
                    <a:pos x="31" y="0"/>
                  </a:cxn>
                  <a:cxn ang="0">
                    <a:pos x="35" y="0"/>
                  </a:cxn>
                  <a:cxn ang="0">
                    <a:pos x="39" y="0"/>
                  </a:cxn>
                  <a:cxn ang="0">
                    <a:pos x="42" y="0"/>
                  </a:cxn>
                  <a:cxn ang="0">
                    <a:pos x="46" y="0"/>
                  </a:cxn>
                  <a:cxn ang="0">
                    <a:pos x="50" y="0"/>
                  </a:cxn>
                  <a:cxn ang="0">
                    <a:pos x="54" y="0"/>
                  </a:cxn>
                  <a:cxn ang="0">
                    <a:pos x="58" y="0"/>
                  </a:cxn>
                  <a:cxn ang="0">
                    <a:pos x="62" y="0"/>
                  </a:cxn>
                  <a:cxn ang="0">
                    <a:pos x="66" y="0"/>
                  </a:cxn>
                  <a:cxn ang="0">
                    <a:pos x="68" y="4"/>
                  </a:cxn>
                </a:cxnLst>
                <a:rect l="0" t="0" r="r" b="b"/>
                <a:pathLst>
                  <a:path w="68" h="45">
                    <a:moveTo>
                      <a:pt x="68" y="4"/>
                    </a:moveTo>
                    <a:lnTo>
                      <a:pt x="62" y="44"/>
                    </a:lnTo>
                    <a:lnTo>
                      <a:pt x="58" y="44"/>
                    </a:lnTo>
                    <a:lnTo>
                      <a:pt x="54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4" y="45"/>
                    </a:lnTo>
                    <a:lnTo>
                      <a:pt x="41" y="45"/>
                    </a:lnTo>
                    <a:lnTo>
                      <a:pt x="38" y="45"/>
                    </a:lnTo>
                    <a:lnTo>
                      <a:pt x="34" y="45"/>
                    </a:lnTo>
                    <a:lnTo>
                      <a:pt x="31" y="45"/>
                    </a:lnTo>
                    <a:lnTo>
                      <a:pt x="28" y="45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18" y="45"/>
                    </a:lnTo>
                    <a:lnTo>
                      <a:pt x="14" y="45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596"/>
              <p:cNvSpPr>
                <a:spLocks/>
              </p:cNvSpPr>
              <p:nvPr/>
            </p:nvSpPr>
            <p:spPr bwMode="auto">
              <a:xfrm>
                <a:off x="3254" y="2810"/>
                <a:ext cx="60" cy="31"/>
              </a:xfrm>
              <a:custGeom>
                <a:avLst/>
                <a:gdLst/>
                <a:ahLst/>
                <a:cxnLst>
                  <a:cxn ang="0">
                    <a:pos x="46" y="30"/>
                  </a:cxn>
                  <a:cxn ang="0">
                    <a:pos x="49" y="30"/>
                  </a:cxn>
                  <a:cxn ang="0">
                    <a:pos x="53" y="0"/>
                  </a:cxn>
                  <a:cxn ang="0">
                    <a:pos x="51" y="29"/>
                  </a:cxn>
                  <a:cxn ang="0">
                    <a:pos x="52" y="30"/>
                  </a:cxn>
                  <a:cxn ang="0">
                    <a:pos x="54" y="30"/>
                  </a:cxn>
                  <a:cxn ang="0">
                    <a:pos x="59" y="0"/>
                  </a:cxn>
                  <a:cxn ang="0">
                    <a:pos x="59" y="8"/>
                  </a:cxn>
                  <a:cxn ang="0">
                    <a:pos x="57" y="23"/>
                  </a:cxn>
                  <a:cxn ang="0">
                    <a:pos x="52" y="31"/>
                  </a:cxn>
                  <a:cxn ang="0">
                    <a:pos x="46" y="31"/>
                  </a:cxn>
                  <a:cxn ang="0">
                    <a:pos x="39" y="31"/>
                  </a:cxn>
                  <a:cxn ang="0">
                    <a:pos x="33" y="31"/>
                  </a:cxn>
                  <a:cxn ang="0">
                    <a:pos x="26" y="31"/>
                  </a:cxn>
                  <a:cxn ang="0">
                    <a:pos x="20" y="31"/>
                  </a:cxn>
                  <a:cxn ang="0">
                    <a:pos x="14" y="31"/>
                  </a:cxn>
                  <a:cxn ang="0">
                    <a:pos x="8" y="31"/>
                  </a:cxn>
                  <a:cxn ang="0">
                    <a:pos x="3" y="23"/>
                  </a:cxn>
                  <a:cxn ang="0">
                    <a:pos x="1" y="8"/>
                  </a:cxn>
                  <a:cxn ang="0">
                    <a:pos x="1" y="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9" y="29"/>
                  </a:cxn>
                  <a:cxn ang="0">
                    <a:pos x="6" y="0"/>
                  </a:cxn>
                  <a:cxn ang="0">
                    <a:pos x="11" y="30"/>
                  </a:cxn>
                  <a:cxn ang="0">
                    <a:pos x="13" y="30"/>
                  </a:cxn>
                  <a:cxn ang="0">
                    <a:pos x="15" y="29"/>
                  </a:cxn>
                  <a:cxn ang="0">
                    <a:pos x="13" y="0"/>
                  </a:cxn>
                  <a:cxn ang="0">
                    <a:pos x="22" y="30"/>
                  </a:cxn>
                  <a:cxn ang="0">
                    <a:pos x="21" y="15"/>
                  </a:cxn>
                  <a:cxn ang="0">
                    <a:pos x="21" y="0"/>
                  </a:cxn>
                  <a:cxn ang="0">
                    <a:pos x="23" y="30"/>
                  </a:cxn>
                  <a:cxn ang="0">
                    <a:pos x="37" y="29"/>
                  </a:cxn>
                  <a:cxn ang="0">
                    <a:pos x="39" y="0"/>
                  </a:cxn>
                  <a:cxn ang="0">
                    <a:pos x="38" y="15"/>
                  </a:cxn>
                  <a:cxn ang="0">
                    <a:pos x="37" y="30"/>
                  </a:cxn>
                  <a:cxn ang="0">
                    <a:pos x="39" y="30"/>
                  </a:cxn>
                  <a:cxn ang="0">
                    <a:pos x="41" y="30"/>
                  </a:cxn>
                  <a:cxn ang="0">
                    <a:pos x="43" y="30"/>
                  </a:cxn>
                  <a:cxn ang="0">
                    <a:pos x="44" y="29"/>
                  </a:cxn>
                  <a:cxn ang="0">
                    <a:pos x="48" y="0"/>
                  </a:cxn>
                </a:cxnLst>
                <a:rect l="0" t="0" r="r" b="b"/>
                <a:pathLst>
                  <a:path w="60" h="31">
                    <a:moveTo>
                      <a:pt x="45" y="29"/>
                    </a:moveTo>
                    <a:lnTo>
                      <a:pt x="46" y="30"/>
                    </a:lnTo>
                    <a:lnTo>
                      <a:pt x="47" y="30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1" y="29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5" y="29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7" y="23"/>
                    </a:lnTo>
                    <a:lnTo>
                      <a:pt x="55" y="31"/>
                    </a:lnTo>
                    <a:lnTo>
                      <a:pt x="52" y="31"/>
                    </a:lnTo>
                    <a:lnTo>
                      <a:pt x="49" y="31"/>
                    </a:lnTo>
                    <a:lnTo>
                      <a:pt x="46" y="31"/>
                    </a:lnTo>
                    <a:lnTo>
                      <a:pt x="43" y="31"/>
                    </a:lnTo>
                    <a:lnTo>
                      <a:pt x="39" y="31"/>
                    </a:lnTo>
                    <a:lnTo>
                      <a:pt x="36" y="31"/>
                    </a:lnTo>
                    <a:lnTo>
                      <a:pt x="33" y="31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8" y="31"/>
                    </a:lnTo>
                    <a:lnTo>
                      <a:pt x="5" y="31"/>
                    </a:lnTo>
                    <a:lnTo>
                      <a:pt x="3" y="23"/>
                    </a:lnTo>
                    <a:lnTo>
                      <a:pt x="2" y="16"/>
                    </a:lnTo>
                    <a:lnTo>
                      <a:pt x="1" y="8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29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29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30"/>
                    </a:lnTo>
                    <a:lnTo>
                      <a:pt x="22" y="30"/>
                    </a:lnTo>
                    <a:lnTo>
                      <a:pt x="22" y="23"/>
                    </a:lnTo>
                    <a:lnTo>
                      <a:pt x="21" y="15"/>
                    </a:lnTo>
                    <a:lnTo>
                      <a:pt x="21" y="8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30"/>
                    </a:lnTo>
                    <a:lnTo>
                      <a:pt x="36" y="30"/>
                    </a:lnTo>
                    <a:lnTo>
                      <a:pt x="37" y="29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8" y="8"/>
                    </a:lnTo>
                    <a:lnTo>
                      <a:pt x="38" y="15"/>
                    </a:lnTo>
                    <a:lnTo>
                      <a:pt x="38" y="22"/>
                    </a:lnTo>
                    <a:lnTo>
                      <a:pt x="37" y="30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3" y="30"/>
                    </a:lnTo>
                    <a:lnTo>
                      <a:pt x="43" y="30"/>
                    </a:lnTo>
                    <a:lnTo>
                      <a:pt x="44" y="29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597"/>
              <p:cNvSpPr>
                <a:spLocks/>
              </p:cNvSpPr>
              <p:nvPr/>
            </p:nvSpPr>
            <p:spPr bwMode="auto">
              <a:xfrm>
                <a:off x="3298" y="2838"/>
                <a:ext cx="7" cy="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5" y="2"/>
                  </a:cxn>
                </a:cxnLst>
                <a:rect l="0" t="0" r="r" b="b"/>
                <a:pathLst>
                  <a:path w="7" h="4">
                    <a:moveTo>
                      <a:pt x="5" y="2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598"/>
              <p:cNvSpPr>
                <a:spLocks/>
              </p:cNvSpPr>
              <p:nvPr/>
            </p:nvSpPr>
            <p:spPr bwMode="auto">
              <a:xfrm>
                <a:off x="3303" y="2808"/>
                <a:ext cx="6" cy="3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2"/>
                  </a:cxn>
                  <a:cxn ang="0">
                    <a:pos x="0" y="32"/>
                  </a:cxn>
                  <a:cxn ang="0">
                    <a:pos x="2" y="32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32">
                    <a:moveTo>
                      <a:pt x="4" y="0"/>
                    </a:moveTo>
                    <a:lnTo>
                      <a:pt x="3" y="2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599"/>
              <p:cNvSpPr>
                <a:spLocks/>
              </p:cNvSpPr>
              <p:nvPr/>
            </p:nvSpPr>
            <p:spPr bwMode="auto">
              <a:xfrm>
                <a:off x="3307" y="2808"/>
                <a:ext cx="3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600"/>
              <p:cNvSpPr>
                <a:spLocks/>
              </p:cNvSpPr>
              <p:nvPr/>
            </p:nvSpPr>
            <p:spPr bwMode="auto">
              <a:xfrm>
                <a:off x="3304" y="2810"/>
                <a:ext cx="6" cy="30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2" y="29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9"/>
                  </a:cxn>
                </a:cxnLst>
                <a:rect l="0" t="0" r="r" b="b"/>
                <a:pathLst>
                  <a:path w="6" h="30">
                    <a:moveTo>
                      <a:pt x="2" y="29"/>
                    </a:moveTo>
                    <a:lnTo>
                      <a:pt x="2" y="29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601"/>
              <p:cNvSpPr>
                <a:spLocks/>
              </p:cNvSpPr>
              <p:nvPr/>
            </p:nvSpPr>
            <p:spPr bwMode="auto">
              <a:xfrm>
                <a:off x="3304" y="2838"/>
                <a:ext cx="5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3" y="1"/>
                  </a:cxn>
                </a:cxnLst>
                <a:rect l="0" t="0" r="r" b="b"/>
                <a:pathLst>
                  <a:path w="5" h="3">
                    <a:moveTo>
                      <a:pt x="3" y="1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602"/>
              <p:cNvSpPr>
                <a:spLocks/>
              </p:cNvSpPr>
              <p:nvPr/>
            </p:nvSpPr>
            <p:spPr bwMode="auto">
              <a:xfrm>
                <a:off x="3307" y="2838"/>
                <a:ext cx="3" cy="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603"/>
              <p:cNvSpPr>
                <a:spLocks/>
              </p:cNvSpPr>
              <p:nvPr/>
            </p:nvSpPr>
            <p:spPr bwMode="auto">
              <a:xfrm>
                <a:off x="3308" y="2808"/>
                <a:ext cx="6" cy="3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2"/>
                  </a:cxn>
                  <a:cxn ang="0">
                    <a:pos x="0" y="31"/>
                  </a:cxn>
                  <a:cxn ang="0">
                    <a:pos x="2" y="31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6" h="31">
                    <a:moveTo>
                      <a:pt x="5" y="0"/>
                    </a:moveTo>
                    <a:lnTo>
                      <a:pt x="4" y="2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604"/>
              <p:cNvSpPr>
                <a:spLocks/>
              </p:cNvSpPr>
              <p:nvPr/>
            </p:nvSpPr>
            <p:spPr bwMode="auto">
              <a:xfrm>
                <a:off x="3313" y="2808"/>
                <a:ext cx="2" cy="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605"/>
              <p:cNvSpPr>
                <a:spLocks/>
              </p:cNvSpPr>
              <p:nvPr/>
            </p:nvSpPr>
            <p:spPr bwMode="auto">
              <a:xfrm>
                <a:off x="3308" y="2810"/>
                <a:ext cx="7" cy="32"/>
              </a:xfrm>
              <a:custGeom>
                <a:avLst/>
                <a:gdLst/>
                <a:ahLst/>
                <a:cxnLst>
                  <a:cxn ang="0">
                    <a:pos x="1" y="32"/>
                  </a:cxn>
                  <a:cxn ang="0">
                    <a:pos x="2" y="31"/>
                  </a:cxn>
                  <a:cxn ang="0">
                    <a:pos x="4" y="23"/>
                  </a:cxn>
                  <a:cxn ang="0">
                    <a:pos x="5" y="16"/>
                  </a:cxn>
                  <a:cxn ang="0">
                    <a:pos x="6" y="8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8"/>
                  </a:cxn>
                  <a:cxn ang="0">
                    <a:pos x="3" y="15"/>
                  </a:cxn>
                  <a:cxn ang="0">
                    <a:pos x="1" y="23"/>
                  </a:cxn>
                  <a:cxn ang="0">
                    <a:pos x="0" y="30"/>
                  </a:cxn>
                  <a:cxn ang="0">
                    <a:pos x="1" y="29"/>
                  </a:cxn>
                  <a:cxn ang="0">
                    <a:pos x="1" y="32"/>
                  </a:cxn>
                  <a:cxn ang="0">
                    <a:pos x="2" y="32"/>
                  </a:cxn>
                  <a:cxn ang="0">
                    <a:pos x="2" y="31"/>
                  </a:cxn>
                  <a:cxn ang="0">
                    <a:pos x="1" y="32"/>
                  </a:cxn>
                </a:cxnLst>
                <a:rect l="0" t="0" r="r" b="b"/>
                <a:pathLst>
                  <a:path w="7" h="32">
                    <a:moveTo>
                      <a:pt x="1" y="32"/>
                    </a:moveTo>
                    <a:lnTo>
                      <a:pt x="2" y="31"/>
                    </a:lnTo>
                    <a:lnTo>
                      <a:pt x="4" y="23"/>
                    </a:lnTo>
                    <a:lnTo>
                      <a:pt x="5" y="16"/>
                    </a:lnTo>
                    <a:lnTo>
                      <a:pt x="6" y="8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8"/>
                    </a:lnTo>
                    <a:lnTo>
                      <a:pt x="3" y="15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606"/>
              <p:cNvSpPr>
                <a:spLocks/>
              </p:cNvSpPr>
              <p:nvPr/>
            </p:nvSpPr>
            <p:spPr bwMode="auto">
              <a:xfrm>
                <a:off x="3257" y="2839"/>
                <a:ext cx="5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8" y="3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7" y="3"/>
                  </a:cxn>
                  <a:cxn ang="0">
                    <a:pos x="30" y="3"/>
                  </a:cxn>
                  <a:cxn ang="0">
                    <a:pos x="33" y="3"/>
                  </a:cxn>
                  <a:cxn ang="0">
                    <a:pos x="36" y="3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3"/>
                  </a:cxn>
                  <a:cxn ang="0">
                    <a:pos x="52" y="3"/>
                  </a:cxn>
                  <a:cxn ang="0">
                    <a:pos x="52" y="0"/>
                  </a:cxn>
                  <a:cxn ang="0">
                    <a:pos x="49" y="0"/>
                  </a:cxn>
                  <a:cxn ang="0">
                    <a:pos x="46" y="0"/>
                  </a:cxn>
                  <a:cxn ang="0">
                    <a:pos x="43" y="0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rect l="0" t="0" r="r" b="b"/>
                <a:pathLst>
                  <a:path w="52" h="3">
                    <a:moveTo>
                      <a:pt x="0" y="2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2" y="3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607"/>
              <p:cNvSpPr>
                <a:spLocks/>
              </p:cNvSpPr>
              <p:nvPr/>
            </p:nvSpPr>
            <p:spPr bwMode="auto">
              <a:xfrm>
                <a:off x="3252" y="2809"/>
                <a:ext cx="8" cy="3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2" y="9"/>
                  </a:cxn>
                  <a:cxn ang="0">
                    <a:pos x="3" y="17"/>
                  </a:cxn>
                  <a:cxn ang="0">
                    <a:pos x="4" y="24"/>
                  </a:cxn>
                  <a:cxn ang="0">
                    <a:pos x="5" y="32"/>
                  </a:cxn>
                  <a:cxn ang="0">
                    <a:pos x="8" y="32"/>
                  </a:cxn>
                  <a:cxn ang="0">
                    <a:pos x="7" y="24"/>
                  </a:cxn>
                  <a:cxn ang="0">
                    <a:pos x="5" y="16"/>
                  </a:cxn>
                  <a:cxn ang="0">
                    <a:pos x="4" y="9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1" y="1"/>
                    </a:lnTo>
                    <a:lnTo>
                      <a:pt x="2" y="9"/>
                    </a:lnTo>
                    <a:lnTo>
                      <a:pt x="3" y="17"/>
                    </a:lnTo>
                    <a:lnTo>
                      <a:pt x="4" y="2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24"/>
                    </a:lnTo>
                    <a:lnTo>
                      <a:pt x="5" y="16"/>
                    </a:lnTo>
                    <a:lnTo>
                      <a:pt x="4" y="9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608"/>
              <p:cNvSpPr>
                <a:spLocks/>
              </p:cNvSpPr>
              <p:nvPr/>
            </p:nvSpPr>
            <p:spPr bwMode="auto">
              <a:xfrm>
                <a:off x="3254" y="2809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609"/>
              <p:cNvSpPr>
                <a:spLocks/>
              </p:cNvSpPr>
              <p:nvPr/>
            </p:nvSpPr>
            <p:spPr bwMode="auto">
              <a:xfrm>
                <a:off x="3254" y="2810"/>
                <a:ext cx="6" cy="30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6" y="29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6" y="29"/>
                  </a:cxn>
                </a:cxnLst>
                <a:rect l="0" t="0" r="r" b="b"/>
                <a:pathLst>
                  <a:path w="6" h="30">
                    <a:moveTo>
                      <a:pt x="6" y="29"/>
                    </a:moveTo>
                    <a:lnTo>
                      <a:pt x="6" y="29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610"/>
              <p:cNvSpPr>
                <a:spLocks/>
              </p:cNvSpPr>
              <p:nvPr/>
            </p:nvSpPr>
            <p:spPr bwMode="auto">
              <a:xfrm>
                <a:off x="3258" y="2838"/>
                <a:ext cx="5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1"/>
                  </a:cxn>
                </a:cxnLst>
                <a:rect l="0" t="0" r="r" b="b"/>
                <a:pathLst>
                  <a:path w="5" h="3">
                    <a:moveTo>
                      <a:pt x="4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611"/>
              <p:cNvSpPr>
                <a:spLocks/>
              </p:cNvSpPr>
              <p:nvPr/>
            </p:nvSpPr>
            <p:spPr bwMode="auto">
              <a:xfrm>
                <a:off x="3262" y="2838"/>
                <a:ext cx="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612"/>
              <p:cNvSpPr>
                <a:spLocks/>
              </p:cNvSpPr>
              <p:nvPr/>
            </p:nvSpPr>
            <p:spPr bwMode="auto">
              <a:xfrm>
                <a:off x="3258" y="2809"/>
                <a:ext cx="6" cy="3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4" y="30"/>
                  </a:cxn>
                  <a:cxn ang="0">
                    <a:pos x="6" y="3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30">
                    <a:moveTo>
                      <a:pt x="1" y="0"/>
                    </a:moveTo>
                    <a:lnTo>
                      <a:pt x="0" y="1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613"/>
              <p:cNvSpPr>
                <a:spLocks/>
              </p:cNvSpPr>
              <p:nvPr/>
            </p:nvSpPr>
            <p:spPr bwMode="auto">
              <a:xfrm>
                <a:off x="3259" y="2809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614"/>
              <p:cNvSpPr>
                <a:spLocks/>
              </p:cNvSpPr>
              <p:nvPr/>
            </p:nvSpPr>
            <p:spPr bwMode="auto">
              <a:xfrm>
                <a:off x="3259" y="2810"/>
                <a:ext cx="6" cy="30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6" y="29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" y="29"/>
                  </a:cxn>
                  <a:cxn ang="0">
                    <a:pos x="4" y="30"/>
                  </a:cxn>
                  <a:cxn ang="0">
                    <a:pos x="4" y="29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6" y="28"/>
                  </a:cxn>
                </a:cxnLst>
                <a:rect l="0" t="0" r="r" b="b"/>
                <a:pathLst>
                  <a:path w="6" h="30">
                    <a:moveTo>
                      <a:pt x="6" y="28"/>
                    </a:moveTo>
                    <a:lnTo>
                      <a:pt x="6" y="29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615"/>
              <p:cNvSpPr>
                <a:spLocks/>
              </p:cNvSpPr>
              <p:nvPr/>
            </p:nvSpPr>
            <p:spPr bwMode="auto">
              <a:xfrm>
                <a:off x="3263" y="2838"/>
                <a:ext cx="7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5" y="1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616"/>
              <p:cNvSpPr>
                <a:spLocks/>
              </p:cNvSpPr>
              <p:nvPr/>
            </p:nvSpPr>
            <p:spPr bwMode="auto">
              <a:xfrm>
                <a:off x="3268" y="2838"/>
                <a:ext cx="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617"/>
              <p:cNvSpPr>
                <a:spLocks/>
              </p:cNvSpPr>
              <p:nvPr/>
            </p:nvSpPr>
            <p:spPr bwMode="auto">
              <a:xfrm>
                <a:off x="3265" y="2809"/>
                <a:ext cx="5" cy="3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3" y="30"/>
                  </a:cxn>
                  <a:cxn ang="0">
                    <a:pos x="5" y="3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5" h="30">
                    <a:moveTo>
                      <a:pt x="2" y="0"/>
                    </a:moveTo>
                    <a:lnTo>
                      <a:pt x="1" y="1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618"/>
              <p:cNvSpPr>
                <a:spLocks/>
              </p:cNvSpPr>
              <p:nvPr/>
            </p:nvSpPr>
            <p:spPr bwMode="auto">
              <a:xfrm>
                <a:off x="3266" y="2809"/>
                <a:ext cx="3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619"/>
              <p:cNvSpPr>
                <a:spLocks/>
              </p:cNvSpPr>
              <p:nvPr/>
            </p:nvSpPr>
            <p:spPr bwMode="auto">
              <a:xfrm>
                <a:off x="3266" y="2810"/>
                <a:ext cx="5" cy="31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5" y="3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0"/>
                  </a:cxn>
                  <a:cxn ang="0">
                    <a:pos x="4" y="31"/>
                  </a:cxn>
                  <a:cxn ang="0">
                    <a:pos x="3" y="30"/>
                  </a:cxn>
                  <a:cxn ang="0">
                    <a:pos x="3" y="31"/>
                  </a:cxn>
                  <a:cxn ang="0">
                    <a:pos x="4" y="31"/>
                  </a:cxn>
                  <a:cxn ang="0">
                    <a:pos x="4" y="28"/>
                  </a:cxn>
                </a:cxnLst>
                <a:rect l="0" t="0" r="r" b="b"/>
                <a:pathLst>
                  <a:path w="5" h="31">
                    <a:moveTo>
                      <a:pt x="4" y="28"/>
                    </a:moveTo>
                    <a:lnTo>
                      <a:pt x="5" y="3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620"/>
              <p:cNvSpPr>
                <a:spLocks/>
              </p:cNvSpPr>
              <p:nvPr/>
            </p:nvSpPr>
            <p:spPr bwMode="auto">
              <a:xfrm>
                <a:off x="3270" y="2838"/>
                <a:ext cx="7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5" y="2"/>
                  </a:cxn>
                </a:cxnLst>
                <a:rect l="0" t="0" r="r" b="b"/>
                <a:pathLst>
                  <a:path w="7" h="3">
                    <a:moveTo>
                      <a:pt x="5" y="2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621"/>
              <p:cNvSpPr>
                <a:spLocks/>
              </p:cNvSpPr>
              <p:nvPr/>
            </p:nvSpPr>
            <p:spPr bwMode="auto">
              <a:xfrm>
                <a:off x="3274" y="2809"/>
                <a:ext cx="3" cy="3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1" y="24"/>
                  </a:cxn>
                  <a:cxn ang="0">
                    <a:pos x="1" y="31"/>
                  </a:cxn>
                  <a:cxn ang="0">
                    <a:pos x="3" y="31"/>
                  </a:cxn>
                  <a:cxn ang="0">
                    <a:pos x="3" y="24"/>
                  </a:cxn>
                  <a:cxn ang="0">
                    <a:pos x="3" y="16"/>
                  </a:cxn>
                  <a:cxn ang="0">
                    <a:pos x="2" y="9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31">
                    <a:moveTo>
                      <a:pt x="1" y="0"/>
                    </a:moveTo>
                    <a:lnTo>
                      <a:pt x="0" y="1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1" y="24"/>
                    </a:lnTo>
                    <a:lnTo>
                      <a:pt x="1" y="31"/>
                    </a:lnTo>
                    <a:lnTo>
                      <a:pt x="3" y="31"/>
                    </a:lnTo>
                    <a:lnTo>
                      <a:pt x="3" y="24"/>
                    </a:lnTo>
                    <a:lnTo>
                      <a:pt x="3" y="16"/>
                    </a:lnTo>
                    <a:lnTo>
                      <a:pt x="2" y="9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622"/>
              <p:cNvSpPr>
                <a:spLocks/>
              </p:cNvSpPr>
              <p:nvPr/>
            </p:nvSpPr>
            <p:spPr bwMode="auto">
              <a:xfrm>
                <a:off x="3275" y="2809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623"/>
              <p:cNvSpPr>
                <a:spLocks/>
              </p:cNvSpPr>
              <p:nvPr/>
            </p:nvSpPr>
            <p:spPr bwMode="auto">
              <a:xfrm>
                <a:off x="3275" y="2810"/>
                <a:ext cx="3" cy="31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3" y="3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30"/>
                  </a:cxn>
                  <a:cxn ang="0">
                    <a:pos x="2" y="31"/>
                  </a:cxn>
                  <a:cxn ang="0">
                    <a:pos x="1" y="30"/>
                  </a:cxn>
                  <a:cxn ang="0">
                    <a:pos x="1" y="31"/>
                  </a:cxn>
                  <a:cxn ang="0">
                    <a:pos x="2" y="31"/>
                  </a:cxn>
                  <a:cxn ang="0">
                    <a:pos x="2" y="28"/>
                  </a:cxn>
                </a:cxnLst>
                <a:rect l="0" t="0" r="r" b="b"/>
                <a:pathLst>
                  <a:path w="3" h="31">
                    <a:moveTo>
                      <a:pt x="2" y="28"/>
                    </a:moveTo>
                    <a:lnTo>
                      <a:pt x="3" y="3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624"/>
              <p:cNvSpPr>
                <a:spLocks/>
              </p:cNvSpPr>
              <p:nvPr/>
            </p:nvSpPr>
            <p:spPr bwMode="auto">
              <a:xfrm>
                <a:off x="3277" y="2838"/>
                <a:ext cx="14" cy="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2" y="1"/>
                  </a:cxn>
                </a:cxnLst>
                <a:rect l="0" t="0" r="r" b="b"/>
                <a:pathLst>
                  <a:path w="14" h="3">
                    <a:moveTo>
                      <a:pt x="12" y="1"/>
                    </a:moveTo>
                    <a:lnTo>
                      <a:pt x="13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625"/>
              <p:cNvSpPr>
                <a:spLocks/>
              </p:cNvSpPr>
              <p:nvPr/>
            </p:nvSpPr>
            <p:spPr bwMode="auto">
              <a:xfrm>
                <a:off x="3289" y="2838"/>
                <a:ext cx="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626"/>
              <p:cNvSpPr>
                <a:spLocks/>
              </p:cNvSpPr>
              <p:nvPr/>
            </p:nvSpPr>
            <p:spPr bwMode="auto">
              <a:xfrm>
                <a:off x="3289" y="2809"/>
                <a:ext cx="4" cy="3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0" y="30"/>
                  </a:cxn>
                  <a:cxn ang="0">
                    <a:pos x="3" y="3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30">
                    <a:moveTo>
                      <a:pt x="3" y="0"/>
                    </a:moveTo>
                    <a:lnTo>
                      <a:pt x="2" y="1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627"/>
              <p:cNvSpPr>
                <a:spLocks/>
              </p:cNvSpPr>
              <p:nvPr/>
            </p:nvSpPr>
            <p:spPr bwMode="auto">
              <a:xfrm>
                <a:off x="3292" y="2809"/>
                <a:ext cx="2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628"/>
              <p:cNvSpPr>
                <a:spLocks/>
              </p:cNvSpPr>
              <p:nvPr/>
            </p:nvSpPr>
            <p:spPr bwMode="auto">
              <a:xfrm>
                <a:off x="3290" y="2810"/>
                <a:ext cx="4" cy="31"/>
              </a:xfrm>
              <a:custGeom>
                <a:avLst/>
                <a:gdLst/>
                <a:ahLst/>
                <a:cxnLst>
                  <a:cxn ang="0">
                    <a:pos x="1" y="28"/>
                  </a:cxn>
                  <a:cxn ang="0">
                    <a:pos x="3" y="30"/>
                  </a:cxn>
                  <a:cxn ang="0">
                    <a:pos x="3" y="22"/>
                  </a:cxn>
                  <a:cxn ang="0">
                    <a:pos x="3" y="15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8"/>
                  </a:cxn>
                  <a:cxn ang="0">
                    <a:pos x="1" y="15"/>
                  </a:cxn>
                  <a:cxn ang="0">
                    <a:pos x="1" y="22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0" y="30"/>
                  </a:cxn>
                  <a:cxn ang="0">
                    <a:pos x="0" y="31"/>
                  </a:cxn>
                  <a:cxn ang="0">
                    <a:pos x="1" y="31"/>
                  </a:cxn>
                  <a:cxn ang="0">
                    <a:pos x="1" y="28"/>
                  </a:cxn>
                </a:cxnLst>
                <a:rect l="0" t="0" r="r" b="b"/>
                <a:pathLst>
                  <a:path w="4" h="31">
                    <a:moveTo>
                      <a:pt x="1" y="28"/>
                    </a:moveTo>
                    <a:lnTo>
                      <a:pt x="3" y="30"/>
                    </a:lnTo>
                    <a:lnTo>
                      <a:pt x="3" y="22"/>
                    </a:lnTo>
                    <a:lnTo>
                      <a:pt x="3" y="15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8"/>
                    </a:lnTo>
                    <a:lnTo>
                      <a:pt x="1" y="15"/>
                    </a:lnTo>
                    <a:lnTo>
                      <a:pt x="1" y="22"/>
                    </a:lnTo>
                    <a:lnTo>
                      <a:pt x="0" y="30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629"/>
              <p:cNvSpPr>
                <a:spLocks/>
              </p:cNvSpPr>
              <p:nvPr/>
            </p:nvSpPr>
            <p:spPr bwMode="auto">
              <a:xfrm>
                <a:off x="3291" y="2838"/>
                <a:ext cx="8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6" y="1"/>
                  </a:cxn>
                </a:cxnLst>
                <a:rect l="0" t="0" r="r" b="b"/>
                <a:pathLst>
                  <a:path w="8" h="3">
                    <a:moveTo>
                      <a:pt x="6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630"/>
              <p:cNvSpPr>
                <a:spLocks/>
              </p:cNvSpPr>
              <p:nvPr/>
            </p:nvSpPr>
            <p:spPr bwMode="auto">
              <a:xfrm>
                <a:off x="3297" y="2808"/>
                <a:ext cx="5" cy="3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2"/>
                  </a:cxn>
                  <a:cxn ang="0">
                    <a:pos x="0" y="31"/>
                  </a:cxn>
                  <a:cxn ang="0">
                    <a:pos x="2" y="31"/>
                  </a:cxn>
                  <a:cxn ang="0">
                    <a:pos x="5" y="2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4" y="0"/>
                  </a:cxn>
                </a:cxnLst>
                <a:rect l="0" t="0" r="r" b="b"/>
                <a:pathLst>
                  <a:path w="5" h="31">
                    <a:moveTo>
                      <a:pt x="4" y="0"/>
                    </a:moveTo>
                    <a:lnTo>
                      <a:pt x="3" y="2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631"/>
              <p:cNvSpPr>
                <a:spLocks/>
              </p:cNvSpPr>
              <p:nvPr/>
            </p:nvSpPr>
            <p:spPr bwMode="auto">
              <a:xfrm>
                <a:off x="3300" y="2808"/>
                <a:ext cx="3" cy="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632"/>
              <p:cNvSpPr>
                <a:spLocks/>
              </p:cNvSpPr>
              <p:nvPr/>
            </p:nvSpPr>
            <p:spPr bwMode="auto">
              <a:xfrm>
                <a:off x="3298" y="2810"/>
                <a:ext cx="5" cy="30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2" y="29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8"/>
                  </a:cxn>
                </a:cxnLst>
                <a:rect l="0" t="0" r="r" b="b"/>
                <a:pathLst>
                  <a:path w="5" h="30">
                    <a:moveTo>
                      <a:pt x="2" y="28"/>
                    </a:moveTo>
                    <a:lnTo>
                      <a:pt x="2" y="29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633"/>
              <p:cNvSpPr>
                <a:spLocks/>
              </p:cNvSpPr>
              <p:nvPr/>
            </p:nvSpPr>
            <p:spPr bwMode="auto">
              <a:xfrm>
                <a:off x="3203" y="2845"/>
                <a:ext cx="166" cy="584"/>
              </a:xfrm>
              <a:custGeom>
                <a:avLst/>
                <a:gdLst/>
                <a:ahLst/>
                <a:cxnLst>
                  <a:cxn ang="0">
                    <a:pos x="116" y="6"/>
                  </a:cxn>
                  <a:cxn ang="0">
                    <a:pos x="122" y="11"/>
                  </a:cxn>
                  <a:cxn ang="0">
                    <a:pos x="128" y="16"/>
                  </a:cxn>
                  <a:cxn ang="0">
                    <a:pos x="134" y="21"/>
                  </a:cxn>
                  <a:cxn ang="0">
                    <a:pos x="140" y="27"/>
                  </a:cxn>
                  <a:cxn ang="0">
                    <a:pos x="144" y="34"/>
                  </a:cxn>
                  <a:cxn ang="0">
                    <a:pos x="147" y="41"/>
                  </a:cxn>
                  <a:cxn ang="0">
                    <a:pos x="149" y="49"/>
                  </a:cxn>
                  <a:cxn ang="0">
                    <a:pos x="162" y="246"/>
                  </a:cxn>
                  <a:cxn ang="0">
                    <a:pos x="166" y="361"/>
                  </a:cxn>
                  <a:cxn ang="0">
                    <a:pos x="165" y="425"/>
                  </a:cxn>
                  <a:cxn ang="0">
                    <a:pos x="160" y="487"/>
                  </a:cxn>
                  <a:cxn ang="0">
                    <a:pos x="150" y="547"/>
                  </a:cxn>
                  <a:cxn ang="0">
                    <a:pos x="142" y="578"/>
                  </a:cxn>
                  <a:cxn ang="0">
                    <a:pos x="138" y="581"/>
                  </a:cxn>
                  <a:cxn ang="0">
                    <a:pos x="134" y="583"/>
                  </a:cxn>
                  <a:cxn ang="0">
                    <a:pos x="129" y="584"/>
                  </a:cxn>
                  <a:cxn ang="0">
                    <a:pos x="35" y="583"/>
                  </a:cxn>
                  <a:cxn ang="0">
                    <a:pos x="28" y="580"/>
                  </a:cxn>
                  <a:cxn ang="0">
                    <a:pos x="25" y="574"/>
                  </a:cxn>
                  <a:cxn ang="0">
                    <a:pos x="22" y="566"/>
                  </a:cxn>
                  <a:cxn ang="0">
                    <a:pos x="20" y="559"/>
                  </a:cxn>
                  <a:cxn ang="0">
                    <a:pos x="11" y="516"/>
                  </a:cxn>
                  <a:cxn ang="0">
                    <a:pos x="5" y="472"/>
                  </a:cxn>
                  <a:cxn ang="0">
                    <a:pos x="1" y="427"/>
                  </a:cxn>
                  <a:cxn ang="0">
                    <a:pos x="0" y="381"/>
                  </a:cxn>
                  <a:cxn ang="0">
                    <a:pos x="3" y="236"/>
                  </a:cxn>
                  <a:cxn ang="0">
                    <a:pos x="14" y="45"/>
                  </a:cxn>
                  <a:cxn ang="0">
                    <a:pos x="17" y="38"/>
                  </a:cxn>
                  <a:cxn ang="0">
                    <a:pos x="20" y="31"/>
                  </a:cxn>
                  <a:cxn ang="0">
                    <a:pos x="24" y="25"/>
                  </a:cxn>
                  <a:cxn ang="0">
                    <a:pos x="29" y="20"/>
                  </a:cxn>
                  <a:cxn ang="0">
                    <a:pos x="35" y="15"/>
                  </a:cxn>
                  <a:cxn ang="0">
                    <a:pos x="41" y="11"/>
                  </a:cxn>
                  <a:cxn ang="0">
                    <a:pos x="47" y="6"/>
                  </a:cxn>
                  <a:cxn ang="0">
                    <a:pos x="53" y="3"/>
                  </a:cxn>
                  <a:cxn ang="0">
                    <a:pos x="61" y="2"/>
                  </a:cxn>
                  <a:cxn ang="0">
                    <a:pos x="69" y="1"/>
                  </a:cxn>
                  <a:cxn ang="0">
                    <a:pos x="77" y="0"/>
                  </a:cxn>
                  <a:cxn ang="0">
                    <a:pos x="85" y="0"/>
                  </a:cxn>
                  <a:cxn ang="0">
                    <a:pos x="93" y="1"/>
                  </a:cxn>
                  <a:cxn ang="0">
                    <a:pos x="101" y="2"/>
                  </a:cxn>
                  <a:cxn ang="0">
                    <a:pos x="109" y="3"/>
                  </a:cxn>
                </a:cxnLst>
                <a:rect l="0" t="0" r="r" b="b"/>
                <a:pathLst>
                  <a:path w="166" h="584">
                    <a:moveTo>
                      <a:pt x="113" y="4"/>
                    </a:moveTo>
                    <a:lnTo>
                      <a:pt x="116" y="6"/>
                    </a:lnTo>
                    <a:lnTo>
                      <a:pt x="119" y="9"/>
                    </a:lnTo>
                    <a:lnTo>
                      <a:pt x="122" y="11"/>
                    </a:lnTo>
                    <a:lnTo>
                      <a:pt x="125" y="13"/>
                    </a:lnTo>
                    <a:lnTo>
                      <a:pt x="128" y="16"/>
                    </a:lnTo>
                    <a:lnTo>
                      <a:pt x="131" y="18"/>
                    </a:lnTo>
                    <a:lnTo>
                      <a:pt x="134" y="21"/>
                    </a:lnTo>
                    <a:lnTo>
                      <a:pt x="137" y="24"/>
                    </a:lnTo>
                    <a:lnTo>
                      <a:pt x="140" y="27"/>
                    </a:lnTo>
                    <a:lnTo>
                      <a:pt x="142" y="31"/>
                    </a:lnTo>
                    <a:lnTo>
                      <a:pt x="144" y="34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5"/>
                    </a:lnTo>
                    <a:lnTo>
                      <a:pt x="149" y="49"/>
                    </a:lnTo>
                    <a:lnTo>
                      <a:pt x="149" y="54"/>
                    </a:lnTo>
                    <a:lnTo>
                      <a:pt x="162" y="246"/>
                    </a:lnTo>
                    <a:lnTo>
                      <a:pt x="165" y="329"/>
                    </a:lnTo>
                    <a:lnTo>
                      <a:pt x="166" y="361"/>
                    </a:lnTo>
                    <a:lnTo>
                      <a:pt x="166" y="393"/>
                    </a:lnTo>
                    <a:lnTo>
                      <a:pt x="165" y="425"/>
                    </a:lnTo>
                    <a:lnTo>
                      <a:pt x="163" y="456"/>
                    </a:lnTo>
                    <a:lnTo>
                      <a:pt x="160" y="487"/>
                    </a:lnTo>
                    <a:lnTo>
                      <a:pt x="156" y="517"/>
                    </a:lnTo>
                    <a:lnTo>
                      <a:pt x="150" y="547"/>
                    </a:lnTo>
                    <a:lnTo>
                      <a:pt x="143" y="575"/>
                    </a:lnTo>
                    <a:lnTo>
                      <a:pt x="142" y="578"/>
                    </a:lnTo>
                    <a:lnTo>
                      <a:pt x="140" y="579"/>
                    </a:lnTo>
                    <a:lnTo>
                      <a:pt x="138" y="581"/>
                    </a:lnTo>
                    <a:lnTo>
                      <a:pt x="136" y="582"/>
                    </a:lnTo>
                    <a:lnTo>
                      <a:pt x="134" y="583"/>
                    </a:lnTo>
                    <a:lnTo>
                      <a:pt x="132" y="584"/>
                    </a:lnTo>
                    <a:lnTo>
                      <a:pt x="129" y="584"/>
                    </a:lnTo>
                    <a:lnTo>
                      <a:pt x="127" y="584"/>
                    </a:lnTo>
                    <a:lnTo>
                      <a:pt x="35" y="583"/>
                    </a:lnTo>
                    <a:lnTo>
                      <a:pt x="31" y="582"/>
                    </a:lnTo>
                    <a:lnTo>
                      <a:pt x="28" y="580"/>
                    </a:lnTo>
                    <a:lnTo>
                      <a:pt x="26" y="577"/>
                    </a:lnTo>
                    <a:lnTo>
                      <a:pt x="25" y="574"/>
                    </a:lnTo>
                    <a:lnTo>
                      <a:pt x="23" y="570"/>
                    </a:lnTo>
                    <a:lnTo>
                      <a:pt x="22" y="566"/>
                    </a:lnTo>
                    <a:lnTo>
                      <a:pt x="21" y="562"/>
                    </a:lnTo>
                    <a:lnTo>
                      <a:pt x="20" y="559"/>
                    </a:lnTo>
                    <a:lnTo>
                      <a:pt x="15" y="538"/>
                    </a:lnTo>
                    <a:lnTo>
                      <a:pt x="11" y="516"/>
                    </a:lnTo>
                    <a:lnTo>
                      <a:pt x="8" y="495"/>
                    </a:lnTo>
                    <a:lnTo>
                      <a:pt x="5" y="472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4"/>
                    </a:lnTo>
                    <a:lnTo>
                      <a:pt x="0" y="381"/>
                    </a:lnTo>
                    <a:lnTo>
                      <a:pt x="0" y="306"/>
                    </a:lnTo>
                    <a:lnTo>
                      <a:pt x="3" y="236"/>
                    </a:lnTo>
                    <a:lnTo>
                      <a:pt x="14" y="49"/>
                    </a:lnTo>
                    <a:lnTo>
                      <a:pt x="14" y="45"/>
                    </a:lnTo>
                    <a:lnTo>
                      <a:pt x="15" y="41"/>
                    </a:lnTo>
                    <a:lnTo>
                      <a:pt x="17" y="38"/>
                    </a:lnTo>
                    <a:lnTo>
                      <a:pt x="18" y="34"/>
                    </a:lnTo>
                    <a:lnTo>
                      <a:pt x="20" y="31"/>
                    </a:lnTo>
                    <a:lnTo>
                      <a:pt x="22" y="28"/>
                    </a:lnTo>
                    <a:lnTo>
                      <a:pt x="24" y="25"/>
                    </a:lnTo>
                    <a:lnTo>
                      <a:pt x="27" y="23"/>
                    </a:lnTo>
                    <a:lnTo>
                      <a:pt x="29" y="20"/>
                    </a:lnTo>
                    <a:lnTo>
                      <a:pt x="32" y="17"/>
                    </a:lnTo>
                    <a:lnTo>
                      <a:pt x="35" y="15"/>
                    </a:lnTo>
                    <a:lnTo>
                      <a:pt x="38" y="13"/>
                    </a:lnTo>
                    <a:lnTo>
                      <a:pt x="41" y="11"/>
                    </a:lnTo>
                    <a:lnTo>
                      <a:pt x="44" y="9"/>
                    </a:lnTo>
                    <a:lnTo>
                      <a:pt x="47" y="6"/>
                    </a:lnTo>
                    <a:lnTo>
                      <a:pt x="49" y="4"/>
                    </a:lnTo>
                    <a:lnTo>
                      <a:pt x="53" y="3"/>
                    </a:lnTo>
                    <a:lnTo>
                      <a:pt x="57" y="3"/>
                    </a:lnTo>
                    <a:lnTo>
                      <a:pt x="61" y="2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1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93" y="1"/>
                    </a:lnTo>
                    <a:lnTo>
                      <a:pt x="97" y="1"/>
                    </a:lnTo>
                    <a:lnTo>
                      <a:pt x="101" y="2"/>
                    </a:lnTo>
                    <a:lnTo>
                      <a:pt x="105" y="2"/>
                    </a:lnTo>
                    <a:lnTo>
                      <a:pt x="109" y="3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Rectangle 636"/>
              <p:cNvSpPr>
                <a:spLocks noChangeArrowheads="1"/>
              </p:cNvSpPr>
              <p:nvPr/>
            </p:nvSpPr>
            <p:spPr bwMode="auto">
              <a:xfrm rot="5400000">
                <a:off x="2964" y="3046"/>
                <a:ext cx="6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effectLst/>
                  </a:rPr>
                  <a:t>Conditioner</a:t>
                </a:r>
              </a:p>
            </p:txBody>
          </p:sp>
          <p:sp>
            <p:nvSpPr>
              <p:cNvPr id="337" name="Rectangle 637"/>
              <p:cNvSpPr>
                <a:spLocks noChangeArrowheads="1"/>
              </p:cNvSpPr>
              <p:nvPr/>
            </p:nvSpPr>
            <p:spPr bwMode="auto">
              <a:xfrm rot="5400000">
                <a:off x="2728" y="3046"/>
                <a:ext cx="6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effectLst/>
                  </a:rPr>
                  <a:t>Conditioner</a:t>
                </a:r>
              </a:p>
            </p:txBody>
          </p:sp>
          <p:sp>
            <p:nvSpPr>
              <p:cNvPr id="338" name="Freeform 582"/>
              <p:cNvSpPr>
                <a:spLocks/>
              </p:cNvSpPr>
              <p:nvPr/>
            </p:nvSpPr>
            <p:spPr bwMode="auto">
              <a:xfrm>
                <a:off x="3365" y="3121"/>
                <a:ext cx="9" cy="80"/>
              </a:xfrm>
              <a:custGeom>
                <a:avLst/>
                <a:gdLst/>
                <a:ahLst/>
                <a:cxnLst>
                  <a:cxn ang="0">
                    <a:pos x="9" y="80"/>
                  </a:cxn>
                  <a:cxn ang="0">
                    <a:pos x="9" y="8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2" y="80"/>
                  </a:cxn>
                  <a:cxn ang="0">
                    <a:pos x="2" y="80"/>
                  </a:cxn>
                  <a:cxn ang="0">
                    <a:pos x="9" y="80"/>
                  </a:cxn>
                </a:cxnLst>
                <a:rect l="0" t="0" r="r" b="b"/>
                <a:pathLst>
                  <a:path w="9" h="80">
                    <a:moveTo>
                      <a:pt x="9" y="80"/>
                    </a:moveTo>
                    <a:lnTo>
                      <a:pt x="9" y="8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9" y="8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583"/>
              <p:cNvSpPr>
                <a:spLocks/>
              </p:cNvSpPr>
              <p:nvPr/>
            </p:nvSpPr>
            <p:spPr bwMode="auto">
              <a:xfrm>
                <a:off x="3344" y="3201"/>
                <a:ext cx="31" cy="223"/>
              </a:xfrm>
              <a:custGeom>
                <a:avLst/>
                <a:gdLst/>
                <a:ahLst/>
                <a:cxnLst>
                  <a:cxn ang="0">
                    <a:pos x="7" y="223"/>
                  </a:cxn>
                  <a:cxn ang="0">
                    <a:pos x="7" y="222"/>
                  </a:cxn>
                  <a:cxn ang="0">
                    <a:pos x="14" y="196"/>
                  </a:cxn>
                  <a:cxn ang="0">
                    <a:pos x="19" y="170"/>
                  </a:cxn>
                  <a:cxn ang="0">
                    <a:pos x="24" y="142"/>
                  </a:cxn>
                  <a:cxn ang="0">
                    <a:pos x="27" y="115"/>
                  </a:cxn>
                  <a:cxn ang="0">
                    <a:pos x="29" y="87"/>
                  </a:cxn>
                  <a:cxn ang="0">
                    <a:pos x="30" y="58"/>
                  </a:cxn>
                  <a:cxn ang="0">
                    <a:pos x="31" y="29"/>
                  </a:cxn>
                  <a:cxn ang="0">
                    <a:pos x="30" y="0"/>
                  </a:cxn>
                  <a:cxn ang="0">
                    <a:pos x="23" y="0"/>
                  </a:cxn>
                  <a:cxn ang="0">
                    <a:pos x="23" y="29"/>
                  </a:cxn>
                  <a:cxn ang="0">
                    <a:pos x="23" y="58"/>
                  </a:cxn>
                  <a:cxn ang="0">
                    <a:pos x="21" y="86"/>
                  </a:cxn>
                  <a:cxn ang="0">
                    <a:pos x="19" y="114"/>
                  </a:cxn>
                  <a:cxn ang="0">
                    <a:pos x="16" y="141"/>
                  </a:cxn>
                  <a:cxn ang="0">
                    <a:pos x="12" y="168"/>
                  </a:cxn>
                  <a:cxn ang="0">
                    <a:pos x="6" y="194"/>
                  </a:cxn>
                  <a:cxn ang="0">
                    <a:pos x="0" y="220"/>
                  </a:cxn>
                  <a:cxn ang="0">
                    <a:pos x="0" y="219"/>
                  </a:cxn>
                  <a:cxn ang="0">
                    <a:pos x="7" y="223"/>
                  </a:cxn>
                  <a:cxn ang="0">
                    <a:pos x="7" y="223"/>
                  </a:cxn>
                  <a:cxn ang="0">
                    <a:pos x="7" y="222"/>
                  </a:cxn>
                  <a:cxn ang="0">
                    <a:pos x="7" y="223"/>
                  </a:cxn>
                </a:cxnLst>
                <a:rect l="0" t="0" r="r" b="b"/>
                <a:pathLst>
                  <a:path w="31" h="223">
                    <a:moveTo>
                      <a:pt x="7" y="223"/>
                    </a:moveTo>
                    <a:lnTo>
                      <a:pt x="7" y="222"/>
                    </a:lnTo>
                    <a:lnTo>
                      <a:pt x="14" y="196"/>
                    </a:lnTo>
                    <a:lnTo>
                      <a:pt x="19" y="170"/>
                    </a:lnTo>
                    <a:lnTo>
                      <a:pt x="24" y="142"/>
                    </a:lnTo>
                    <a:lnTo>
                      <a:pt x="27" y="115"/>
                    </a:lnTo>
                    <a:lnTo>
                      <a:pt x="29" y="87"/>
                    </a:lnTo>
                    <a:lnTo>
                      <a:pt x="30" y="58"/>
                    </a:lnTo>
                    <a:lnTo>
                      <a:pt x="31" y="29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23" y="29"/>
                    </a:lnTo>
                    <a:lnTo>
                      <a:pt x="23" y="58"/>
                    </a:lnTo>
                    <a:lnTo>
                      <a:pt x="21" y="86"/>
                    </a:lnTo>
                    <a:lnTo>
                      <a:pt x="19" y="114"/>
                    </a:lnTo>
                    <a:lnTo>
                      <a:pt x="16" y="141"/>
                    </a:lnTo>
                    <a:lnTo>
                      <a:pt x="12" y="168"/>
                    </a:lnTo>
                    <a:lnTo>
                      <a:pt x="6" y="194"/>
                    </a:lnTo>
                    <a:lnTo>
                      <a:pt x="0" y="220"/>
                    </a:lnTo>
                    <a:lnTo>
                      <a:pt x="0" y="219"/>
                    </a:lnTo>
                    <a:lnTo>
                      <a:pt x="7" y="223"/>
                    </a:lnTo>
                    <a:lnTo>
                      <a:pt x="7" y="223"/>
                    </a:lnTo>
                    <a:lnTo>
                      <a:pt x="7" y="222"/>
                    </a:lnTo>
                    <a:lnTo>
                      <a:pt x="7" y="223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787"/>
            <p:cNvGrpSpPr>
              <a:grpSpLocks/>
            </p:cNvGrpSpPr>
            <p:nvPr/>
          </p:nvGrpSpPr>
          <p:grpSpPr bwMode="auto">
            <a:xfrm>
              <a:off x="3455" y="2420"/>
              <a:ext cx="1001" cy="1000"/>
              <a:chOff x="3455" y="2418"/>
              <a:chExt cx="1001" cy="1000"/>
            </a:xfrm>
          </p:grpSpPr>
          <p:sp>
            <p:nvSpPr>
              <p:cNvPr id="85" name="Freeform 280"/>
              <p:cNvSpPr>
                <a:spLocks/>
              </p:cNvSpPr>
              <p:nvPr/>
            </p:nvSpPr>
            <p:spPr bwMode="auto">
              <a:xfrm>
                <a:off x="3462" y="2418"/>
                <a:ext cx="263" cy="993"/>
              </a:xfrm>
              <a:custGeom>
                <a:avLst/>
                <a:gdLst/>
                <a:ahLst/>
                <a:cxnLst>
                  <a:cxn ang="0">
                    <a:pos x="182" y="2"/>
                  </a:cxn>
                  <a:cxn ang="0">
                    <a:pos x="184" y="8"/>
                  </a:cxn>
                  <a:cxn ang="0">
                    <a:pos x="183" y="15"/>
                  </a:cxn>
                  <a:cxn ang="0">
                    <a:pos x="182" y="21"/>
                  </a:cxn>
                  <a:cxn ang="0">
                    <a:pos x="174" y="74"/>
                  </a:cxn>
                  <a:cxn ang="0">
                    <a:pos x="184" y="81"/>
                  </a:cxn>
                  <a:cxn ang="0">
                    <a:pos x="195" y="90"/>
                  </a:cxn>
                  <a:cxn ang="0">
                    <a:pos x="205" y="99"/>
                  </a:cxn>
                  <a:cxn ang="0">
                    <a:pos x="215" y="109"/>
                  </a:cxn>
                  <a:cxn ang="0">
                    <a:pos x="224" y="120"/>
                  </a:cxn>
                  <a:cxn ang="0">
                    <a:pos x="231" y="132"/>
                  </a:cxn>
                  <a:cxn ang="0">
                    <a:pos x="235" y="145"/>
                  </a:cxn>
                  <a:cxn ang="0">
                    <a:pos x="237" y="159"/>
                  </a:cxn>
                  <a:cxn ang="0">
                    <a:pos x="263" y="633"/>
                  </a:cxn>
                  <a:cxn ang="0">
                    <a:pos x="263" y="724"/>
                  </a:cxn>
                  <a:cxn ang="0">
                    <a:pos x="257" y="812"/>
                  </a:cxn>
                  <a:cxn ang="0">
                    <a:pos x="246" y="897"/>
                  </a:cxn>
                  <a:cxn ang="0">
                    <a:pos x="227" y="979"/>
                  </a:cxn>
                  <a:cxn ang="0">
                    <a:pos x="220" y="988"/>
                  </a:cxn>
                  <a:cxn ang="0">
                    <a:pos x="211" y="992"/>
                  </a:cxn>
                  <a:cxn ang="0">
                    <a:pos x="200" y="993"/>
                  </a:cxn>
                  <a:cxn ang="0">
                    <a:pos x="189" y="993"/>
                  </a:cxn>
                  <a:cxn ang="0">
                    <a:pos x="51" y="991"/>
                  </a:cxn>
                  <a:cxn ang="0">
                    <a:pos x="44" y="985"/>
                  </a:cxn>
                  <a:cxn ang="0">
                    <a:pos x="39" y="976"/>
                  </a:cxn>
                  <a:cxn ang="0">
                    <a:pos x="35" y="967"/>
                  </a:cxn>
                  <a:cxn ang="0">
                    <a:pos x="23" y="914"/>
                  </a:cxn>
                  <a:cxn ang="0">
                    <a:pos x="7" y="812"/>
                  </a:cxn>
                  <a:cxn ang="0">
                    <a:pos x="1" y="707"/>
                  </a:cxn>
                  <a:cxn ang="0">
                    <a:pos x="0" y="600"/>
                  </a:cxn>
                  <a:cxn ang="0">
                    <a:pos x="6" y="425"/>
                  </a:cxn>
                  <a:cxn ang="0">
                    <a:pos x="18" y="218"/>
                  </a:cxn>
                  <a:cxn ang="0">
                    <a:pos x="19" y="180"/>
                  </a:cxn>
                  <a:cxn ang="0">
                    <a:pos x="23" y="144"/>
                  </a:cxn>
                  <a:cxn ang="0">
                    <a:pos x="37" y="112"/>
                  </a:cxn>
                  <a:cxn ang="0">
                    <a:pos x="83" y="73"/>
                  </a:cxn>
                  <a:cxn ang="0">
                    <a:pos x="81" y="56"/>
                  </a:cxn>
                  <a:cxn ang="0">
                    <a:pos x="77" y="40"/>
                  </a:cxn>
                  <a:cxn ang="0">
                    <a:pos x="75" y="23"/>
                  </a:cxn>
                  <a:cxn ang="0">
                    <a:pos x="74" y="6"/>
                  </a:cxn>
                  <a:cxn ang="0">
                    <a:pos x="76" y="3"/>
                  </a:cxn>
                  <a:cxn ang="0">
                    <a:pos x="79" y="1"/>
                  </a:cxn>
                  <a:cxn ang="0">
                    <a:pos x="83" y="0"/>
                  </a:cxn>
                  <a:cxn ang="0">
                    <a:pos x="86" y="0"/>
                  </a:cxn>
                  <a:cxn ang="0">
                    <a:pos x="99" y="0"/>
                  </a:cxn>
                  <a:cxn ang="0">
                    <a:pos x="111" y="0"/>
                  </a:cxn>
                  <a:cxn ang="0">
                    <a:pos x="122" y="0"/>
                  </a:cxn>
                  <a:cxn ang="0">
                    <a:pos x="133" y="0"/>
                  </a:cxn>
                  <a:cxn ang="0">
                    <a:pos x="143" y="0"/>
                  </a:cxn>
                  <a:cxn ang="0">
                    <a:pos x="155" y="0"/>
                  </a:cxn>
                  <a:cxn ang="0">
                    <a:pos x="166" y="0"/>
                  </a:cxn>
                  <a:cxn ang="0">
                    <a:pos x="179" y="0"/>
                  </a:cxn>
                </a:cxnLst>
                <a:rect l="0" t="0" r="r" b="b"/>
                <a:pathLst>
                  <a:path w="263" h="993">
                    <a:moveTo>
                      <a:pt x="179" y="0"/>
                    </a:moveTo>
                    <a:lnTo>
                      <a:pt x="182" y="2"/>
                    </a:lnTo>
                    <a:lnTo>
                      <a:pt x="183" y="5"/>
                    </a:lnTo>
                    <a:lnTo>
                      <a:pt x="184" y="8"/>
                    </a:lnTo>
                    <a:lnTo>
                      <a:pt x="184" y="11"/>
                    </a:lnTo>
                    <a:lnTo>
                      <a:pt x="183" y="15"/>
                    </a:lnTo>
                    <a:lnTo>
                      <a:pt x="183" y="18"/>
                    </a:lnTo>
                    <a:lnTo>
                      <a:pt x="182" y="21"/>
                    </a:lnTo>
                    <a:lnTo>
                      <a:pt x="182" y="25"/>
                    </a:lnTo>
                    <a:lnTo>
                      <a:pt x="174" y="74"/>
                    </a:lnTo>
                    <a:lnTo>
                      <a:pt x="179" y="78"/>
                    </a:lnTo>
                    <a:lnTo>
                      <a:pt x="184" y="81"/>
                    </a:lnTo>
                    <a:lnTo>
                      <a:pt x="189" y="86"/>
                    </a:lnTo>
                    <a:lnTo>
                      <a:pt x="195" y="90"/>
                    </a:lnTo>
                    <a:lnTo>
                      <a:pt x="200" y="94"/>
                    </a:lnTo>
                    <a:lnTo>
                      <a:pt x="205" y="99"/>
                    </a:lnTo>
                    <a:lnTo>
                      <a:pt x="210" y="104"/>
                    </a:lnTo>
                    <a:lnTo>
                      <a:pt x="215" y="109"/>
                    </a:lnTo>
                    <a:lnTo>
                      <a:pt x="220" y="114"/>
                    </a:lnTo>
                    <a:lnTo>
                      <a:pt x="224" y="120"/>
                    </a:lnTo>
                    <a:lnTo>
                      <a:pt x="228" y="125"/>
                    </a:lnTo>
                    <a:lnTo>
                      <a:pt x="231" y="132"/>
                    </a:lnTo>
                    <a:lnTo>
                      <a:pt x="233" y="138"/>
                    </a:lnTo>
                    <a:lnTo>
                      <a:pt x="235" y="145"/>
                    </a:lnTo>
                    <a:lnTo>
                      <a:pt x="236" y="152"/>
                    </a:lnTo>
                    <a:lnTo>
                      <a:pt x="237" y="159"/>
                    </a:lnTo>
                    <a:lnTo>
                      <a:pt x="259" y="507"/>
                    </a:lnTo>
                    <a:lnTo>
                      <a:pt x="263" y="633"/>
                    </a:lnTo>
                    <a:lnTo>
                      <a:pt x="263" y="679"/>
                    </a:lnTo>
                    <a:lnTo>
                      <a:pt x="263" y="724"/>
                    </a:lnTo>
                    <a:lnTo>
                      <a:pt x="261" y="768"/>
                    </a:lnTo>
                    <a:lnTo>
                      <a:pt x="257" y="812"/>
                    </a:lnTo>
                    <a:lnTo>
                      <a:pt x="252" y="855"/>
                    </a:lnTo>
                    <a:lnTo>
                      <a:pt x="246" y="897"/>
                    </a:lnTo>
                    <a:lnTo>
                      <a:pt x="237" y="938"/>
                    </a:lnTo>
                    <a:lnTo>
                      <a:pt x="227" y="979"/>
                    </a:lnTo>
                    <a:lnTo>
                      <a:pt x="224" y="984"/>
                    </a:lnTo>
                    <a:lnTo>
                      <a:pt x="220" y="988"/>
                    </a:lnTo>
                    <a:lnTo>
                      <a:pt x="216" y="990"/>
                    </a:lnTo>
                    <a:lnTo>
                      <a:pt x="211" y="992"/>
                    </a:lnTo>
                    <a:lnTo>
                      <a:pt x="205" y="993"/>
                    </a:lnTo>
                    <a:lnTo>
                      <a:pt x="200" y="993"/>
                    </a:lnTo>
                    <a:lnTo>
                      <a:pt x="195" y="993"/>
                    </a:lnTo>
                    <a:lnTo>
                      <a:pt x="189" y="993"/>
                    </a:lnTo>
                    <a:lnTo>
                      <a:pt x="55" y="992"/>
                    </a:lnTo>
                    <a:lnTo>
                      <a:pt x="51" y="991"/>
                    </a:lnTo>
                    <a:lnTo>
                      <a:pt x="47" y="988"/>
                    </a:lnTo>
                    <a:lnTo>
                      <a:pt x="44" y="985"/>
                    </a:lnTo>
                    <a:lnTo>
                      <a:pt x="41" y="981"/>
                    </a:lnTo>
                    <a:lnTo>
                      <a:pt x="39" y="976"/>
                    </a:lnTo>
                    <a:lnTo>
                      <a:pt x="37" y="972"/>
                    </a:lnTo>
                    <a:lnTo>
                      <a:pt x="35" y="967"/>
                    </a:lnTo>
                    <a:lnTo>
                      <a:pt x="34" y="962"/>
                    </a:lnTo>
                    <a:lnTo>
                      <a:pt x="23" y="914"/>
                    </a:lnTo>
                    <a:lnTo>
                      <a:pt x="14" y="864"/>
                    </a:lnTo>
                    <a:lnTo>
                      <a:pt x="7" y="812"/>
                    </a:lnTo>
                    <a:lnTo>
                      <a:pt x="3" y="760"/>
                    </a:lnTo>
                    <a:lnTo>
                      <a:pt x="1" y="707"/>
                    </a:lnTo>
                    <a:lnTo>
                      <a:pt x="0" y="654"/>
                    </a:lnTo>
                    <a:lnTo>
                      <a:pt x="0" y="600"/>
                    </a:lnTo>
                    <a:lnTo>
                      <a:pt x="1" y="546"/>
                    </a:lnTo>
                    <a:lnTo>
                      <a:pt x="6" y="425"/>
                    </a:lnTo>
                    <a:lnTo>
                      <a:pt x="16" y="236"/>
                    </a:lnTo>
                    <a:lnTo>
                      <a:pt x="18" y="218"/>
                    </a:lnTo>
                    <a:lnTo>
                      <a:pt x="19" y="199"/>
                    </a:lnTo>
                    <a:lnTo>
                      <a:pt x="19" y="180"/>
                    </a:lnTo>
                    <a:lnTo>
                      <a:pt x="21" y="162"/>
                    </a:lnTo>
                    <a:lnTo>
                      <a:pt x="23" y="144"/>
                    </a:lnTo>
                    <a:lnTo>
                      <a:pt x="28" y="127"/>
                    </a:lnTo>
                    <a:lnTo>
                      <a:pt x="37" y="112"/>
                    </a:lnTo>
                    <a:lnTo>
                      <a:pt x="50" y="100"/>
                    </a:lnTo>
                    <a:lnTo>
                      <a:pt x="83" y="73"/>
                    </a:lnTo>
                    <a:lnTo>
                      <a:pt x="82" y="64"/>
                    </a:lnTo>
                    <a:lnTo>
                      <a:pt x="81" y="56"/>
                    </a:lnTo>
                    <a:lnTo>
                      <a:pt x="79" y="48"/>
                    </a:lnTo>
                    <a:lnTo>
                      <a:pt x="77" y="40"/>
                    </a:lnTo>
                    <a:lnTo>
                      <a:pt x="76" y="32"/>
                    </a:lnTo>
                    <a:lnTo>
                      <a:pt x="75" y="23"/>
                    </a:lnTo>
                    <a:lnTo>
                      <a:pt x="74" y="15"/>
                    </a:lnTo>
                    <a:lnTo>
                      <a:pt x="74" y="6"/>
                    </a:lnTo>
                    <a:lnTo>
                      <a:pt x="75" y="5"/>
                    </a:lnTo>
                    <a:lnTo>
                      <a:pt x="76" y="3"/>
                    </a:lnTo>
                    <a:lnTo>
                      <a:pt x="77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1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43" y="0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6" y="0"/>
                    </a:lnTo>
                    <a:lnTo>
                      <a:pt x="173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82"/>
              <p:cNvSpPr>
                <a:spLocks/>
              </p:cNvSpPr>
              <p:nvPr/>
            </p:nvSpPr>
            <p:spPr bwMode="auto">
              <a:xfrm>
                <a:off x="3630" y="2442"/>
                <a:ext cx="19" cy="55"/>
              </a:xfrm>
              <a:custGeom>
                <a:avLst/>
                <a:gdLst/>
                <a:ahLst/>
                <a:cxnLst>
                  <a:cxn ang="0">
                    <a:pos x="9" y="44"/>
                  </a:cxn>
                  <a:cxn ang="0">
                    <a:pos x="12" y="51"/>
                  </a:cxn>
                  <a:cxn ang="0">
                    <a:pos x="19" y="2"/>
                  </a:cxn>
                  <a:cxn ang="0">
                    <a:pos x="8" y="0"/>
                  </a:cxn>
                  <a:cxn ang="0">
                    <a:pos x="0" y="49"/>
                  </a:cxn>
                  <a:cxn ang="0">
                    <a:pos x="3" y="55"/>
                  </a:cxn>
                  <a:cxn ang="0">
                    <a:pos x="0" y="49"/>
                  </a:cxn>
                  <a:cxn ang="0">
                    <a:pos x="0" y="53"/>
                  </a:cxn>
                  <a:cxn ang="0">
                    <a:pos x="3" y="55"/>
                  </a:cxn>
                  <a:cxn ang="0">
                    <a:pos x="9" y="44"/>
                  </a:cxn>
                </a:cxnLst>
                <a:rect l="0" t="0" r="r" b="b"/>
                <a:pathLst>
                  <a:path w="19" h="55">
                    <a:moveTo>
                      <a:pt x="9" y="44"/>
                    </a:moveTo>
                    <a:lnTo>
                      <a:pt x="12" y="51"/>
                    </a:lnTo>
                    <a:lnTo>
                      <a:pt x="19" y="2"/>
                    </a:lnTo>
                    <a:lnTo>
                      <a:pt x="8" y="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3" y="55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283"/>
              <p:cNvSpPr>
                <a:spLocks/>
              </p:cNvSpPr>
              <p:nvPr/>
            </p:nvSpPr>
            <p:spPr bwMode="auto">
              <a:xfrm>
                <a:off x="3633" y="2486"/>
                <a:ext cx="71" cy="92"/>
              </a:xfrm>
              <a:custGeom>
                <a:avLst/>
                <a:gdLst/>
                <a:ahLst/>
                <a:cxnLst>
                  <a:cxn ang="0">
                    <a:pos x="71" y="91"/>
                  </a:cxn>
                  <a:cxn ang="0">
                    <a:pos x="71" y="91"/>
                  </a:cxn>
                  <a:cxn ang="0">
                    <a:pos x="71" y="83"/>
                  </a:cxn>
                  <a:cxn ang="0">
                    <a:pos x="70" y="75"/>
                  </a:cxn>
                  <a:cxn ang="0">
                    <a:pos x="68" y="68"/>
                  </a:cxn>
                  <a:cxn ang="0">
                    <a:pos x="65" y="61"/>
                  </a:cxn>
                  <a:cxn ang="0">
                    <a:pos x="62" y="54"/>
                  </a:cxn>
                  <a:cxn ang="0">
                    <a:pos x="58" y="47"/>
                  </a:cxn>
                  <a:cxn ang="0">
                    <a:pos x="53" y="41"/>
                  </a:cxn>
                  <a:cxn ang="0">
                    <a:pos x="48" y="36"/>
                  </a:cxn>
                  <a:cxn ang="0">
                    <a:pos x="43" y="31"/>
                  </a:cxn>
                  <a:cxn ang="0">
                    <a:pos x="38" y="25"/>
                  </a:cxn>
                  <a:cxn ang="0">
                    <a:pos x="33" y="21"/>
                  </a:cxn>
                  <a:cxn ang="0">
                    <a:pos x="28" y="16"/>
                  </a:cxn>
                  <a:cxn ang="0">
                    <a:pos x="22" y="12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5" y="15"/>
                  </a:cxn>
                  <a:cxn ang="0">
                    <a:pos x="10" y="19"/>
                  </a:cxn>
                  <a:cxn ang="0">
                    <a:pos x="15" y="23"/>
                  </a:cxn>
                  <a:cxn ang="0">
                    <a:pos x="21" y="27"/>
                  </a:cxn>
                  <a:cxn ang="0">
                    <a:pos x="26" y="32"/>
                  </a:cxn>
                  <a:cxn ang="0">
                    <a:pos x="31" y="36"/>
                  </a:cxn>
                  <a:cxn ang="0">
                    <a:pos x="36" y="41"/>
                  </a:cxn>
                  <a:cxn ang="0">
                    <a:pos x="40" y="46"/>
                  </a:cxn>
                  <a:cxn ang="0">
                    <a:pos x="44" y="51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55" y="67"/>
                  </a:cxn>
                  <a:cxn ang="0">
                    <a:pos x="57" y="72"/>
                  </a:cxn>
                  <a:cxn ang="0">
                    <a:pos x="58" y="78"/>
                  </a:cxn>
                  <a:cxn ang="0">
                    <a:pos x="60" y="84"/>
                  </a:cxn>
                  <a:cxn ang="0">
                    <a:pos x="60" y="91"/>
                  </a:cxn>
                  <a:cxn ang="0">
                    <a:pos x="60" y="92"/>
                  </a:cxn>
                  <a:cxn ang="0">
                    <a:pos x="71" y="91"/>
                  </a:cxn>
                </a:cxnLst>
                <a:rect l="0" t="0" r="r" b="b"/>
                <a:pathLst>
                  <a:path w="71" h="92">
                    <a:moveTo>
                      <a:pt x="71" y="91"/>
                    </a:moveTo>
                    <a:lnTo>
                      <a:pt x="71" y="91"/>
                    </a:lnTo>
                    <a:lnTo>
                      <a:pt x="71" y="83"/>
                    </a:lnTo>
                    <a:lnTo>
                      <a:pt x="70" y="75"/>
                    </a:lnTo>
                    <a:lnTo>
                      <a:pt x="68" y="68"/>
                    </a:lnTo>
                    <a:lnTo>
                      <a:pt x="65" y="61"/>
                    </a:lnTo>
                    <a:lnTo>
                      <a:pt x="62" y="54"/>
                    </a:lnTo>
                    <a:lnTo>
                      <a:pt x="58" y="47"/>
                    </a:lnTo>
                    <a:lnTo>
                      <a:pt x="53" y="41"/>
                    </a:lnTo>
                    <a:lnTo>
                      <a:pt x="48" y="36"/>
                    </a:lnTo>
                    <a:lnTo>
                      <a:pt x="43" y="31"/>
                    </a:lnTo>
                    <a:lnTo>
                      <a:pt x="38" y="25"/>
                    </a:lnTo>
                    <a:lnTo>
                      <a:pt x="33" y="21"/>
                    </a:lnTo>
                    <a:lnTo>
                      <a:pt x="28" y="16"/>
                    </a:lnTo>
                    <a:lnTo>
                      <a:pt x="22" y="12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5" y="15"/>
                    </a:lnTo>
                    <a:lnTo>
                      <a:pt x="10" y="19"/>
                    </a:lnTo>
                    <a:lnTo>
                      <a:pt x="15" y="23"/>
                    </a:lnTo>
                    <a:lnTo>
                      <a:pt x="21" y="27"/>
                    </a:lnTo>
                    <a:lnTo>
                      <a:pt x="26" y="32"/>
                    </a:lnTo>
                    <a:lnTo>
                      <a:pt x="31" y="36"/>
                    </a:lnTo>
                    <a:lnTo>
                      <a:pt x="36" y="41"/>
                    </a:lnTo>
                    <a:lnTo>
                      <a:pt x="40" y="46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5" y="67"/>
                    </a:lnTo>
                    <a:lnTo>
                      <a:pt x="57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91"/>
                    </a:lnTo>
                    <a:lnTo>
                      <a:pt x="60" y="92"/>
                    </a:lnTo>
                    <a:lnTo>
                      <a:pt x="71" y="9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284"/>
              <p:cNvSpPr>
                <a:spLocks/>
              </p:cNvSpPr>
              <p:nvPr/>
            </p:nvSpPr>
            <p:spPr bwMode="auto">
              <a:xfrm>
                <a:off x="3693" y="2577"/>
                <a:ext cx="34" cy="348"/>
              </a:xfrm>
              <a:custGeom>
                <a:avLst/>
                <a:gdLst/>
                <a:ahLst/>
                <a:cxnLst>
                  <a:cxn ang="0">
                    <a:pos x="34" y="348"/>
                  </a:cxn>
                  <a:cxn ang="0">
                    <a:pos x="34" y="348"/>
                  </a:cxn>
                  <a:cxn ang="0">
                    <a:pos x="11" y="0"/>
                  </a:cxn>
                  <a:cxn ang="0">
                    <a:pos x="0" y="1"/>
                  </a:cxn>
                  <a:cxn ang="0">
                    <a:pos x="23" y="348"/>
                  </a:cxn>
                  <a:cxn ang="0">
                    <a:pos x="23" y="348"/>
                  </a:cxn>
                  <a:cxn ang="0">
                    <a:pos x="34" y="348"/>
                  </a:cxn>
                </a:cxnLst>
                <a:rect l="0" t="0" r="r" b="b"/>
                <a:pathLst>
                  <a:path w="34" h="348">
                    <a:moveTo>
                      <a:pt x="34" y="348"/>
                    </a:moveTo>
                    <a:lnTo>
                      <a:pt x="34" y="348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23" y="348"/>
                    </a:lnTo>
                    <a:lnTo>
                      <a:pt x="23" y="348"/>
                    </a:lnTo>
                    <a:lnTo>
                      <a:pt x="34" y="34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85"/>
              <p:cNvSpPr>
                <a:spLocks/>
              </p:cNvSpPr>
              <p:nvPr/>
            </p:nvSpPr>
            <p:spPr bwMode="auto">
              <a:xfrm>
                <a:off x="3716" y="2925"/>
                <a:ext cx="15" cy="126"/>
              </a:xfrm>
              <a:custGeom>
                <a:avLst/>
                <a:gdLst/>
                <a:ahLst/>
                <a:cxnLst>
                  <a:cxn ang="0">
                    <a:pos x="15" y="126"/>
                  </a:cxn>
                  <a:cxn ang="0">
                    <a:pos x="15" y="126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3" y="126"/>
                  </a:cxn>
                  <a:cxn ang="0">
                    <a:pos x="3" y="126"/>
                  </a:cxn>
                  <a:cxn ang="0">
                    <a:pos x="15" y="126"/>
                  </a:cxn>
                </a:cxnLst>
                <a:rect l="0" t="0" r="r" b="b"/>
                <a:pathLst>
                  <a:path w="15" h="126">
                    <a:moveTo>
                      <a:pt x="15" y="126"/>
                    </a:moveTo>
                    <a:lnTo>
                      <a:pt x="15" y="12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3" y="126"/>
                    </a:lnTo>
                    <a:lnTo>
                      <a:pt x="3" y="126"/>
                    </a:lnTo>
                    <a:lnTo>
                      <a:pt x="15" y="126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286"/>
              <p:cNvSpPr>
                <a:spLocks/>
              </p:cNvSpPr>
              <p:nvPr/>
            </p:nvSpPr>
            <p:spPr bwMode="auto">
              <a:xfrm>
                <a:off x="3684" y="3051"/>
                <a:ext cx="48" cy="349"/>
              </a:xfrm>
              <a:custGeom>
                <a:avLst/>
                <a:gdLst/>
                <a:ahLst/>
                <a:cxnLst>
                  <a:cxn ang="0">
                    <a:pos x="10" y="349"/>
                  </a:cxn>
                  <a:cxn ang="0">
                    <a:pos x="11" y="348"/>
                  </a:cxn>
                  <a:cxn ang="0">
                    <a:pos x="21" y="307"/>
                  </a:cxn>
                  <a:cxn ang="0">
                    <a:pos x="30" y="266"/>
                  </a:cxn>
                  <a:cxn ang="0">
                    <a:pos x="36" y="223"/>
                  </a:cxn>
                  <a:cxn ang="0">
                    <a:pos x="41" y="180"/>
                  </a:cxn>
                  <a:cxn ang="0">
                    <a:pos x="44" y="136"/>
                  </a:cxn>
                  <a:cxn ang="0">
                    <a:pos x="46" y="91"/>
                  </a:cxn>
                  <a:cxn ang="0">
                    <a:pos x="48" y="46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35" y="46"/>
                  </a:cxn>
                  <a:cxn ang="0">
                    <a:pos x="35" y="91"/>
                  </a:cxn>
                  <a:cxn ang="0">
                    <a:pos x="33" y="135"/>
                  </a:cxn>
                  <a:cxn ang="0">
                    <a:pos x="30" y="178"/>
                  </a:cxn>
                  <a:cxn ang="0">
                    <a:pos x="25" y="221"/>
                  </a:cxn>
                  <a:cxn ang="0">
                    <a:pos x="18" y="263"/>
                  </a:cxn>
                  <a:cxn ang="0">
                    <a:pos x="9" y="304"/>
                  </a:cxn>
                  <a:cxn ang="0">
                    <a:pos x="0" y="344"/>
                  </a:cxn>
                  <a:cxn ang="0">
                    <a:pos x="0" y="343"/>
                  </a:cxn>
                  <a:cxn ang="0">
                    <a:pos x="10" y="349"/>
                  </a:cxn>
                  <a:cxn ang="0">
                    <a:pos x="11" y="349"/>
                  </a:cxn>
                  <a:cxn ang="0">
                    <a:pos x="11" y="348"/>
                  </a:cxn>
                  <a:cxn ang="0">
                    <a:pos x="10" y="349"/>
                  </a:cxn>
                </a:cxnLst>
                <a:rect l="0" t="0" r="r" b="b"/>
                <a:pathLst>
                  <a:path w="48" h="349">
                    <a:moveTo>
                      <a:pt x="10" y="349"/>
                    </a:moveTo>
                    <a:lnTo>
                      <a:pt x="11" y="348"/>
                    </a:lnTo>
                    <a:lnTo>
                      <a:pt x="21" y="307"/>
                    </a:lnTo>
                    <a:lnTo>
                      <a:pt x="30" y="266"/>
                    </a:lnTo>
                    <a:lnTo>
                      <a:pt x="36" y="223"/>
                    </a:lnTo>
                    <a:lnTo>
                      <a:pt x="41" y="180"/>
                    </a:lnTo>
                    <a:lnTo>
                      <a:pt x="44" y="136"/>
                    </a:lnTo>
                    <a:lnTo>
                      <a:pt x="46" y="91"/>
                    </a:lnTo>
                    <a:lnTo>
                      <a:pt x="48" y="46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46"/>
                    </a:lnTo>
                    <a:lnTo>
                      <a:pt x="35" y="91"/>
                    </a:lnTo>
                    <a:lnTo>
                      <a:pt x="33" y="135"/>
                    </a:lnTo>
                    <a:lnTo>
                      <a:pt x="30" y="178"/>
                    </a:lnTo>
                    <a:lnTo>
                      <a:pt x="25" y="221"/>
                    </a:lnTo>
                    <a:lnTo>
                      <a:pt x="18" y="263"/>
                    </a:lnTo>
                    <a:lnTo>
                      <a:pt x="9" y="304"/>
                    </a:lnTo>
                    <a:lnTo>
                      <a:pt x="0" y="344"/>
                    </a:lnTo>
                    <a:lnTo>
                      <a:pt x="0" y="343"/>
                    </a:lnTo>
                    <a:lnTo>
                      <a:pt x="10" y="349"/>
                    </a:lnTo>
                    <a:lnTo>
                      <a:pt x="11" y="349"/>
                    </a:lnTo>
                    <a:lnTo>
                      <a:pt x="11" y="348"/>
                    </a:lnTo>
                    <a:lnTo>
                      <a:pt x="10" y="349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287"/>
              <p:cNvSpPr>
                <a:spLocks/>
              </p:cNvSpPr>
              <p:nvPr/>
            </p:nvSpPr>
            <p:spPr bwMode="auto">
              <a:xfrm>
                <a:off x="3651" y="3394"/>
                <a:ext cx="43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1" y="24"/>
                  </a:cxn>
                  <a:cxn ang="0">
                    <a:pos x="17" y="23"/>
                  </a:cxn>
                  <a:cxn ang="0">
                    <a:pos x="23" y="23"/>
                  </a:cxn>
                  <a:cxn ang="0">
                    <a:pos x="29" y="21"/>
                  </a:cxn>
                  <a:cxn ang="0">
                    <a:pos x="34" y="17"/>
                  </a:cxn>
                  <a:cxn ang="0">
                    <a:pos x="39" y="13"/>
                  </a:cxn>
                  <a:cxn ang="0">
                    <a:pos x="43" y="6"/>
                  </a:cxn>
                  <a:cxn ang="0">
                    <a:pos x="33" y="0"/>
                  </a:cxn>
                  <a:cxn ang="0">
                    <a:pos x="30" y="3"/>
                  </a:cxn>
                  <a:cxn ang="0">
                    <a:pos x="28" y="6"/>
                  </a:cxn>
                  <a:cxn ang="0">
                    <a:pos x="25" y="8"/>
                  </a:cxn>
                  <a:cxn ang="0">
                    <a:pos x="21" y="9"/>
                  </a:cxn>
                  <a:cxn ang="0">
                    <a:pos x="16" y="10"/>
                  </a:cxn>
                  <a:cxn ang="0">
                    <a:pos x="11" y="10"/>
                  </a:cxn>
                  <a:cxn ang="0">
                    <a:pos x="6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24"/>
                  </a:cxn>
                </a:cxnLst>
                <a:rect l="0" t="0" r="r" b="b"/>
                <a:pathLst>
                  <a:path w="43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11" y="24"/>
                    </a:lnTo>
                    <a:lnTo>
                      <a:pt x="17" y="23"/>
                    </a:lnTo>
                    <a:lnTo>
                      <a:pt x="23" y="23"/>
                    </a:lnTo>
                    <a:lnTo>
                      <a:pt x="29" y="21"/>
                    </a:lnTo>
                    <a:lnTo>
                      <a:pt x="34" y="17"/>
                    </a:lnTo>
                    <a:lnTo>
                      <a:pt x="39" y="13"/>
                    </a:lnTo>
                    <a:lnTo>
                      <a:pt x="43" y="6"/>
                    </a:lnTo>
                    <a:lnTo>
                      <a:pt x="33" y="0"/>
                    </a:lnTo>
                    <a:lnTo>
                      <a:pt x="30" y="3"/>
                    </a:lnTo>
                    <a:lnTo>
                      <a:pt x="28" y="6"/>
                    </a:lnTo>
                    <a:lnTo>
                      <a:pt x="25" y="8"/>
                    </a:lnTo>
                    <a:lnTo>
                      <a:pt x="21" y="9"/>
                    </a:lnTo>
                    <a:lnTo>
                      <a:pt x="16" y="10"/>
                    </a:lnTo>
                    <a:lnTo>
                      <a:pt x="11" y="10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88"/>
              <p:cNvSpPr>
                <a:spLocks/>
              </p:cNvSpPr>
              <p:nvPr/>
            </p:nvSpPr>
            <p:spPr bwMode="auto">
              <a:xfrm>
                <a:off x="3516" y="3403"/>
                <a:ext cx="135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" y="14"/>
                  </a:cxn>
                  <a:cxn ang="0">
                    <a:pos x="135" y="15"/>
                  </a:cxn>
                  <a:cxn ang="0">
                    <a:pos x="135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0" y="14"/>
                  </a:cxn>
                </a:cxnLst>
                <a:rect l="0" t="0" r="r" b="b"/>
                <a:pathLst>
                  <a:path w="135" h="15">
                    <a:moveTo>
                      <a:pt x="0" y="14"/>
                    </a:moveTo>
                    <a:lnTo>
                      <a:pt x="1" y="14"/>
                    </a:lnTo>
                    <a:lnTo>
                      <a:pt x="135" y="15"/>
                    </a:lnTo>
                    <a:lnTo>
                      <a:pt x="135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289"/>
              <p:cNvSpPr>
                <a:spLocks/>
              </p:cNvSpPr>
              <p:nvPr/>
            </p:nvSpPr>
            <p:spPr bwMode="auto">
              <a:xfrm>
                <a:off x="3490" y="3378"/>
                <a:ext cx="28" cy="3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9"/>
                  </a:cxn>
                  <a:cxn ang="0">
                    <a:pos x="3" y="14"/>
                  </a:cxn>
                  <a:cxn ang="0">
                    <a:pos x="5" y="19"/>
                  </a:cxn>
                  <a:cxn ang="0">
                    <a:pos x="8" y="25"/>
                  </a:cxn>
                  <a:cxn ang="0">
                    <a:pos x="11" y="29"/>
                  </a:cxn>
                  <a:cxn ang="0">
                    <a:pos x="16" y="34"/>
                  </a:cxn>
                  <a:cxn ang="0">
                    <a:pos x="20" y="37"/>
                  </a:cxn>
                  <a:cxn ang="0">
                    <a:pos x="26" y="39"/>
                  </a:cxn>
                  <a:cxn ang="0">
                    <a:pos x="28" y="26"/>
                  </a:cxn>
                  <a:cxn ang="0">
                    <a:pos x="25" y="24"/>
                  </a:cxn>
                  <a:cxn ang="0">
                    <a:pos x="23" y="23"/>
                  </a:cxn>
                  <a:cxn ang="0">
                    <a:pos x="20" y="20"/>
                  </a:cxn>
                  <a:cxn ang="0">
                    <a:pos x="18" y="17"/>
                  </a:cxn>
                  <a:cxn ang="0">
                    <a:pos x="16" y="13"/>
                  </a:cxn>
                  <a:cxn ang="0">
                    <a:pos x="14" y="9"/>
                  </a:cxn>
                  <a:cxn ang="0">
                    <a:pos x="13" y="5"/>
                  </a:cxn>
                  <a:cxn ang="0">
                    <a:pos x="12" y="1"/>
                  </a:cxn>
                  <a:cxn ang="0">
                    <a:pos x="12" y="0"/>
                  </a:cxn>
                  <a:cxn ang="0">
                    <a:pos x="0" y="4"/>
                  </a:cxn>
                </a:cxnLst>
                <a:rect l="0" t="0" r="r" b="b"/>
                <a:pathLst>
                  <a:path w="28" h="39">
                    <a:moveTo>
                      <a:pt x="0" y="4"/>
                    </a:moveTo>
                    <a:lnTo>
                      <a:pt x="0" y="4"/>
                    </a:lnTo>
                    <a:lnTo>
                      <a:pt x="2" y="9"/>
                    </a:lnTo>
                    <a:lnTo>
                      <a:pt x="3" y="14"/>
                    </a:lnTo>
                    <a:lnTo>
                      <a:pt x="5" y="19"/>
                    </a:lnTo>
                    <a:lnTo>
                      <a:pt x="8" y="25"/>
                    </a:lnTo>
                    <a:lnTo>
                      <a:pt x="11" y="29"/>
                    </a:lnTo>
                    <a:lnTo>
                      <a:pt x="16" y="34"/>
                    </a:lnTo>
                    <a:lnTo>
                      <a:pt x="20" y="37"/>
                    </a:lnTo>
                    <a:lnTo>
                      <a:pt x="26" y="39"/>
                    </a:lnTo>
                    <a:lnTo>
                      <a:pt x="28" y="26"/>
                    </a:lnTo>
                    <a:lnTo>
                      <a:pt x="25" y="24"/>
                    </a:lnTo>
                    <a:lnTo>
                      <a:pt x="23" y="23"/>
                    </a:lnTo>
                    <a:lnTo>
                      <a:pt x="20" y="20"/>
                    </a:lnTo>
                    <a:lnTo>
                      <a:pt x="18" y="17"/>
                    </a:lnTo>
                    <a:lnTo>
                      <a:pt x="16" y="13"/>
                    </a:lnTo>
                    <a:lnTo>
                      <a:pt x="14" y="9"/>
                    </a:lnTo>
                    <a:lnTo>
                      <a:pt x="13" y="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290"/>
              <p:cNvSpPr>
                <a:spLocks/>
              </p:cNvSpPr>
              <p:nvPr/>
            </p:nvSpPr>
            <p:spPr bwMode="auto">
              <a:xfrm>
                <a:off x="3455" y="2964"/>
                <a:ext cx="47" cy="4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54"/>
                  </a:cxn>
                  <a:cxn ang="0">
                    <a:pos x="0" y="108"/>
                  </a:cxn>
                  <a:cxn ang="0">
                    <a:pos x="2" y="161"/>
                  </a:cxn>
                  <a:cxn ang="0">
                    <a:pos x="4" y="215"/>
                  </a:cxn>
                  <a:cxn ang="0">
                    <a:pos x="9" y="267"/>
                  </a:cxn>
                  <a:cxn ang="0">
                    <a:pos x="15" y="319"/>
                  </a:cxn>
                  <a:cxn ang="0">
                    <a:pos x="24" y="369"/>
                  </a:cxn>
                  <a:cxn ang="0">
                    <a:pos x="35" y="418"/>
                  </a:cxn>
                  <a:cxn ang="0">
                    <a:pos x="47" y="414"/>
                  </a:cxn>
                  <a:cxn ang="0">
                    <a:pos x="35" y="366"/>
                  </a:cxn>
                  <a:cxn ang="0">
                    <a:pos x="27" y="317"/>
                  </a:cxn>
                  <a:cxn ang="0">
                    <a:pos x="20" y="266"/>
                  </a:cxn>
                  <a:cxn ang="0">
                    <a:pos x="16" y="214"/>
                  </a:cxn>
                  <a:cxn ang="0">
                    <a:pos x="14" y="161"/>
                  </a:cxn>
                  <a:cxn ang="0">
                    <a:pos x="13" y="108"/>
                  </a:cxn>
                  <a:cxn ang="0">
                    <a:pos x="13" y="54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2" y="0"/>
                  </a:cxn>
                </a:cxnLst>
                <a:rect l="0" t="0" r="r" b="b"/>
                <a:pathLst>
                  <a:path w="47" h="418">
                    <a:moveTo>
                      <a:pt x="2" y="0"/>
                    </a:moveTo>
                    <a:lnTo>
                      <a:pt x="2" y="0"/>
                    </a:lnTo>
                    <a:lnTo>
                      <a:pt x="1" y="54"/>
                    </a:lnTo>
                    <a:lnTo>
                      <a:pt x="0" y="108"/>
                    </a:lnTo>
                    <a:lnTo>
                      <a:pt x="2" y="161"/>
                    </a:lnTo>
                    <a:lnTo>
                      <a:pt x="4" y="215"/>
                    </a:lnTo>
                    <a:lnTo>
                      <a:pt x="9" y="267"/>
                    </a:lnTo>
                    <a:lnTo>
                      <a:pt x="15" y="319"/>
                    </a:lnTo>
                    <a:lnTo>
                      <a:pt x="24" y="369"/>
                    </a:lnTo>
                    <a:lnTo>
                      <a:pt x="35" y="418"/>
                    </a:lnTo>
                    <a:lnTo>
                      <a:pt x="47" y="414"/>
                    </a:lnTo>
                    <a:lnTo>
                      <a:pt x="35" y="366"/>
                    </a:lnTo>
                    <a:lnTo>
                      <a:pt x="27" y="317"/>
                    </a:lnTo>
                    <a:lnTo>
                      <a:pt x="20" y="266"/>
                    </a:lnTo>
                    <a:lnTo>
                      <a:pt x="16" y="214"/>
                    </a:lnTo>
                    <a:lnTo>
                      <a:pt x="14" y="161"/>
                    </a:lnTo>
                    <a:lnTo>
                      <a:pt x="13" y="108"/>
                    </a:lnTo>
                    <a:lnTo>
                      <a:pt x="13" y="54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291"/>
              <p:cNvSpPr>
                <a:spLocks/>
              </p:cNvSpPr>
              <p:nvPr/>
            </p:nvSpPr>
            <p:spPr bwMode="auto">
              <a:xfrm>
                <a:off x="3457" y="2842"/>
                <a:ext cx="17" cy="12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22"/>
                  </a:cxn>
                  <a:cxn ang="0">
                    <a:pos x="12" y="123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5" y="0"/>
                  </a:cxn>
                </a:cxnLst>
                <a:rect l="0" t="0" r="r" b="b"/>
                <a:pathLst>
                  <a:path w="17" h="123">
                    <a:moveTo>
                      <a:pt x="5" y="0"/>
                    </a:moveTo>
                    <a:lnTo>
                      <a:pt x="5" y="0"/>
                    </a:lnTo>
                    <a:lnTo>
                      <a:pt x="0" y="122"/>
                    </a:lnTo>
                    <a:lnTo>
                      <a:pt x="12" y="123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292"/>
              <p:cNvSpPr>
                <a:spLocks/>
              </p:cNvSpPr>
              <p:nvPr/>
            </p:nvSpPr>
            <p:spPr bwMode="auto">
              <a:xfrm>
                <a:off x="3462" y="2653"/>
                <a:ext cx="22" cy="19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1"/>
                  </a:cxn>
                  <a:cxn ang="0">
                    <a:pos x="0" y="189"/>
                  </a:cxn>
                  <a:cxn ang="0">
                    <a:pos x="12" y="190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10" y="0"/>
                  </a:cxn>
                </a:cxnLst>
                <a:rect l="0" t="0" r="r" b="b"/>
                <a:pathLst>
                  <a:path w="22" h="190">
                    <a:moveTo>
                      <a:pt x="10" y="0"/>
                    </a:moveTo>
                    <a:lnTo>
                      <a:pt x="10" y="1"/>
                    </a:lnTo>
                    <a:lnTo>
                      <a:pt x="0" y="189"/>
                    </a:lnTo>
                    <a:lnTo>
                      <a:pt x="12" y="19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293"/>
              <p:cNvSpPr>
                <a:spLocks/>
              </p:cNvSpPr>
              <p:nvPr/>
            </p:nvSpPr>
            <p:spPr bwMode="auto">
              <a:xfrm>
                <a:off x="3472" y="2512"/>
                <a:ext cx="44" cy="143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37" y="0"/>
                  </a:cxn>
                  <a:cxn ang="0">
                    <a:pos x="23" y="14"/>
                  </a:cxn>
                  <a:cxn ang="0">
                    <a:pos x="13" y="30"/>
                  </a:cxn>
                  <a:cxn ang="0">
                    <a:pos x="7" y="48"/>
                  </a:cxn>
                  <a:cxn ang="0">
                    <a:pos x="5" y="67"/>
                  </a:cxn>
                  <a:cxn ang="0">
                    <a:pos x="4" y="86"/>
                  </a:cxn>
                  <a:cxn ang="0">
                    <a:pos x="3" y="105"/>
                  </a:cxn>
                  <a:cxn ang="0">
                    <a:pos x="2" y="124"/>
                  </a:cxn>
                  <a:cxn ang="0">
                    <a:pos x="0" y="141"/>
                  </a:cxn>
                  <a:cxn ang="0">
                    <a:pos x="12" y="143"/>
                  </a:cxn>
                  <a:cxn ang="0">
                    <a:pos x="14" y="125"/>
                  </a:cxn>
                  <a:cxn ang="0">
                    <a:pos x="15" y="105"/>
                  </a:cxn>
                  <a:cxn ang="0">
                    <a:pos x="15" y="87"/>
                  </a:cxn>
                  <a:cxn ang="0">
                    <a:pos x="16" y="68"/>
                  </a:cxn>
                  <a:cxn ang="0">
                    <a:pos x="19" y="51"/>
                  </a:cxn>
                  <a:cxn ang="0">
                    <a:pos x="24" y="36"/>
                  </a:cxn>
                  <a:cxn ang="0">
                    <a:pos x="31" y="23"/>
                  </a:cxn>
                  <a:cxn ang="0">
                    <a:pos x="43" y="12"/>
                  </a:cxn>
                  <a:cxn ang="0">
                    <a:pos x="44" y="11"/>
                  </a:cxn>
                  <a:cxn ang="0">
                    <a:pos x="37" y="1"/>
                  </a:cxn>
                </a:cxnLst>
                <a:rect l="0" t="0" r="r" b="b"/>
                <a:pathLst>
                  <a:path w="44" h="143">
                    <a:moveTo>
                      <a:pt x="37" y="1"/>
                    </a:moveTo>
                    <a:lnTo>
                      <a:pt x="37" y="0"/>
                    </a:lnTo>
                    <a:lnTo>
                      <a:pt x="23" y="14"/>
                    </a:lnTo>
                    <a:lnTo>
                      <a:pt x="13" y="30"/>
                    </a:lnTo>
                    <a:lnTo>
                      <a:pt x="7" y="48"/>
                    </a:lnTo>
                    <a:lnTo>
                      <a:pt x="5" y="67"/>
                    </a:lnTo>
                    <a:lnTo>
                      <a:pt x="4" y="86"/>
                    </a:lnTo>
                    <a:lnTo>
                      <a:pt x="3" y="105"/>
                    </a:lnTo>
                    <a:lnTo>
                      <a:pt x="2" y="124"/>
                    </a:lnTo>
                    <a:lnTo>
                      <a:pt x="0" y="141"/>
                    </a:lnTo>
                    <a:lnTo>
                      <a:pt x="12" y="143"/>
                    </a:lnTo>
                    <a:lnTo>
                      <a:pt x="14" y="125"/>
                    </a:lnTo>
                    <a:lnTo>
                      <a:pt x="15" y="105"/>
                    </a:lnTo>
                    <a:lnTo>
                      <a:pt x="15" y="87"/>
                    </a:lnTo>
                    <a:lnTo>
                      <a:pt x="16" y="68"/>
                    </a:lnTo>
                    <a:lnTo>
                      <a:pt x="19" y="51"/>
                    </a:lnTo>
                    <a:lnTo>
                      <a:pt x="24" y="36"/>
                    </a:lnTo>
                    <a:lnTo>
                      <a:pt x="31" y="23"/>
                    </a:lnTo>
                    <a:lnTo>
                      <a:pt x="43" y="12"/>
                    </a:lnTo>
                    <a:lnTo>
                      <a:pt x="44" y="11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94"/>
              <p:cNvSpPr>
                <a:spLocks/>
              </p:cNvSpPr>
              <p:nvPr/>
            </p:nvSpPr>
            <p:spPr bwMode="auto">
              <a:xfrm>
                <a:off x="3509" y="2485"/>
                <a:ext cx="43" cy="38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33" y="0"/>
                  </a:cxn>
                  <a:cxn ang="0">
                    <a:pos x="0" y="28"/>
                  </a:cxn>
                  <a:cxn ang="0">
                    <a:pos x="7" y="38"/>
                  </a:cxn>
                  <a:cxn ang="0">
                    <a:pos x="40" y="11"/>
                  </a:cxn>
                  <a:cxn ang="0">
                    <a:pos x="42" y="5"/>
                  </a:cxn>
                  <a:cxn ang="0">
                    <a:pos x="40" y="11"/>
                  </a:cxn>
                  <a:cxn ang="0">
                    <a:pos x="43" y="9"/>
                  </a:cxn>
                  <a:cxn ang="0">
                    <a:pos x="42" y="5"/>
                  </a:cxn>
                  <a:cxn ang="0">
                    <a:pos x="30" y="7"/>
                  </a:cxn>
                </a:cxnLst>
                <a:rect l="0" t="0" r="r" b="b"/>
                <a:pathLst>
                  <a:path w="43" h="38">
                    <a:moveTo>
                      <a:pt x="30" y="7"/>
                    </a:moveTo>
                    <a:lnTo>
                      <a:pt x="33" y="0"/>
                    </a:lnTo>
                    <a:lnTo>
                      <a:pt x="0" y="28"/>
                    </a:lnTo>
                    <a:lnTo>
                      <a:pt x="7" y="38"/>
                    </a:lnTo>
                    <a:lnTo>
                      <a:pt x="40" y="11"/>
                    </a:lnTo>
                    <a:lnTo>
                      <a:pt x="42" y="5"/>
                    </a:lnTo>
                    <a:lnTo>
                      <a:pt x="40" y="11"/>
                    </a:lnTo>
                    <a:lnTo>
                      <a:pt x="43" y="9"/>
                    </a:lnTo>
                    <a:lnTo>
                      <a:pt x="42" y="5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295"/>
              <p:cNvSpPr>
                <a:spLocks/>
              </p:cNvSpPr>
              <p:nvPr/>
            </p:nvSpPr>
            <p:spPr bwMode="auto">
              <a:xfrm>
                <a:off x="3529" y="2420"/>
                <a:ext cx="22" cy="7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1" y="13"/>
                  </a:cxn>
                  <a:cxn ang="0">
                    <a:pos x="2" y="22"/>
                  </a:cxn>
                  <a:cxn ang="0">
                    <a:pos x="3" y="31"/>
                  </a:cxn>
                  <a:cxn ang="0">
                    <a:pos x="4" y="39"/>
                  </a:cxn>
                  <a:cxn ang="0">
                    <a:pos x="6" y="47"/>
                  </a:cxn>
                  <a:cxn ang="0">
                    <a:pos x="8" y="56"/>
                  </a:cxn>
                  <a:cxn ang="0">
                    <a:pos x="9" y="63"/>
                  </a:cxn>
                  <a:cxn ang="0">
                    <a:pos x="10" y="72"/>
                  </a:cxn>
                  <a:cxn ang="0">
                    <a:pos x="22" y="70"/>
                  </a:cxn>
                  <a:cxn ang="0">
                    <a:pos x="21" y="61"/>
                  </a:cxn>
                  <a:cxn ang="0">
                    <a:pos x="19" y="53"/>
                  </a:cxn>
                  <a:cxn ang="0">
                    <a:pos x="18" y="45"/>
                  </a:cxn>
                  <a:cxn ang="0">
                    <a:pos x="16" y="37"/>
                  </a:cxn>
                  <a:cxn ang="0">
                    <a:pos x="15" y="29"/>
                  </a:cxn>
                  <a:cxn ang="0">
                    <a:pos x="14" y="21"/>
                  </a:cxn>
                  <a:cxn ang="0">
                    <a:pos x="13" y="13"/>
                  </a:cxn>
                  <a:cxn ang="0">
                    <a:pos x="13" y="4"/>
                  </a:cxn>
                  <a:cxn ang="0">
                    <a:pos x="11" y="8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2" h="72">
                    <a:moveTo>
                      <a:pt x="2" y="0"/>
                    </a:moveTo>
                    <a:lnTo>
                      <a:pt x="0" y="4"/>
                    </a:lnTo>
                    <a:lnTo>
                      <a:pt x="1" y="13"/>
                    </a:lnTo>
                    <a:lnTo>
                      <a:pt x="2" y="22"/>
                    </a:lnTo>
                    <a:lnTo>
                      <a:pt x="3" y="31"/>
                    </a:lnTo>
                    <a:lnTo>
                      <a:pt x="4" y="39"/>
                    </a:lnTo>
                    <a:lnTo>
                      <a:pt x="6" y="47"/>
                    </a:lnTo>
                    <a:lnTo>
                      <a:pt x="8" y="56"/>
                    </a:lnTo>
                    <a:lnTo>
                      <a:pt x="9" y="63"/>
                    </a:lnTo>
                    <a:lnTo>
                      <a:pt x="10" y="72"/>
                    </a:lnTo>
                    <a:lnTo>
                      <a:pt x="22" y="70"/>
                    </a:lnTo>
                    <a:lnTo>
                      <a:pt x="21" y="61"/>
                    </a:lnTo>
                    <a:lnTo>
                      <a:pt x="19" y="53"/>
                    </a:lnTo>
                    <a:lnTo>
                      <a:pt x="18" y="45"/>
                    </a:lnTo>
                    <a:lnTo>
                      <a:pt x="16" y="37"/>
                    </a:lnTo>
                    <a:lnTo>
                      <a:pt x="15" y="29"/>
                    </a:lnTo>
                    <a:lnTo>
                      <a:pt x="14" y="21"/>
                    </a:lnTo>
                    <a:lnTo>
                      <a:pt x="13" y="13"/>
                    </a:lnTo>
                    <a:lnTo>
                      <a:pt x="13" y="4"/>
                    </a:lnTo>
                    <a:lnTo>
                      <a:pt x="11" y="8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298"/>
              <p:cNvSpPr>
                <a:spLocks/>
              </p:cNvSpPr>
              <p:nvPr/>
            </p:nvSpPr>
            <p:spPr bwMode="auto">
              <a:xfrm>
                <a:off x="3538" y="2421"/>
                <a:ext cx="105" cy="70"/>
              </a:xfrm>
              <a:custGeom>
                <a:avLst/>
                <a:gdLst/>
                <a:ahLst/>
                <a:cxnLst>
                  <a:cxn ang="0">
                    <a:pos x="105" y="6"/>
                  </a:cxn>
                  <a:cxn ang="0">
                    <a:pos x="95" y="69"/>
                  </a:cxn>
                  <a:cxn ang="0">
                    <a:pos x="90" y="69"/>
                  </a:cxn>
                  <a:cxn ang="0">
                    <a:pos x="84" y="69"/>
                  </a:cxn>
                  <a:cxn ang="0">
                    <a:pos x="79" y="69"/>
                  </a:cxn>
                  <a:cxn ang="0">
                    <a:pos x="74" y="69"/>
                  </a:cxn>
                  <a:cxn ang="0">
                    <a:pos x="68" y="70"/>
                  </a:cxn>
                  <a:cxn ang="0">
                    <a:pos x="63" y="70"/>
                  </a:cxn>
                  <a:cxn ang="0">
                    <a:pos x="58" y="70"/>
                  </a:cxn>
                  <a:cxn ang="0">
                    <a:pos x="53" y="70"/>
                  </a:cxn>
                  <a:cxn ang="0">
                    <a:pos x="48" y="70"/>
                  </a:cxn>
                  <a:cxn ang="0">
                    <a:pos x="43" y="70"/>
                  </a:cxn>
                  <a:cxn ang="0">
                    <a:pos x="38" y="70"/>
                  </a:cxn>
                  <a:cxn ang="0">
                    <a:pos x="32" y="70"/>
                  </a:cxn>
                  <a:cxn ang="0">
                    <a:pos x="27" y="70"/>
                  </a:cxn>
                  <a:cxn ang="0">
                    <a:pos x="22" y="70"/>
                  </a:cxn>
                  <a:cxn ang="0">
                    <a:pos x="16" y="70"/>
                  </a:cxn>
                  <a:cxn ang="0">
                    <a:pos x="11" y="70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1" y="0"/>
                  </a:cxn>
                  <a:cxn ang="0">
                    <a:pos x="77" y="0"/>
                  </a:cxn>
                  <a:cxn ang="0">
                    <a:pos x="83" y="0"/>
                  </a:cxn>
                  <a:cxn ang="0">
                    <a:pos x="89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5" y="6"/>
                  </a:cxn>
                </a:cxnLst>
                <a:rect l="0" t="0" r="r" b="b"/>
                <a:pathLst>
                  <a:path w="105" h="70">
                    <a:moveTo>
                      <a:pt x="105" y="6"/>
                    </a:moveTo>
                    <a:lnTo>
                      <a:pt x="95" y="69"/>
                    </a:lnTo>
                    <a:lnTo>
                      <a:pt x="90" y="69"/>
                    </a:lnTo>
                    <a:lnTo>
                      <a:pt x="84" y="69"/>
                    </a:lnTo>
                    <a:lnTo>
                      <a:pt x="79" y="69"/>
                    </a:lnTo>
                    <a:lnTo>
                      <a:pt x="74" y="69"/>
                    </a:lnTo>
                    <a:lnTo>
                      <a:pt x="68" y="70"/>
                    </a:lnTo>
                    <a:lnTo>
                      <a:pt x="63" y="70"/>
                    </a:lnTo>
                    <a:lnTo>
                      <a:pt x="58" y="70"/>
                    </a:lnTo>
                    <a:lnTo>
                      <a:pt x="53" y="70"/>
                    </a:lnTo>
                    <a:lnTo>
                      <a:pt x="48" y="70"/>
                    </a:lnTo>
                    <a:lnTo>
                      <a:pt x="43" y="70"/>
                    </a:lnTo>
                    <a:lnTo>
                      <a:pt x="38" y="70"/>
                    </a:lnTo>
                    <a:lnTo>
                      <a:pt x="32" y="70"/>
                    </a:lnTo>
                    <a:lnTo>
                      <a:pt x="27" y="70"/>
                    </a:lnTo>
                    <a:lnTo>
                      <a:pt x="22" y="70"/>
                    </a:lnTo>
                    <a:lnTo>
                      <a:pt x="16" y="70"/>
                    </a:lnTo>
                    <a:lnTo>
                      <a:pt x="11" y="7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299"/>
              <p:cNvSpPr>
                <a:spLocks/>
              </p:cNvSpPr>
              <p:nvPr/>
            </p:nvSpPr>
            <p:spPr bwMode="auto">
              <a:xfrm>
                <a:off x="3543" y="2438"/>
                <a:ext cx="94" cy="48"/>
              </a:xfrm>
              <a:custGeom>
                <a:avLst/>
                <a:gdLst/>
                <a:ahLst/>
                <a:cxnLst>
                  <a:cxn ang="0">
                    <a:pos x="72" y="47"/>
                  </a:cxn>
                  <a:cxn ang="0">
                    <a:pos x="76" y="47"/>
                  </a:cxn>
                  <a:cxn ang="0">
                    <a:pos x="84" y="0"/>
                  </a:cxn>
                  <a:cxn ang="0">
                    <a:pos x="80" y="46"/>
                  </a:cxn>
                  <a:cxn ang="0">
                    <a:pos x="82" y="47"/>
                  </a:cxn>
                  <a:cxn ang="0">
                    <a:pos x="85" y="47"/>
                  </a:cxn>
                  <a:cxn ang="0">
                    <a:pos x="93" y="0"/>
                  </a:cxn>
                  <a:cxn ang="0">
                    <a:pos x="92" y="12"/>
                  </a:cxn>
                  <a:cxn ang="0">
                    <a:pos x="89" y="36"/>
                  </a:cxn>
                  <a:cxn ang="0">
                    <a:pos x="82" y="48"/>
                  </a:cxn>
                  <a:cxn ang="0">
                    <a:pos x="72" y="48"/>
                  </a:cxn>
                  <a:cxn ang="0">
                    <a:pos x="62" y="48"/>
                  </a:cxn>
                  <a:cxn ang="0">
                    <a:pos x="52" y="48"/>
                  </a:cxn>
                  <a:cxn ang="0">
                    <a:pos x="42" y="48"/>
                  </a:cxn>
                  <a:cxn ang="0">
                    <a:pos x="32" y="48"/>
                  </a:cxn>
                  <a:cxn ang="0">
                    <a:pos x="22" y="48"/>
                  </a:cxn>
                  <a:cxn ang="0">
                    <a:pos x="13" y="48"/>
                  </a:cxn>
                  <a:cxn ang="0">
                    <a:pos x="6" y="36"/>
                  </a:cxn>
                  <a:cxn ang="0">
                    <a:pos x="2" y="13"/>
                  </a:cxn>
                  <a:cxn ang="0">
                    <a:pos x="2" y="1"/>
                  </a:cxn>
                  <a:cxn ang="0">
                    <a:pos x="10" y="47"/>
                  </a:cxn>
                  <a:cxn ang="0">
                    <a:pos x="13" y="47"/>
                  </a:cxn>
                  <a:cxn ang="0">
                    <a:pos x="15" y="46"/>
                  </a:cxn>
                  <a:cxn ang="0">
                    <a:pos x="11" y="1"/>
                  </a:cxn>
                  <a:cxn ang="0">
                    <a:pos x="18" y="47"/>
                  </a:cxn>
                  <a:cxn ang="0">
                    <a:pos x="22" y="47"/>
                  </a:cxn>
                  <a:cxn ang="0">
                    <a:pos x="25" y="45"/>
                  </a:cxn>
                  <a:cxn ang="0">
                    <a:pos x="22" y="1"/>
                  </a:cxn>
                  <a:cxn ang="0">
                    <a:pos x="35" y="47"/>
                  </a:cxn>
                  <a:cxn ang="0">
                    <a:pos x="34" y="24"/>
                  </a:cxn>
                  <a:cxn ang="0">
                    <a:pos x="33" y="1"/>
                  </a:cxn>
                  <a:cxn ang="0">
                    <a:pos x="37" y="47"/>
                  </a:cxn>
                  <a:cxn ang="0">
                    <a:pos x="57" y="45"/>
                  </a:cxn>
                  <a:cxn ang="0">
                    <a:pos x="62" y="1"/>
                  </a:cxn>
                  <a:cxn ang="0">
                    <a:pos x="60" y="24"/>
                  </a:cxn>
                  <a:cxn ang="0">
                    <a:pos x="59" y="47"/>
                  </a:cxn>
                  <a:cxn ang="0">
                    <a:pos x="62" y="47"/>
                  </a:cxn>
                  <a:cxn ang="0">
                    <a:pos x="64" y="47"/>
                  </a:cxn>
                  <a:cxn ang="0">
                    <a:pos x="67" y="47"/>
                  </a:cxn>
                  <a:cxn ang="0">
                    <a:pos x="69" y="45"/>
                  </a:cxn>
                  <a:cxn ang="0">
                    <a:pos x="75" y="0"/>
                  </a:cxn>
                </a:cxnLst>
                <a:rect l="0" t="0" r="r" b="b"/>
                <a:pathLst>
                  <a:path w="94" h="48">
                    <a:moveTo>
                      <a:pt x="71" y="46"/>
                    </a:moveTo>
                    <a:lnTo>
                      <a:pt x="72" y="47"/>
                    </a:lnTo>
                    <a:lnTo>
                      <a:pt x="74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0" y="46"/>
                    </a:lnTo>
                    <a:lnTo>
                      <a:pt x="81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5" y="47"/>
                    </a:lnTo>
                    <a:lnTo>
                      <a:pt x="86" y="45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2" y="12"/>
                    </a:lnTo>
                    <a:lnTo>
                      <a:pt x="90" y="24"/>
                    </a:lnTo>
                    <a:lnTo>
                      <a:pt x="89" y="36"/>
                    </a:lnTo>
                    <a:lnTo>
                      <a:pt x="87" y="48"/>
                    </a:lnTo>
                    <a:lnTo>
                      <a:pt x="82" y="48"/>
                    </a:lnTo>
                    <a:lnTo>
                      <a:pt x="77" y="48"/>
                    </a:lnTo>
                    <a:lnTo>
                      <a:pt x="72" y="48"/>
                    </a:lnTo>
                    <a:lnTo>
                      <a:pt x="67" y="48"/>
                    </a:lnTo>
                    <a:lnTo>
                      <a:pt x="62" y="48"/>
                    </a:lnTo>
                    <a:lnTo>
                      <a:pt x="57" y="48"/>
                    </a:lnTo>
                    <a:lnTo>
                      <a:pt x="52" y="48"/>
                    </a:lnTo>
                    <a:lnTo>
                      <a:pt x="47" y="48"/>
                    </a:lnTo>
                    <a:lnTo>
                      <a:pt x="42" y="48"/>
                    </a:lnTo>
                    <a:lnTo>
                      <a:pt x="37" y="48"/>
                    </a:lnTo>
                    <a:lnTo>
                      <a:pt x="32" y="48"/>
                    </a:lnTo>
                    <a:lnTo>
                      <a:pt x="27" y="48"/>
                    </a:lnTo>
                    <a:lnTo>
                      <a:pt x="22" y="48"/>
                    </a:lnTo>
                    <a:lnTo>
                      <a:pt x="18" y="48"/>
                    </a:lnTo>
                    <a:lnTo>
                      <a:pt x="13" y="48"/>
                    </a:lnTo>
                    <a:lnTo>
                      <a:pt x="8" y="48"/>
                    </a:lnTo>
                    <a:lnTo>
                      <a:pt x="6" y="36"/>
                    </a:lnTo>
                    <a:lnTo>
                      <a:pt x="4" y="25"/>
                    </a:lnTo>
                    <a:lnTo>
                      <a:pt x="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9" y="46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5" y="46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6" y="46"/>
                    </a:lnTo>
                    <a:lnTo>
                      <a:pt x="18" y="47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5" y="45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6" y="47"/>
                    </a:lnTo>
                    <a:lnTo>
                      <a:pt x="35" y="47"/>
                    </a:lnTo>
                    <a:lnTo>
                      <a:pt x="35" y="36"/>
                    </a:lnTo>
                    <a:lnTo>
                      <a:pt x="34" y="24"/>
                    </a:lnTo>
                    <a:lnTo>
                      <a:pt x="34" y="1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7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0" y="12"/>
                    </a:lnTo>
                    <a:lnTo>
                      <a:pt x="60" y="24"/>
                    </a:lnTo>
                    <a:lnTo>
                      <a:pt x="59" y="35"/>
                    </a:lnTo>
                    <a:lnTo>
                      <a:pt x="59" y="47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7" y="47"/>
                    </a:lnTo>
                    <a:lnTo>
                      <a:pt x="68" y="46"/>
                    </a:lnTo>
                    <a:lnTo>
                      <a:pt x="69" y="45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1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300"/>
              <p:cNvSpPr>
                <a:spLocks/>
              </p:cNvSpPr>
              <p:nvPr/>
            </p:nvSpPr>
            <p:spPr bwMode="auto">
              <a:xfrm>
                <a:off x="3613" y="2483"/>
                <a:ext cx="10" cy="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10" y="3"/>
                  </a:cxn>
                  <a:cxn ang="0">
                    <a:pos x="10" y="2"/>
                  </a:cxn>
                  <a:cxn ang="0">
                    <a:pos x="6" y="2"/>
                  </a:cxn>
                </a:cxnLst>
                <a:rect l="0" t="0" r="r" b="b"/>
                <a:pathLst>
                  <a:path w="10" h="5">
                    <a:moveTo>
                      <a:pt x="6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301"/>
              <p:cNvSpPr>
                <a:spLocks/>
              </p:cNvSpPr>
              <p:nvPr/>
            </p:nvSpPr>
            <p:spPr bwMode="auto">
              <a:xfrm>
                <a:off x="3619" y="2436"/>
                <a:ext cx="9" cy="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2"/>
                  </a:cxn>
                  <a:cxn ang="0">
                    <a:pos x="0" y="49"/>
                  </a:cxn>
                  <a:cxn ang="0">
                    <a:pos x="4" y="49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9" h="49">
                    <a:moveTo>
                      <a:pt x="8" y="0"/>
                    </a:moveTo>
                    <a:lnTo>
                      <a:pt x="6" y="2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03"/>
              <p:cNvSpPr>
                <a:spLocks/>
              </p:cNvSpPr>
              <p:nvPr/>
            </p:nvSpPr>
            <p:spPr bwMode="auto">
              <a:xfrm>
                <a:off x="3621" y="2438"/>
                <a:ext cx="9" cy="47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4" y="46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4" y="45"/>
                  </a:cxn>
                </a:cxnLst>
                <a:rect l="0" t="0" r="r" b="b"/>
                <a:pathLst>
                  <a:path w="9" h="47">
                    <a:moveTo>
                      <a:pt x="4" y="45"/>
                    </a:moveTo>
                    <a:lnTo>
                      <a:pt x="4" y="46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04"/>
              <p:cNvSpPr>
                <a:spLocks/>
              </p:cNvSpPr>
              <p:nvPr/>
            </p:nvSpPr>
            <p:spPr bwMode="auto">
              <a:xfrm>
                <a:off x="3621" y="2483"/>
                <a:ext cx="8" cy="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8" y="3"/>
                  </a:cxn>
                  <a:cxn ang="0">
                    <a:pos x="5" y="1"/>
                  </a:cxn>
                </a:cxnLst>
                <a:rect l="0" t="0" r="r" b="b"/>
                <a:pathLst>
                  <a:path w="8" h="4">
                    <a:moveTo>
                      <a:pt x="5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305"/>
              <p:cNvSpPr>
                <a:spLocks/>
              </p:cNvSpPr>
              <p:nvPr/>
            </p:nvSpPr>
            <p:spPr bwMode="auto">
              <a:xfrm>
                <a:off x="3626" y="2482"/>
                <a:ext cx="4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" y="1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306"/>
              <p:cNvSpPr>
                <a:spLocks/>
              </p:cNvSpPr>
              <p:nvPr/>
            </p:nvSpPr>
            <p:spPr bwMode="auto">
              <a:xfrm>
                <a:off x="3627" y="2436"/>
                <a:ext cx="10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2"/>
                  </a:cxn>
                  <a:cxn ang="0">
                    <a:pos x="0" y="47"/>
                  </a:cxn>
                  <a:cxn ang="0">
                    <a:pos x="3" y="48"/>
                  </a:cxn>
                  <a:cxn ang="0">
                    <a:pos x="10" y="2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0" h="48">
                    <a:moveTo>
                      <a:pt x="9" y="0"/>
                    </a:moveTo>
                    <a:lnTo>
                      <a:pt x="7" y="2"/>
                    </a:lnTo>
                    <a:lnTo>
                      <a:pt x="0" y="47"/>
                    </a:lnTo>
                    <a:lnTo>
                      <a:pt x="3" y="48"/>
                    </a:lnTo>
                    <a:lnTo>
                      <a:pt x="10" y="2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308"/>
              <p:cNvSpPr>
                <a:spLocks/>
              </p:cNvSpPr>
              <p:nvPr/>
            </p:nvSpPr>
            <p:spPr bwMode="auto">
              <a:xfrm>
                <a:off x="3628" y="2438"/>
                <a:ext cx="11" cy="50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3" y="48"/>
                  </a:cxn>
                  <a:cxn ang="0">
                    <a:pos x="5" y="37"/>
                  </a:cxn>
                  <a:cxn ang="0">
                    <a:pos x="7" y="25"/>
                  </a:cxn>
                  <a:cxn ang="0">
                    <a:pos x="9" y="13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5" y="12"/>
                  </a:cxn>
                  <a:cxn ang="0">
                    <a:pos x="4" y="24"/>
                  </a:cxn>
                  <a:cxn ang="0">
                    <a:pos x="2" y="36"/>
                  </a:cxn>
                  <a:cxn ang="0">
                    <a:pos x="0" y="48"/>
                  </a:cxn>
                  <a:cxn ang="0">
                    <a:pos x="2" y="46"/>
                  </a:cxn>
                  <a:cxn ang="0">
                    <a:pos x="2" y="50"/>
                  </a:cxn>
                  <a:cxn ang="0">
                    <a:pos x="3" y="50"/>
                  </a:cxn>
                  <a:cxn ang="0">
                    <a:pos x="3" y="48"/>
                  </a:cxn>
                  <a:cxn ang="0">
                    <a:pos x="2" y="50"/>
                  </a:cxn>
                </a:cxnLst>
                <a:rect l="0" t="0" r="r" b="b"/>
                <a:pathLst>
                  <a:path w="11" h="50">
                    <a:moveTo>
                      <a:pt x="2" y="50"/>
                    </a:moveTo>
                    <a:lnTo>
                      <a:pt x="3" y="48"/>
                    </a:lnTo>
                    <a:lnTo>
                      <a:pt x="5" y="37"/>
                    </a:lnTo>
                    <a:lnTo>
                      <a:pt x="7" y="25"/>
                    </a:lnTo>
                    <a:lnTo>
                      <a:pt x="9" y="1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12"/>
                    </a:lnTo>
                    <a:lnTo>
                      <a:pt x="4" y="24"/>
                    </a:lnTo>
                    <a:lnTo>
                      <a:pt x="2" y="36"/>
                    </a:lnTo>
                    <a:lnTo>
                      <a:pt x="0" y="48"/>
                    </a:lnTo>
                    <a:lnTo>
                      <a:pt x="2" y="46"/>
                    </a:lnTo>
                    <a:lnTo>
                      <a:pt x="2" y="50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2" y="5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09"/>
              <p:cNvSpPr>
                <a:spLocks/>
              </p:cNvSpPr>
              <p:nvPr/>
            </p:nvSpPr>
            <p:spPr bwMode="auto">
              <a:xfrm>
                <a:off x="3549" y="2484"/>
                <a:ext cx="81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7" y="4"/>
                  </a:cxn>
                  <a:cxn ang="0">
                    <a:pos x="12" y="4"/>
                  </a:cxn>
                  <a:cxn ang="0">
                    <a:pos x="16" y="4"/>
                  </a:cxn>
                  <a:cxn ang="0">
                    <a:pos x="21" y="4"/>
                  </a:cxn>
                  <a:cxn ang="0">
                    <a:pos x="26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1" y="4"/>
                  </a:cxn>
                  <a:cxn ang="0">
                    <a:pos x="46" y="4"/>
                  </a:cxn>
                  <a:cxn ang="0">
                    <a:pos x="51" y="4"/>
                  </a:cxn>
                  <a:cxn ang="0">
                    <a:pos x="56" y="4"/>
                  </a:cxn>
                  <a:cxn ang="0">
                    <a:pos x="61" y="4"/>
                  </a:cxn>
                  <a:cxn ang="0">
                    <a:pos x="66" y="4"/>
                  </a:cxn>
                  <a:cxn ang="0">
                    <a:pos x="71" y="4"/>
                  </a:cxn>
                  <a:cxn ang="0">
                    <a:pos x="76" y="4"/>
                  </a:cxn>
                  <a:cxn ang="0">
                    <a:pos x="81" y="4"/>
                  </a:cxn>
                  <a:cxn ang="0">
                    <a:pos x="81" y="0"/>
                  </a:cxn>
                  <a:cxn ang="0">
                    <a:pos x="76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56" y="0"/>
                  </a:cxn>
                  <a:cxn ang="0">
                    <a:pos x="51" y="0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81" h="4">
                    <a:moveTo>
                      <a:pt x="0" y="2"/>
                    </a:moveTo>
                    <a:lnTo>
                      <a:pt x="2" y="4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1" y="4"/>
                    </a:lnTo>
                    <a:lnTo>
                      <a:pt x="26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56" y="4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1" y="4"/>
                    </a:lnTo>
                    <a:lnTo>
                      <a:pt x="76" y="4"/>
                    </a:lnTo>
                    <a:lnTo>
                      <a:pt x="81" y="4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10"/>
              <p:cNvSpPr>
                <a:spLocks/>
              </p:cNvSpPr>
              <p:nvPr/>
            </p:nvSpPr>
            <p:spPr bwMode="auto">
              <a:xfrm>
                <a:off x="3541" y="2436"/>
                <a:ext cx="12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2" y="15"/>
                  </a:cxn>
                  <a:cxn ang="0">
                    <a:pos x="4" y="27"/>
                  </a:cxn>
                  <a:cxn ang="0">
                    <a:pos x="6" y="39"/>
                  </a:cxn>
                  <a:cxn ang="0">
                    <a:pos x="8" y="50"/>
                  </a:cxn>
                  <a:cxn ang="0">
                    <a:pos x="12" y="50"/>
                  </a:cxn>
                  <a:cxn ang="0">
                    <a:pos x="10" y="38"/>
                  </a:cxn>
                  <a:cxn ang="0">
                    <a:pos x="8" y="26"/>
                  </a:cxn>
                  <a:cxn ang="0">
                    <a:pos x="6" y="14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0"/>
                  </a:cxn>
                </a:cxnLst>
                <a:rect l="0" t="0" r="r" b="b"/>
                <a:pathLst>
                  <a:path w="12" h="50">
                    <a:moveTo>
                      <a:pt x="2" y="0"/>
                    </a:moveTo>
                    <a:lnTo>
                      <a:pt x="1" y="3"/>
                    </a:lnTo>
                    <a:lnTo>
                      <a:pt x="2" y="15"/>
                    </a:lnTo>
                    <a:lnTo>
                      <a:pt x="4" y="27"/>
                    </a:lnTo>
                    <a:lnTo>
                      <a:pt x="6" y="39"/>
                    </a:lnTo>
                    <a:lnTo>
                      <a:pt x="8" y="50"/>
                    </a:lnTo>
                    <a:lnTo>
                      <a:pt x="12" y="50"/>
                    </a:lnTo>
                    <a:lnTo>
                      <a:pt x="10" y="38"/>
                    </a:lnTo>
                    <a:lnTo>
                      <a:pt x="8" y="26"/>
                    </a:lnTo>
                    <a:lnTo>
                      <a:pt x="6" y="14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12"/>
              <p:cNvSpPr>
                <a:spLocks/>
              </p:cNvSpPr>
              <p:nvPr/>
            </p:nvSpPr>
            <p:spPr bwMode="auto">
              <a:xfrm>
                <a:off x="3543" y="2438"/>
                <a:ext cx="11" cy="47"/>
              </a:xfrm>
              <a:custGeom>
                <a:avLst/>
                <a:gdLst/>
                <a:ahLst/>
                <a:cxnLst>
                  <a:cxn ang="0">
                    <a:pos x="11" y="45"/>
                  </a:cxn>
                  <a:cxn ang="0">
                    <a:pos x="11" y="4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7" y="46"/>
                  </a:cxn>
                  <a:cxn ang="0">
                    <a:pos x="8" y="47"/>
                  </a:cxn>
                  <a:cxn ang="0">
                    <a:pos x="7" y="46"/>
                  </a:cxn>
                  <a:cxn ang="0">
                    <a:pos x="7" y="47"/>
                  </a:cxn>
                  <a:cxn ang="0">
                    <a:pos x="7" y="47"/>
                  </a:cxn>
                  <a:cxn ang="0">
                    <a:pos x="11" y="45"/>
                  </a:cxn>
                </a:cxnLst>
                <a:rect l="0" t="0" r="r" b="b"/>
                <a:pathLst>
                  <a:path w="11" h="47">
                    <a:moveTo>
                      <a:pt x="11" y="45"/>
                    </a:moveTo>
                    <a:lnTo>
                      <a:pt x="11" y="4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7" y="46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11" y="4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13"/>
              <p:cNvSpPr>
                <a:spLocks/>
              </p:cNvSpPr>
              <p:nvPr/>
            </p:nvSpPr>
            <p:spPr bwMode="auto">
              <a:xfrm>
                <a:off x="3551" y="2483"/>
                <a:ext cx="7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5" y="0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314"/>
              <p:cNvSpPr>
                <a:spLocks/>
              </p:cNvSpPr>
              <p:nvPr/>
            </p:nvSpPr>
            <p:spPr bwMode="auto">
              <a:xfrm>
                <a:off x="3556" y="2482"/>
                <a:ext cx="4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315"/>
              <p:cNvSpPr>
                <a:spLocks/>
              </p:cNvSpPr>
              <p:nvPr/>
            </p:nvSpPr>
            <p:spPr bwMode="auto">
              <a:xfrm>
                <a:off x="3550" y="2436"/>
                <a:ext cx="10" cy="4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" y="48"/>
                  </a:cxn>
                  <a:cxn ang="0">
                    <a:pos x="10" y="48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0" h="48">
                    <a:moveTo>
                      <a:pt x="2" y="0"/>
                    </a:moveTo>
                    <a:lnTo>
                      <a:pt x="0" y="3"/>
                    </a:lnTo>
                    <a:lnTo>
                      <a:pt x="6" y="48"/>
                    </a:lnTo>
                    <a:lnTo>
                      <a:pt x="10" y="48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317"/>
              <p:cNvSpPr>
                <a:spLocks/>
              </p:cNvSpPr>
              <p:nvPr/>
            </p:nvSpPr>
            <p:spPr bwMode="auto">
              <a:xfrm>
                <a:off x="3552" y="2439"/>
                <a:ext cx="9" cy="46"/>
              </a:xfrm>
              <a:custGeom>
                <a:avLst/>
                <a:gdLst/>
                <a:ahLst/>
                <a:cxnLst>
                  <a:cxn ang="0">
                    <a:pos x="9" y="44"/>
                  </a:cxn>
                  <a:cxn ang="0">
                    <a:pos x="9" y="45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6" y="45"/>
                  </a:cxn>
                  <a:cxn ang="0">
                    <a:pos x="6" y="46"/>
                  </a:cxn>
                  <a:cxn ang="0">
                    <a:pos x="6" y="45"/>
                  </a:cxn>
                  <a:cxn ang="0">
                    <a:pos x="6" y="46"/>
                  </a:cxn>
                  <a:cxn ang="0">
                    <a:pos x="6" y="46"/>
                  </a:cxn>
                  <a:cxn ang="0">
                    <a:pos x="9" y="44"/>
                  </a:cxn>
                </a:cxnLst>
                <a:rect l="0" t="0" r="r" b="b"/>
                <a:pathLst>
                  <a:path w="9" h="46">
                    <a:moveTo>
                      <a:pt x="9" y="44"/>
                    </a:moveTo>
                    <a:lnTo>
                      <a:pt x="9" y="4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318"/>
              <p:cNvSpPr>
                <a:spLocks/>
              </p:cNvSpPr>
              <p:nvPr/>
            </p:nvSpPr>
            <p:spPr bwMode="auto">
              <a:xfrm>
                <a:off x="3558" y="2483"/>
                <a:ext cx="10" cy="4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7" y="1"/>
                  </a:cxn>
                </a:cxnLst>
                <a:rect l="0" t="0" r="r" b="b"/>
                <a:pathLst>
                  <a:path w="10" h="4">
                    <a:moveTo>
                      <a:pt x="7" y="1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319"/>
              <p:cNvSpPr>
                <a:spLocks/>
              </p:cNvSpPr>
              <p:nvPr/>
            </p:nvSpPr>
            <p:spPr bwMode="auto">
              <a:xfrm>
                <a:off x="3565" y="2482"/>
                <a:ext cx="5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1" y="1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320"/>
              <p:cNvSpPr>
                <a:spLocks/>
              </p:cNvSpPr>
              <p:nvPr/>
            </p:nvSpPr>
            <p:spPr bwMode="auto">
              <a:xfrm>
                <a:off x="3561" y="2436"/>
                <a:ext cx="8" cy="4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5" y="47"/>
                  </a:cxn>
                  <a:cxn ang="0">
                    <a:pos x="8" y="47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2" y="0"/>
                  </a:cxn>
                </a:cxnLst>
                <a:rect l="0" t="0" r="r" b="b"/>
                <a:pathLst>
                  <a:path w="8" h="47">
                    <a:moveTo>
                      <a:pt x="2" y="0"/>
                    </a:moveTo>
                    <a:lnTo>
                      <a:pt x="1" y="3"/>
                    </a:lnTo>
                    <a:lnTo>
                      <a:pt x="5" y="47"/>
                    </a:lnTo>
                    <a:lnTo>
                      <a:pt x="8" y="47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322"/>
              <p:cNvSpPr>
                <a:spLocks/>
              </p:cNvSpPr>
              <p:nvPr/>
            </p:nvSpPr>
            <p:spPr bwMode="auto">
              <a:xfrm>
                <a:off x="3563" y="2439"/>
                <a:ext cx="8" cy="48"/>
              </a:xfrm>
              <a:custGeom>
                <a:avLst/>
                <a:gdLst/>
                <a:ahLst/>
                <a:cxnLst>
                  <a:cxn ang="0">
                    <a:pos x="6" y="44"/>
                  </a:cxn>
                  <a:cxn ang="0">
                    <a:pos x="8" y="4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4" y="46"/>
                  </a:cxn>
                  <a:cxn ang="0">
                    <a:pos x="6" y="48"/>
                  </a:cxn>
                  <a:cxn ang="0">
                    <a:pos x="4" y="46"/>
                  </a:cxn>
                  <a:cxn ang="0">
                    <a:pos x="4" y="48"/>
                  </a:cxn>
                  <a:cxn ang="0">
                    <a:pos x="6" y="48"/>
                  </a:cxn>
                  <a:cxn ang="0">
                    <a:pos x="6" y="44"/>
                  </a:cxn>
                </a:cxnLst>
                <a:rect l="0" t="0" r="r" b="b"/>
                <a:pathLst>
                  <a:path w="8" h="48">
                    <a:moveTo>
                      <a:pt x="6" y="44"/>
                    </a:moveTo>
                    <a:lnTo>
                      <a:pt x="8" y="4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" y="46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323"/>
              <p:cNvSpPr>
                <a:spLocks/>
              </p:cNvSpPr>
              <p:nvPr/>
            </p:nvSpPr>
            <p:spPr bwMode="auto">
              <a:xfrm>
                <a:off x="3569" y="2483"/>
                <a:ext cx="11" cy="4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7" y="2"/>
                  </a:cxn>
                </a:cxnLst>
                <a:rect l="0" t="0" r="r" b="b"/>
                <a:pathLst>
                  <a:path w="11" h="4">
                    <a:moveTo>
                      <a:pt x="7" y="2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324"/>
              <p:cNvSpPr>
                <a:spLocks/>
              </p:cNvSpPr>
              <p:nvPr/>
            </p:nvSpPr>
            <p:spPr bwMode="auto">
              <a:xfrm>
                <a:off x="3574" y="2436"/>
                <a:ext cx="6" cy="4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1" y="14"/>
                  </a:cxn>
                  <a:cxn ang="0">
                    <a:pos x="1" y="26"/>
                  </a:cxn>
                  <a:cxn ang="0">
                    <a:pos x="2" y="38"/>
                  </a:cxn>
                  <a:cxn ang="0">
                    <a:pos x="2" y="49"/>
                  </a:cxn>
                  <a:cxn ang="0">
                    <a:pos x="6" y="49"/>
                  </a:cxn>
                  <a:cxn ang="0">
                    <a:pos x="6" y="38"/>
                  </a:cxn>
                  <a:cxn ang="0">
                    <a:pos x="5" y="26"/>
                  </a:cxn>
                  <a:cxn ang="0">
                    <a:pos x="4" y="14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49">
                    <a:moveTo>
                      <a:pt x="2" y="0"/>
                    </a:moveTo>
                    <a:lnTo>
                      <a:pt x="1" y="3"/>
                    </a:lnTo>
                    <a:lnTo>
                      <a:pt x="1" y="14"/>
                    </a:lnTo>
                    <a:lnTo>
                      <a:pt x="1" y="26"/>
                    </a:lnTo>
                    <a:lnTo>
                      <a:pt x="2" y="38"/>
                    </a:lnTo>
                    <a:lnTo>
                      <a:pt x="2" y="49"/>
                    </a:lnTo>
                    <a:lnTo>
                      <a:pt x="6" y="49"/>
                    </a:lnTo>
                    <a:lnTo>
                      <a:pt x="6" y="38"/>
                    </a:lnTo>
                    <a:lnTo>
                      <a:pt x="5" y="26"/>
                    </a:lnTo>
                    <a:lnTo>
                      <a:pt x="4" y="14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326"/>
              <p:cNvSpPr>
                <a:spLocks/>
              </p:cNvSpPr>
              <p:nvPr/>
            </p:nvSpPr>
            <p:spPr bwMode="auto">
              <a:xfrm>
                <a:off x="3576" y="2439"/>
                <a:ext cx="6" cy="48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6" y="4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6"/>
                  </a:cxn>
                  <a:cxn ang="0">
                    <a:pos x="4" y="4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4" y="48"/>
                  </a:cxn>
                  <a:cxn ang="0">
                    <a:pos x="4" y="44"/>
                  </a:cxn>
                </a:cxnLst>
                <a:rect l="0" t="0" r="r" b="b"/>
                <a:pathLst>
                  <a:path w="6" h="48">
                    <a:moveTo>
                      <a:pt x="4" y="44"/>
                    </a:moveTo>
                    <a:lnTo>
                      <a:pt x="6" y="4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4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327"/>
              <p:cNvSpPr>
                <a:spLocks/>
              </p:cNvSpPr>
              <p:nvPr/>
            </p:nvSpPr>
            <p:spPr bwMode="auto">
              <a:xfrm>
                <a:off x="3580" y="2483"/>
                <a:ext cx="21" cy="4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0" y="4"/>
                  </a:cxn>
                  <a:cxn ang="0">
                    <a:pos x="21" y="3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1" y="3"/>
                  </a:cxn>
                  <a:cxn ang="0">
                    <a:pos x="18" y="1"/>
                  </a:cxn>
                </a:cxnLst>
                <a:rect l="0" t="0" r="r" b="b"/>
                <a:pathLst>
                  <a:path w="21" h="4">
                    <a:moveTo>
                      <a:pt x="18" y="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328"/>
              <p:cNvSpPr>
                <a:spLocks/>
              </p:cNvSpPr>
              <p:nvPr/>
            </p:nvSpPr>
            <p:spPr bwMode="auto">
              <a:xfrm>
                <a:off x="3598" y="2482"/>
                <a:ext cx="4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1" y="1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329"/>
              <p:cNvSpPr>
                <a:spLocks/>
              </p:cNvSpPr>
              <p:nvPr/>
            </p:nvSpPr>
            <p:spPr bwMode="auto">
              <a:xfrm>
                <a:off x="3599" y="2436"/>
                <a:ext cx="5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5" h="47">
                    <a:moveTo>
                      <a:pt x="4" y="0"/>
                    </a:moveTo>
                    <a:lnTo>
                      <a:pt x="2" y="3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331"/>
              <p:cNvSpPr>
                <a:spLocks/>
              </p:cNvSpPr>
              <p:nvPr/>
            </p:nvSpPr>
            <p:spPr bwMode="auto">
              <a:xfrm>
                <a:off x="3600" y="2439"/>
                <a:ext cx="6" cy="48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4" y="46"/>
                  </a:cxn>
                  <a:cxn ang="0">
                    <a:pos x="4" y="34"/>
                  </a:cxn>
                  <a:cxn ang="0">
                    <a:pos x="5" y="23"/>
                  </a:cxn>
                  <a:cxn ang="0">
                    <a:pos x="5" y="1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1"/>
                  </a:cxn>
                  <a:cxn ang="0">
                    <a:pos x="1" y="23"/>
                  </a:cxn>
                  <a:cxn ang="0">
                    <a:pos x="0" y="34"/>
                  </a:cxn>
                  <a:cxn ang="0">
                    <a:pos x="0" y="46"/>
                  </a:cxn>
                  <a:cxn ang="0">
                    <a:pos x="2" y="48"/>
                  </a:cxn>
                  <a:cxn ang="0">
                    <a:pos x="0" y="46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2" y="44"/>
                  </a:cxn>
                </a:cxnLst>
                <a:rect l="0" t="0" r="r" b="b"/>
                <a:pathLst>
                  <a:path w="6" h="48">
                    <a:moveTo>
                      <a:pt x="2" y="44"/>
                    </a:moveTo>
                    <a:lnTo>
                      <a:pt x="4" y="46"/>
                    </a:lnTo>
                    <a:lnTo>
                      <a:pt x="4" y="34"/>
                    </a:lnTo>
                    <a:lnTo>
                      <a:pt x="5" y="23"/>
                    </a:lnTo>
                    <a:lnTo>
                      <a:pt x="5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1"/>
                    </a:lnTo>
                    <a:lnTo>
                      <a:pt x="1" y="23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332"/>
              <p:cNvSpPr>
                <a:spLocks/>
              </p:cNvSpPr>
              <p:nvPr/>
            </p:nvSpPr>
            <p:spPr bwMode="auto">
              <a:xfrm>
                <a:off x="3602" y="2482"/>
                <a:ext cx="12" cy="5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10" y="4"/>
                  </a:cxn>
                  <a:cxn ang="0">
                    <a:pos x="12" y="3"/>
                  </a:cxn>
                  <a:cxn ang="0">
                    <a:pos x="12" y="1"/>
                  </a:cxn>
                  <a:cxn ang="0">
                    <a:pos x="12" y="3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8" y="1"/>
                  </a:cxn>
                </a:cxnLst>
                <a:rect l="0" t="0" r="r" b="b"/>
                <a:pathLst>
                  <a:path w="12" h="5">
                    <a:moveTo>
                      <a:pt x="8" y="1"/>
                    </a:move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333"/>
              <p:cNvSpPr>
                <a:spLocks/>
              </p:cNvSpPr>
              <p:nvPr/>
            </p:nvSpPr>
            <p:spPr bwMode="auto">
              <a:xfrm>
                <a:off x="3610" y="2436"/>
                <a:ext cx="8" cy="4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0" y="47"/>
                  </a:cxn>
                  <a:cxn ang="0">
                    <a:pos x="4" y="47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8" h="47">
                    <a:moveTo>
                      <a:pt x="6" y="0"/>
                    </a:moveTo>
                    <a:lnTo>
                      <a:pt x="4" y="2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335"/>
              <p:cNvSpPr>
                <a:spLocks/>
              </p:cNvSpPr>
              <p:nvPr/>
            </p:nvSpPr>
            <p:spPr bwMode="auto">
              <a:xfrm>
                <a:off x="3612" y="2438"/>
                <a:ext cx="7" cy="47"/>
              </a:xfrm>
              <a:custGeom>
                <a:avLst/>
                <a:gdLst/>
                <a:ahLst/>
                <a:cxnLst>
                  <a:cxn ang="0">
                    <a:pos x="3" y="45"/>
                  </a:cxn>
                  <a:cxn ang="0">
                    <a:pos x="4" y="46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46"/>
                  </a:cxn>
                  <a:cxn ang="0">
                    <a:pos x="1" y="47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3" y="45"/>
                  </a:cxn>
                </a:cxnLst>
                <a:rect l="0" t="0" r="r" b="b"/>
                <a:pathLst>
                  <a:path w="7" h="47">
                    <a:moveTo>
                      <a:pt x="3" y="45"/>
                    </a:moveTo>
                    <a:lnTo>
                      <a:pt x="4" y="4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336"/>
              <p:cNvSpPr>
                <a:spLocks/>
              </p:cNvSpPr>
              <p:nvPr/>
            </p:nvSpPr>
            <p:spPr bwMode="auto">
              <a:xfrm>
                <a:off x="3465" y="2494"/>
                <a:ext cx="257" cy="914"/>
              </a:xfrm>
              <a:custGeom>
                <a:avLst/>
                <a:gdLst/>
                <a:ahLst/>
                <a:cxnLst>
                  <a:cxn ang="0">
                    <a:pos x="179" y="9"/>
                  </a:cxn>
                  <a:cxn ang="0">
                    <a:pos x="189" y="16"/>
                  </a:cxn>
                  <a:cxn ang="0">
                    <a:pos x="198" y="24"/>
                  </a:cxn>
                  <a:cxn ang="0">
                    <a:pos x="208" y="32"/>
                  </a:cxn>
                  <a:cxn ang="0">
                    <a:pos x="216" y="42"/>
                  </a:cxn>
                  <a:cxn ang="0">
                    <a:pos x="223" y="52"/>
                  </a:cxn>
                  <a:cxn ang="0">
                    <a:pos x="228" y="64"/>
                  </a:cxn>
                  <a:cxn ang="0">
                    <a:pos x="231" y="76"/>
                  </a:cxn>
                  <a:cxn ang="0">
                    <a:pos x="251" y="384"/>
                  </a:cxn>
                  <a:cxn ang="0">
                    <a:pos x="257" y="565"/>
                  </a:cxn>
                  <a:cxn ang="0">
                    <a:pos x="256" y="665"/>
                  </a:cxn>
                  <a:cxn ang="0">
                    <a:pos x="248" y="762"/>
                  </a:cxn>
                  <a:cxn ang="0">
                    <a:pos x="233" y="855"/>
                  </a:cxn>
                  <a:cxn ang="0">
                    <a:pos x="219" y="904"/>
                  </a:cxn>
                  <a:cxn ang="0">
                    <a:pos x="214" y="909"/>
                  </a:cxn>
                  <a:cxn ang="0">
                    <a:pos x="208" y="913"/>
                  </a:cxn>
                  <a:cxn ang="0">
                    <a:pos x="200" y="914"/>
                  </a:cxn>
                  <a:cxn ang="0">
                    <a:pos x="53" y="913"/>
                  </a:cxn>
                  <a:cxn ang="0">
                    <a:pos x="44" y="908"/>
                  </a:cxn>
                  <a:cxn ang="0">
                    <a:pos x="38" y="898"/>
                  </a:cxn>
                  <a:cxn ang="0">
                    <a:pos x="34" y="886"/>
                  </a:cxn>
                  <a:cxn ang="0">
                    <a:pos x="31" y="875"/>
                  </a:cxn>
                  <a:cxn ang="0">
                    <a:pos x="17" y="808"/>
                  </a:cxn>
                  <a:cxn ang="0">
                    <a:pos x="7" y="739"/>
                  </a:cxn>
                  <a:cxn ang="0">
                    <a:pos x="1" y="668"/>
                  </a:cxn>
                  <a:cxn ang="0">
                    <a:pos x="0" y="596"/>
                  </a:cxn>
                  <a:cxn ang="0">
                    <a:pos x="4" y="370"/>
                  </a:cxn>
                  <a:cxn ang="0">
                    <a:pos x="22" y="69"/>
                  </a:cxn>
                  <a:cxn ang="0">
                    <a:pos x="25" y="58"/>
                  </a:cxn>
                  <a:cxn ang="0">
                    <a:pos x="31" y="48"/>
                  </a:cxn>
                  <a:cxn ang="0">
                    <a:pos x="38" y="39"/>
                  </a:cxn>
                  <a:cxn ang="0">
                    <a:pos x="45" y="30"/>
                  </a:cxn>
                  <a:cxn ang="0">
                    <a:pos x="54" y="23"/>
                  </a:cxn>
                  <a:cxn ang="0">
                    <a:pos x="63" y="16"/>
                  </a:cxn>
                  <a:cxn ang="0">
                    <a:pos x="72" y="9"/>
                  </a:cxn>
                  <a:cxn ang="0">
                    <a:pos x="82" y="4"/>
                  </a:cxn>
                  <a:cxn ang="0">
                    <a:pos x="94" y="2"/>
                  </a:cxn>
                  <a:cxn ang="0">
                    <a:pos x="107" y="1"/>
                  </a:cxn>
                  <a:cxn ang="0">
                    <a:pos x="119" y="0"/>
                  </a:cxn>
                  <a:cxn ang="0">
                    <a:pos x="131" y="0"/>
                  </a:cxn>
                  <a:cxn ang="0">
                    <a:pos x="144" y="0"/>
                  </a:cxn>
                  <a:cxn ang="0">
                    <a:pos x="156" y="1"/>
                  </a:cxn>
                  <a:cxn ang="0">
                    <a:pos x="168" y="4"/>
                  </a:cxn>
                </a:cxnLst>
                <a:rect l="0" t="0" r="r" b="b"/>
                <a:pathLst>
                  <a:path w="257" h="914">
                    <a:moveTo>
                      <a:pt x="175" y="5"/>
                    </a:moveTo>
                    <a:lnTo>
                      <a:pt x="179" y="9"/>
                    </a:lnTo>
                    <a:lnTo>
                      <a:pt x="184" y="12"/>
                    </a:lnTo>
                    <a:lnTo>
                      <a:pt x="189" y="16"/>
                    </a:lnTo>
                    <a:lnTo>
                      <a:pt x="193" y="20"/>
                    </a:lnTo>
                    <a:lnTo>
                      <a:pt x="198" y="24"/>
                    </a:lnTo>
                    <a:lnTo>
                      <a:pt x="203" y="28"/>
                    </a:lnTo>
                    <a:lnTo>
                      <a:pt x="208" y="32"/>
                    </a:lnTo>
                    <a:lnTo>
                      <a:pt x="212" y="37"/>
                    </a:lnTo>
                    <a:lnTo>
                      <a:pt x="216" y="42"/>
                    </a:lnTo>
                    <a:lnTo>
                      <a:pt x="220" y="47"/>
                    </a:lnTo>
                    <a:lnTo>
                      <a:pt x="223" y="52"/>
                    </a:lnTo>
                    <a:lnTo>
                      <a:pt x="226" y="58"/>
                    </a:lnTo>
                    <a:lnTo>
                      <a:pt x="228" y="64"/>
                    </a:lnTo>
                    <a:lnTo>
                      <a:pt x="230" y="70"/>
                    </a:lnTo>
                    <a:lnTo>
                      <a:pt x="231" y="76"/>
                    </a:lnTo>
                    <a:lnTo>
                      <a:pt x="231" y="83"/>
                    </a:lnTo>
                    <a:lnTo>
                      <a:pt x="251" y="384"/>
                    </a:lnTo>
                    <a:lnTo>
                      <a:pt x="256" y="515"/>
                    </a:lnTo>
                    <a:lnTo>
                      <a:pt x="257" y="565"/>
                    </a:lnTo>
                    <a:lnTo>
                      <a:pt x="257" y="615"/>
                    </a:lnTo>
                    <a:lnTo>
                      <a:pt x="256" y="665"/>
                    </a:lnTo>
                    <a:lnTo>
                      <a:pt x="253" y="714"/>
                    </a:lnTo>
                    <a:lnTo>
                      <a:pt x="248" y="762"/>
                    </a:lnTo>
                    <a:lnTo>
                      <a:pt x="242" y="809"/>
                    </a:lnTo>
                    <a:lnTo>
                      <a:pt x="233" y="855"/>
                    </a:lnTo>
                    <a:lnTo>
                      <a:pt x="222" y="901"/>
                    </a:lnTo>
                    <a:lnTo>
                      <a:pt x="219" y="904"/>
                    </a:lnTo>
                    <a:lnTo>
                      <a:pt x="217" y="907"/>
                    </a:lnTo>
                    <a:lnTo>
                      <a:pt x="214" y="909"/>
                    </a:lnTo>
                    <a:lnTo>
                      <a:pt x="211" y="911"/>
                    </a:lnTo>
                    <a:lnTo>
                      <a:pt x="208" y="913"/>
                    </a:lnTo>
                    <a:lnTo>
                      <a:pt x="204" y="913"/>
                    </a:lnTo>
                    <a:lnTo>
                      <a:pt x="200" y="914"/>
                    </a:lnTo>
                    <a:lnTo>
                      <a:pt x="197" y="913"/>
                    </a:lnTo>
                    <a:lnTo>
                      <a:pt x="53" y="913"/>
                    </a:lnTo>
                    <a:lnTo>
                      <a:pt x="48" y="911"/>
                    </a:lnTo>
                    <a:lnTo>
                      <a:pt x="44" y="908"/>
                    </a:lnTo>
                    <a:lnTo>
                      <a:pt x="41" y="903"/>
                    </a:lnTo>
                    <a:lnTo>
                      <a:pt x="38" y="898"/>
                    </a:lnTo>
                    <a:lnTo>
                      <a:pt x="36" y="892"/>
                    </a:lnTo>
                    <a:lnTo>
                      <a:pt x="34" y="886"/>
                    </a:lnTo>
                    <a:lnTo>
                      <a:pt x="33" y="880"/>
                    </a:lnTo>
                    <a:lnTo>
                      <a:pt x="31" y="875"/>
                    </a:lnTo>
                    <a:lnTo>
                      <a:pt x="24" y="842"/>
                    </a:lnTo>
                    <a:lnTo>
                      <a:pt x="17" y="808"/>
                    </a:lnTo>
                    <a:lnTo>
                      <a:pt x="11" y="774"/>
                    </a:lnTo>
                    <a:lnTo>
                      <a:pt x="7" y="739"/>
                    </a:lnTo>
                    <a:lnTo>
                      <a:pt x="4" y="704"/>
                    </a:lnTo>
                    <a:lnTo>
                      <a:pt x="1" y="668"/>
                    </a:lnTo>
                    <a:lnTo>
                      <a:pt x="0" y="632"/>
                    </a:lnTo>
                    <a:lnTo>
                      <a:pt x="0" y="596"/>
                    </a:lnTo>
                    <a:lnTo>
                      <a:pt x="0" y="478"/>
                    </a:lnTo>
                    <a:lnTo>
                      <a:pt x="4" y="370"/>
                    </a:lnTo>
                    <a:lnTo>
                      <a:pt x="22" y="75"/>
                    </a:lnTo>
                    <a:lnTo>
                      <a:pt x="22" y="69"/>
                    </a:lnTo>
                    <a:lnTo>
                      <a:pt x="24" y="63"/>
                    </a:lnTo>
                    <a:lnTo>
                      <a:pt x="25" y="58"/>
                    </a:lnTo>
                    <a:lnTo>
                      <a:pt x="28" y="53"/>
                    </a:lnTo>
                    <a:lnTo>
                      <a:pt x="31" y="48"/>
                    </a:lnTo>
                    <a:lnTo>
                      <a:pt x="34" y="43"/>
                    </a:lnTo>
                    <a:lnTo>
                      <a:pt x="38" y="39"/>
                    </a:lnTo>
                    <a:lnTo>
                      <a:pt x="41" y="34"/>
                    </a:lnTo>
                    <a:lnTo>
                      <a:pt x="45" y="30"/>
                    </a:lnTo>
                    <a:lnTo>
                      <a:pt x="50" y="26"/>
                    </a:lnTo>
                    <a:lnTo>
                      <a:pt x="54" y="23"/>
                    </a:lnTo>
                    <a:lnTo>
                      <a:pt x="59" y="19"/>
                    </a:lnTo>
                    <a:lnTo>
                      <a:pt x="63" y="16"/>
                    </a:lnTo>
                    <a:lnTo>
                      <a:pt x="68" y="12"/>
                    </a:lnTo>
                    <a:lnTo>
                      <a:pt x="72" y="9"/>
                    </a:lnTo>
                    <a:lnTo>
                      <a:pt x="76" y="6"/>
                    </a:lnTo>
                    <a:lnTo>
                      <a:pt x="82" y="4"/>
                    </a:lnTo>
                    <a:lnTo>
                      <a:pt x="88" y="3"/>
                    </a:lnTo>
                    <a:lnTo>
                      <a:pt x="94" y="2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1"/>
                    </a:lnTo>
                    <a:lnTo>
                      <a:pt x="156" y="1"/>
                    </a:lnTo>
                    <a:lnTo>
                      <a:pt x="162" y="2"/>
                    </a:lnTo>
                    <a:lnTo>
                      <a:pt x="168" y="4"/>
                    </a:lnTo>
                    <a:lnTo>
                      <a:pt x="175" y="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Rectangle 635"/>
              <p:cNvSpPr>
                <a:spLocks noChangeArrowheads="1"/>
              </p:cNvSpPr>
              <p:nvPr/>
            </p:nvSpPr>
            <p:spPr bwMode="auto">
              <a:xfrm rot="5400000">
                <a:off x="3250" y="2845"/>
                <a:ext cx="69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effectLst/>
                  </a:rPr>
                  <a:t>Shampoo</a:t>
                </a:r>
              </a:p>
            </p:txBody>
          </p:sp>
          <p:sp>
            <p:nvSpPr>
              <p:cNvPr id="132" name="Freeform 643"/>
              <p:cNvSpPr>
                <a:spLocks/>
              </p:cNvSpPr>
              <p:nvPr/>
            </p:nvSpPr>
            <p:spPr bwMode="auto">
              <a:xfrm>
                <a:off x="3824" y="2418"/>
                <a:ext cx="263" cy="993"/>
              </a:xfrm>
              <a:custGeom>
                <a:avLst/>
                <a:gdLst/>
                <a:ahLst/>
                <a:cxnLst>
                  <a:cxn ang="0">
                    <a:pos x="182" y="2"/>
                  </a:cxn>
                  <a:cxn ang="0">
                    <a:pos x="184" y="8"/>
                  </a:cxn>
                  <a:cxn ang="0">
                    <a:pos x="183" y="15"/>
                  </a:cxn>
                  <a:cxn ang="0">
                    <a:pos x="182" y="21"/>
                  </a:cxn>
                  <a:cxn ang="0">
                    <a:pos x="174" y="74"/>
                  </a:cxn>
                  <a:cxn ang="0">
                    <a:pos x="184" y="81"/>
                  </a:cxn>
                  <a:cxn ang="0">
                    <a:pos x="195" y="90"/>
                  </a:cxn>
                  <a:cxn ang="0">
                    <a:pos x="205" y="99"/>
                  </a:cxn>
                  <a:cxn ang="0">
                    <a:pos x="215" y="109"/>
                  </a:cxn>
                  <a:cxn ang="0">
                    <a:pos x="224" y="120"/>
                  </a:cxn>
                  <a:cxn ang="0">
                    <a:pos x="231" y="132"/>
                  </a:cxn>
                  <a:cxn ang="0">
                    <a:pos x="235" y="145"/>
                  </a:cxn>
                  <a:cxn ang="0">
                    <a:pos x="237" y="159"/>
                  </a:cxn>
                  <a:cxn ang="0">
                    <a:pos x="263" y="633"/>
                  </a:cxn>
                  <a:cxn ang="0">
                    <a:pos x="263" y="724"/>
                  </a:cxn>
                  <a:cxn ang="0">
                    <a:pos x="257" y="812"/>
                  </a:cxn>
                  <a:cxn ang="0">
                    <a:pos x="246" y="897"/>
                  </a:cxn>
                  <a:cxn ang="0">
                    <a:pos x="227" y="979"/>
                  </a:cxn>
                  <a:cxn ang="0">
                    <a:pos x="220" y="988"/>
                  </a:cxn>
                  <a:cxn ang="0">
                    <a:pos x="211" y="992"/>
                  </a:cxn>
                  <a:cxn ang="0">
                    <a:pos x="200" y="993"/>
                  </a:cxn>
                  <a:cxn ang="0">
                    <a:pos x="189" y="993"/>
                  </a:cxn>
                  <a:cxn ang="0">
                    <a:pos x="51" y="991"/>
                  </a:cxn>
                  <a:cxn ang="0">
                    <a:pos x="44" y="985"/>
                  </a:cxn>
                  <a:cxn ang="0">
                    <a:pos x="39" y="976"/>
                  </a:cxn>
                  <a:cxn ang="0">
                    <a:pos x="35" y="967"/>
                  </a:cxn>
                  <a:cxn ang="0">
                    <a:pos x="23" y="914"/>
                  </a:cxn>
                  <a:cxn ang="0">
                    <a:pos x="7" y="812"/>
                  </a:cxn>
                  <a:cxn ang="0">
                    <a:pos x="1" y="707"/>
                  </a:cxn>
                  <a:cxn ang="0">
                    <a:pos x="0" y="600"/>
                  </a:cxn>
                  <a:cxn ang="0">
                    <a:pos x="6" y="425"/>
                  </a:cxn>
                  <a:cxn ang="0">
                    <a:pos x="18" y="218"/>
                  </a:cxn>
                  <a:cxn ang="0">
                    <a:pos x="19" y="180"/>
                  </a:cxn>
                  <a:cxn ang="0">
                    <a:pos x="23" y="144"/>
                  </a:cxn>
                  <a:cxn ang="0">
                    <a:pos x="37" y="112"/>
                  </a:cxn>
                  <a:cxn ang="0">
                    <a:pos x="83" y="73"/>
                  </a:cxn>
                  <a:cxn ang="0">
                    <a:pos x="81" y="56"/>
                  </a:cxn>
                  <a:cxn ang="0">
                    <a:pos x="77" y="40"/>
                  </a:cxn>
                  <a:cxn ang="0">
                    <a:pos x="75" y="23"/>
                  </a:cxn>
                  <a:cxn ang="0">
                    <a:pos x="74" y="6"/>
                  </a:cxn>
                  <a:cxn ang="0">
                    <a:pos x="76" y="3"/>
                  </a:cxn>
                  <a:cxn ang="0">
                    <a:pos x="79" y="1"/>
                  </a:cxn>
                  <a:cxn ang="0">
                    <a:pos x="83" y="0"/>
                  </a:cxn>
                  <a:cxn ang="0">
                    <a:pos x="86" y="0"/>
                  </a:cxn>
                  <a:cxn ang="0">
                    <a:pos x="99" y="0"/>
                  </a:cxn>
                  <a:cxn ang="0">
                    <a:pos x="111" y="0"/>
                  </a:cxn>
                  <a:cxn ang="0">
                    <a:pos x="122" y="0"/>
                  </a:cxn>
                  <a:cxn ang="0">
                    <a:pos x="133" y="0"/>
                  </a:cxn>
                  <a:cxn ang="0">
                    <a:pos x="143" y="0"/>
                  </a:cxn>
                  <a:cxn ang="0">
                    <a:pos x="155" y="0"/>
                  </a:cxn>
                  <a:cxn ang="0">
                    <a:pos x="166" y="0"/>
                  </a:cxn>
                  <a:cxn ang="0">
                    <a:pos x="179" y="0"/>
                  </a:cxn>
                </a:cxnLst>
                <a:rect l="0" t="0" r="r" b="b"/>
                <a:pathLst>
                  <a:path w="263" h="993">
                    <a:moveTo>
                      <a:pt x="179" y="0"/>
                    </a:moveTo>
                    <a:lnTo>
                      <a:pt x="182" y="2"/>
                    </a:lnTo>
                    <a:lnTo>
                      <a:pt x="183" y="5"/>
                    </a:lnTo>
                    <a:lnTo>
                      <a:pt x="184" y="8"/>
                    </a:lnTo>
                    <a:lnTo>
                      <a:pt x="184" y="11"/>
                    </a:lnTo>
                    <a:lnTo>
                      <a:pt x="183" y="15"/>
                    </a:lnTo>
                    <a:lnTo>
                      <a:pt x="183" y="18"/>
                    </a:lnTo>
                    <a:lnTo>
                      <a:pt x="182" y="21"/>
                    </a:lnTo>
                    <a:lnTo>
                      <a:pt x="182" y="25"/>
                    </a:lnTo>
                    <a:lnTo>
                      <a:pt x="174" y="74"/>
                    </a:lnTo>
                    <a:lnTo>
                      <a:pt x="179" y="78"/>
                    </a:lnTo>
                    <a:lnTo>
                      <a:pt x="184" y="81"/>
                    </a:lnTo>
                    <a:lnTo>
                      <a:pt x="189" y="86"/>
                    </a:lnTo>
                    <a:lnTo>
                      <a:pt x="195" y="90"/>
                    </a:lnTo>
                    <a:lnTo>
                      <a:pt x="200" y="94"/>
                    </a:lnTo>
                    <a:lnTo>
                      <a:pt x="205" y="99"/>
                    </a:lnTo>
                    <a:lnTo>
                      <a:pt x="210" y="104"/>
                    </a:lnTo>
                    <a:lnTo>
                      <a:pt x="215" y="109"/>
                    </a:lnTo>
                    <a:lnTo>
                      <a:pt x="220" y="114"/>
                    </a:lnTo>
                    <a:lnTo>
                      <a:pt x="224" y="120"/>
                    </a:lnTo>
                    <a:lnTo>
                      <a:pt x="228" y="125"/>
                    </a:lnTo>
                    <a:lnTo>
                      <a:pt x="231" y="132"/>
                    </a:lnTo>
                    <a:lnTo>
                      <a:pt x="233" y="138"/>
                    </a:lnTo>
                    <a:lnTo>
                      <a:pt x="235" y="145"/>
                    </a:lnTo>
                    <a:lnTo>
                      <a:pt x="236" y="152"/>
                    </a:lnTo>
                    <a:lnTo>
                      <a:pt x="237" y="159"/>
                    </a:lnTo>
                    <a:lnTo>
                      <a:pt x="259" y="507"/>
                    </a:lnTo>
                    <a:lnTo>
                      <a:pt x="263" y="633"/>
                    </a:lnTo>
                    <a:lnTo>
                      <a:pt x="263" y="679"/>
                    </a:lnTo>
                    <a:lnTo>
                      <a:pt x="263" y="724"/>
                    </a:lnTo>
                    <a:lnTo>
                      <a:pt x="261" y="768"/>
                    </a:lnTo>
                    <a:lnTo>
                      <a:pt x="257" y="812"/>
                    </a:lnTo>
                    <a:lnTo>
                      <a:pt x="252" y="855"/>
                    </a:lnTo>
                    <a:lnTo>
                      <a:pt x="246" y="897"/>
                    </a:lnTo>
                    <a:lnTo>
                      <a:pt x="237" y="938"/>
                    </a:lnTo>
                    <a:lnTo>
                      <a:pt x="227" y="979"/>
                    </a:lnTo>
                    <a:lnTo>
                      <a:pt x="224" y="984"/>
                    </a:lnTo>
                    <a:lnTo>
                      <a:pt x="220" y="988"/>
                    </a:lnTo>
                    <a:lnTo>
                      <a:pt x="216" y="990"/>
                    </a:lnTo>
                    <a:lnTo>
                      <a:pt x="211" y="992"/>
                    </a:lnTo>
                    <a:lnTo>
                      <a:pt x="205" y="993"/>
                    </a:lnTo>
                    <a:lnTo>
                      <a:pt x="200" y="993"/>
                    </a:lnTo>
                    <a:lnTo>
                      <a:pt x="195" y="993"/>
                    </a:lnTo>
                    <a:lnTo>
                      <a:pt x="189" y="993"/>
                    </a:lnTo>
                    <a:lnTo>
                      <a:pt x="55" y="992"/>
                    </a:lnTo>
                    <a:lnTo>
                      <a:pt x="51" y="991"/>
                    </a:lnTo>
                    <a:lnTo>
                      <a:pt x="47" y="988"/>
                    </a:lnTo>
                    <a:lnTo>
                      <a:pt x="44" y="985"/>
                    </a:lnTo>
                    <a:lnTo>
                      <a:pt x="41" y="981"/>
                    </a:lnTo>
                    <a:lnTo>
                      <a:pt x="39" y="976"/>
                    </a:lnTo>
                    <a:lnTo>
                      <a:pt x="37" y="972"/>
                    </a:lnTo>
                    <a:lnTo>
                      <a:pt x="35" y="967"/>
                    </a:lnTo>
                    <a:lnTo>
                      <a:pt x="34" y="962"/>
                    </a:lnTo>
                    <a:lnTo>
                      <a:pt x="23" y="914"/>
                    </a:lnTo>
                    <a:lnTo>
                      <a:pt x="14" y="864"/>
                    </a:lnTo>
                    <a:lnTo>
                      <a:pt x="7" y="812"/>
                    </a:lnTo>
                    <a:lnTo>
                      <a:pt x="3" y="760"/>
                    </a:lnTo>
                    <a:lnTo>
                      <a:pt x="1" y="707"/>
                    </a:lnTo>
                    <a:lnTo>
                      <a:pt x="0" y="654"/>
                    </a:lnTo>
                    <a:lnTo>
                      <a:pt x="0" y="600"/>
                    </a:lnTo>
                    <a:lnTo>
                      <a:pt x="1" y="546"/>
                    </a:lnTo>
                    <a:lnTo>
                      <a:pt x="6" y="425"/>
                    </a:lnTo>
                    <a:lnTo>
                      <a:pt x="16" y="236"/>
                    </a:lnTo>
                    <a:lnTo>
                      <a:pt x="18" y="218"/>
                    </a:lnTo>
                    <a:lnTo>
                      <a:pt x="19" y="199"/>
                    </a:lnTo>
                    <a:lnTo>
                      <a:pt x="19" y="180"/>
                    </a:lnTo>
                    <a:lnTo>
                      <a:pt x="21" y="162"/>
                    </a:lnTo>
                    <a:lnTo>
                      <a:pt x="23" y="144"/>
                    </a:lnTo>
                    <a:lnTo>
                      <a:pt x="28" y="127"/>
                    </a:lnTo>
                    <a:lnTo>
                      <a:pt x="37" y="112"/>
                    </a:lnTo>
                    <a:lnTo>
                      <a:pt x="50" y="100"/>
                    </a:lnTo>
                    <a:lnTo>
                      <a:pt x="83" y="73"/>
                    </a:lnTo>
                    <a:lnTo>
                      <a:pt x="82" y="64"/>
                    </a:lnTo>
                    <a:lnTo>
                      <a:pt x="81" y="56"/>
                    </a:lnTo>
                    <a:lnTo>
                      <a:pt x="79" y="48"/>
                    </a:lnTo>
                    <a:lnTo>
                      <a:pt x="77" y="40"/>
                    </a:lnTo>
                    <a:lnTo>
                      <a:pt x="76" y="32"/>
                    </a:lnTo>
                    <a:lnTo>
                      <a:pt x="75" y="23"/>
                    </a:lnTo>
                    <a:lnTo>
                      <a:pt x="74" y="15"/>
                    </a:lnTo>
                    <a:lnTo>
                      <a:pt x="74" y="6"/>
                    </a:lnTo>
                    <a:lnTo>
                      <a:pt x="75" y="5"/>
                    </a:lnTo>
                    <a:lnTo>
                      <a:pt x="76" y="3"/>
                    </a:lnTo>
                    <a:lnTo>
                      <a:pt x="77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1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43" y="0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6" y="0"/>
                    </a:lnTo>
                    <a:lnTo>
                      <a:pt x="173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644"/>
              <p:cNvSpPr>
                <a:spLocks/>
              </p:cNvSpPr>
              <p:nvPr/>
            </p:nvSpPr>
            <p:spPr bwMode="auto">
              <a:xfrm>
                <a:off x="3992" y="2442"/>
                <a:ext cx="19" cy="55"/>
              </a:xfrm>
              <a:custGeom>
                <a:avLst/>
                <a:gdLst/>
                <a:ahLst/>
                <a:cxnLst>
                  <a:cxn ang="0">
                    <a:pos x="9" y="44"/>
                  </a:cxn>
                  <a:cxn ang="0">
                    <a:pos x="12" y="51"/>
                  </a:cxn>
                  <a:cxn ang="0">
                    <a:pos x="19" y="2"/>
                  </a:cxn>
                  <a:cxn ang="0">
                    <a:pos x="8" y="0"/>
                  </a:cxn>
                  <a:cxn ang="0">
                    <a:pos x="0" y="49"/>
                  </a:cxn>
                  <a:cxn ang="0">
                    <a:pos x="3" y="55"/>
                  </a:cxn>
                  <a:cxn ang="0">
                    <a:pos x="0" y="49"/>
                  </a:cxn>
                  <a:cxn ang="0">
                    <a:pos x="0" y="53"/>
                  </a:cxn>
                  <a:cxn ang="0">
                    <a:pos x="3" y="55"/>
                  </a:cxn>
                  <a:cxn ang="0">
                    <a:pos x="9" y="44"/>
                  </a:cxn>
                </a:cxnLst>
                <a:rect l="0" t="0" r="r" b="b"/>
                <a:pathLst>
                  <a:path w="19" h="55">
                    <a:moveTo>
                      <a:pt x="9" y="44"/>
                    </a:moveTo>
                    <a:lnTo>
                      <a:pt x="12" y="51"/>
                    </a:lnTo>
                    <a:lnTo>
                      <a:pt x="19" y="2"/>
                    </a:lnTo>
                    <a:lnTo>
                      <a:pt x="8" y="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3" y="55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645"/>
              <p:cNvSpPr>
                <a:spLocks/>
              </p:cNvSpPr>
              <p:nvPr/>
            </p:nvSpPr>
            <p:spPr bwMode="auto">
              <a:xfrm>
                <a:off x="3995" y="2486"/>
                <a:ext cx="71" cy="92"/>
              </a:xfrm>
              <a:custGeom>
                <a:avLst/>
                <a:gdLst/>
                <a:ahLst/>
                <a:cxnLst>
                  <a:cxn ang="0">
                    <a:pos x="71" y="91"/>
                  </a:cxn>
                  <a:cxn ang="0">
                    <a:pos x="71" y="91"/>
                  </a:cxn>
                  <a:cxn ang="0">
                    <a:pos x="71" y="83"/>
                  </a:cxn>
                  <a:cxn ang="0">
                    <a:pos x="70" y="75"/>
                  </a:cxn>
                  <a:cxn ang="0">
                    <a:pos x="68" y="68"/>
                  </a:cxn>
                  <a:cxn ang="0">
                    <a:pos x="65" y="61"/>
                  </a:cxn>
                  <a:cxn ang="0">
                    <a:pos x="62" y="54"/>
                  </a:cxn>
                  <a:cxn ang="0">
                    <a:pos x="58" y="47"/>
                  </a:cxn>
                  <a:cxn ang="0">
                    <a:pos x="53" y="41"/>
                  </a:cxn>
                  <a:cxn ang="0">
                    <a:pos x="48" y="36"/>
                  </a:cxn>
                  <a:cxn ang="0">
                    <a:pos x="43" y="31"/>
                  </a:cxn>
                  <a:cxn ang="0">
                    <a:pos x="38" y="25"/>
                  </a:cxn>
                  <a:cxn ang="0">
                    <a:pos x="33" y="21"/>
                  </a:cxn>
                  <a:cxn ang="0">
                    <a:pos x="28" y="16"/>
                  </a:cxn>
                  <a:cxn ang="0">
                    <a:pos x="22" y="12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5" y="15"/>
                  </a:cxn>
                  <a:cxn ang="0">
                    <a:pos x="10" y="19"/>
                  </a:cxn>
                  <a:cxn ang="0">
                    <a:pos x="15" y="23"/>
                  </a:cxn>
                  <a:cxn ang="0">
                    <a:pos x="21" y="27"/>
                  </a:cxn>
                  <a:cxn ang="0">
                    <a:pos x="26" y="32"/>
                  </a:cxn>
                  <a:cxn ang="0">
                    <a:pos x="31" y="36"/>
                  </a:cxn>
                  <a:cxn ang="0">
                    <a:pos x="36" y="41"/>
                  </a:cxn>
                  <a:cxn ang="0">
                    <a:pos x="40" y="46"/>
                  </a:cxn>
                  <a:cxn ang="0">
                    <a:pos x="44" y="51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55" y="67"/>
                  </a:cxn>
                  <a:cxn ang="0">
                    <a:pos x="57" y="72"/>
                  </a:cxn>
                  <a:cxn ang="0">
                    <a:pos x="58" y="78"/>
                  </a:cxn>
                  <a:cxn ang="0">
                    <a:pos x="60" y="84"/>
                  </a:cxn>
                  <a:cxn ang="0">
                    <a:pos x="60" y="91"/>
                  </a:cxn>
                  <a:cxn ang="0">
                    <a:pos x="60" y="92"/>
                  </a:cxn>
                  <a:cxn ang="0">
                    <a:pos x="71" y="91"/>
                  </a:cxn>
                </a:cxnLst>
                <a:rect l="0" t="0" r="r" b="b"/>
                <a:pathLst>
                  <a:path w="71" h="92">
                    <a:moveTo>
                      <a:pt x="71" y="91"/>
                    </a:moveTo>
                    <a:lnTo>
                      <a:pt x="71" y="91"/>
                    </a:lnTo>
                    <a:lnTo>
                      <a:pt x="71" y="83"/>
                    </a:lnTo>
                    <a:lnTo>
                      <a:pt x="70" y="75"/>
                    </a:lnTo>
                    <a:lnTo>
                      <a:pt x="68" y="68"/>
                    </a:lnTo>
                    <a:lnTo>
                      <a:pt x="65" y="61"/>
                    </a:lnTo>
                    <a:lnTo>
                      <a:pt x="62" y="54"/>
                    </a:lnTo>
                    <a:lnTo>
                      <a:pt x="58" y="47"/>
                    </a:lnTo>
                    <a:lnTo>
                      <a:pt x="53" y="41"/>
                    </a:lnTo>
                    <a:lnTo>
                      <a:pt x="48" y="36"/>
                    </a:lnTo>
                    <a:lnTo>
                      <a:pt x="43" y="31"/>
                    </a:lnTo>
                    <a:lnTo>
                      <a:pt x="38" y="25"/>
                    </a:lnTo>
                    <a:lnTo>
                      <a:pt x="33" y="21"/>
                    </a:lnTo>
                    <a:lnTo>
                      <a:pt x="28" y="16"/>
                    </a:lnTo>
                    <a:lnTo>
                      <a:pt x="22" y="12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5" y="15"/>
                    </a:lnTo>
                    <a:lnTo>
                      <a:pt x="10" y="19"/>
                    </a:lnTo>
                    <a:lnTo>
                      <a:pt x="15" y="23"/>
                    </a:lnTo>
                    <a:lnTo>
                      <a:pt x="21" y="27"/>
                    </a:lnTo>
                    <a:lnTo>
                      <a:pt x="26" y="32"/>
                    </a:lnTo>
                    <a:lnTo>
                      <a:pt x="31" y="36"/>
                    </a:lnTo>
                    <a:lnTo>
                      <a:pt x="36" y="41"/>
                    </a:lnTo>
                    <a:lnTo>
                      <a:pt x="40" y="46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5" y="67"/>
                    </a:lnTo>
                    <a:lnTo>
                      <a:pt x="57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91"/>
                    </a:lnTo>
                    <a:lnTo>
                      <a:pt x="60" y="92"/>
                    </a:lnTo>
                    <a:lnTo>
                      <a:pt x="71" y="9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646"/>
              <p:cNvSpPr>
                <a:spLocks/>
              </p:cNvSpPr>
              <p:nvPr/>
            </p:nvSpPr>
            <p:spPr bwMode="auto">
              <a:xfrm>
                <a:off x="4055" y="2577"/>
                <a:ext cx="34" cy="348"/>
              </a:xfrm>
              <a:custGeom>
                <a:avLst/>
                <a:gdLst/>
                <a:ahLst/>
                <a:cxnLst>
                  <a:cxn ang="0">
                    <a:pos x="34" y="348"/>
                  </a:cxn>
                  <a:cxn ang="0">
                    <a:pos x="34" y="348"/>
                  </a:cxn>
                  <a:cxn ang="0">
                    <a:pos x="11" y="0"/>
                  </a:cxn>
                  <a:cxn ang="0">
                    <a:pos x="0" y="1"/>
                  </a:cxn>
                  <a:cxn ang="0">
                    <a:pos x="23" y="348"/>
                  </a:cxn>
                  <a:cxn ang="0">
                    <a:pos x="23" y="348"/>
                  </a:cxn>
                  <a:cxn ang="0">
                    <a:pos x="34" y="348"/>
                  </a:cxn>
                </a:cxnLst>
                <a:rect l="0" t="0" r="r" b="b"/>
                <a:pathLst>
                  <a:path w="34" h="348">
                    <a:moveTo>
                      <a:pt x="34" y="348"/>
                    </a:moveTo>
                    <a:lnTo>
                      <a:pt x="34" y="348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23" y="348"/>
                    </a:lnTo>
                    <a:lnTo>
                      <a:pt x="23" y="348"/>
                    </a:lnTo>
                    <a:lnTo>
                      <a:pt x="34" y="34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647"/>
              <p:cNvSpPr>
                <a:spLocks/>
              </p:cNvSpPr>
              <p:nvPr/>
            </p:nvSpPr>
            <p:spPr bwMode="auto">
              <a:xfrm>
                <a:off x="4078" y="2925"/>
                <a:ext cx="15" cy="126"/>
              </a:xfrm>
              <a:custGeom>
                <a:avLst/>
                <a:gdLst/>
                <a:ahLst/>
                <a:cxnLst>
                  <a:cxn ang="0">
                    <a:pos x="15" y="126"/>
                  </a:cxn>
                  <a:cxn ang="0">
                    <a:pos x="15" y="126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3" y="126"/>
                  </a:cxn>
                  <a:cxn ang="0">
                    <a:pos x="3" y="126"/>
                  </a:cxn>
                  <a:cxn ang="0">
                    <a:pos x="15" y="126"/>
                  </a:cxn>
                </a:cxnLst>
                <a:rect l="0" t="0" r="r" b="b"/>
                <a:pathLst>
                  <a:path w="15" h="126">
                    <a:moveTo>
                      <a:pt x="15" y="126"/>
                    </a:moveTo>
                    <a:lnTo>
                      <a:pt x="15" y="12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3" y="126"/>
                    </a:lnTo>
                    <a:lnTo>
                      <a:pt x="3" y="126"/>
                    </a:lnTo>
                    <a:lnTo>
                      <a:pt x="15" y="126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648"/>
              <p:cNvSpPr>
                <a:spLocks/>
              </p:cNvSpPr>
              <p:nvPr/>
            </p:nvSpPr>
            <p:spPr bwMode="auto">
              <a:xfrm>
                <a:off x="4046" y="3051"/>
                <a:ext cx="48" cy="349"/>
              </a:xfrm>
              <a:custGeom>
                <a:avLst/>
                <a:gdLst/>
                <a:ahLst/>
                <a:cxnLst>
                  <a:cxn ang="0">
                    <a:pos x="10" y="349"/>
                  </a:cxn>
                  <a:cxn ang="0">
                    <a:pos x="11" y="348"/>
                  </a:cxn>
                  <a:cxn ang="0">
                    <a:pos x="21" y="307"/>
                  </a:cxn>
                  <a:cxn ang="0">
                    <a:pos x="30" y="266"/>
                  </a:cxn>
                  <a:cxn ang="0">
                    <a:pos x="36" y="223"/>
                  </a:cxn>
                  <a:cxn ang="0">
                    <a:pos x="41" y="180"/>
                  </a:cxn>
                  <a:cxn ang="0">
                    <a:pos x="44" y="136"/>
                  </a:cxn>
                  <a:cxn ang="0">
                    <a:pos x="46" y="91"/>
                  </a:cxn>
                  <a:cxn ang="0">
                    <a:pos x="48" y="46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35" y="46"/>
                  </a:cxn>
                  <a:cxn ang="0">
                    <a:pos x="35" y="91"/>
                  </a:cxn>
                  <a:cxn ang="0">
                    <a:pos x="33" y="135"/>
                  </a:cxn>
                  <a:cxn ang="0">
                    <a:pos x="30" y="178"/>
                  </a:cxn>
                  <a:cxn ang="0">
                    <a:pos x="25" y="221"/>
                  </a:cxn>
                  <a:cxn ang="0">
                    <a:pos x="18" y="263"/>
                  </a:cxn>
                  <a:cxn ang="0">
                    <a:pos x="9" y="304"/>
                  </a:cxn>
                  <a:cxn ang="0">
                    <a:pos x="0" y="344"/>
                  </a:cxn>
                  <a:cxn ang="0">
                    <a:pos x="0" y="343"/>
                  </a:cxn>
                  <a:cxn ang="0">
                    <a:pos x="10" y="349"/>
                  </a:cxn>
                  <a:cxn ang="0">
                    <a:pos x="11" y="349"/>
                  </a:cxn>
                  <a:cxn ang="0">
                    <a:pos x="11" y="348"/>
                  </a:cxn>
                  <a:cxn ang="0">
                    <a:pos x="10" y="349"/>
                  </a:cxn>
                </a:cxnLst>
                <a:rect l="0" t="0" r="r" b="b"/>
                <a:pathLst>
                  <a:path w="48" h="349">
                    <a:moveTo>
                      <a:pt x="10" y="349"/>
                    </a:moveTo>
                    <a:lnTo>
                      <a:pt x="11" y="348"/>
                    </a:lnTo>
                    <a:lnTo>
                      <a:pt x="21" y="307"/>
                    </a:lnTo>
                    <a:lnTo>
                      <a:pt x="30" y="266"/>
                    </a:lnTo>
                    <a:lnTo>
                      <a:pt x="36" y="223"/>
                    </a:lnTo>
                    <a:lnTo>
                      <a:pt x="41" y="180"/>
                    </a:lnTo>
                    <a:lnTo>
                      <a:pt x="44" y="136"/>
                    </a:lnTo>
                    <a:lnTo>
                      <a:pt x="46" y="91"/>
                    </a:lnTo>
                    <a:lnTo>
                      <a:pt x="48" y="46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46"/>
                    </a:lnTo>
                    <a:lnTo>
                      <a:pt x="35" y="91"/>
                    </a:lnTo>
                    <a:lnTo>
                      <a:pt x="33" y="135"/>
                    </a:lnTo>
                    <a:lnTo>
                      <a:pt x="30" y="178"/>
                    </a:lnTo>
                    <a:lnTo>
                      <a:pt x="25" y="221"/>
                    </a:lnTo>
                    <a:lnTo>
                      <a:pt x="18" y="263"/>
                    </a:lnTo>
                    <a:lnTo>
                      <a:pt x="9" y="304"/>
                    </a:lnTo>
                    <a:lnTo>
                      <a:pt x="0" y="344"/>
                    </a:lnTo>
                    <a:lnTo>
                      <a:pt x="0" y="343"/>
                    </a:lnTo>
                    <a:lnTo>
                      <a:pt x="10" y="349"/>
                    </a:lnTo>
                    <a:lnTo>
                      <a:pt x="11" y="349"/>
                    </a:lnTo>
                    <a:lnTo>
                      <a:pt x="11" y="348"/>
                    </a:lnTo>
                    <a:lnTo>
                      <a:pt x="10" y="349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649"/>
              <p:cNvSpPr>
                <a:spLocks/>
              </p:cNvSpPr>
              <p:nvPr/>
            </p:nvSpPr>
            <p:spPr bwMode="auto">
              <a:xfrm>
                <a:off x="4013" y="3394"/>
                <a:ext cx="43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1" y="24"/>
                  </a:cxn>
                  <a:cxn ang="0">
                    <a:pos x="17" y="23"/>
                  </a:cxn>
                  <a:cxn ang="0">
                    <a:pos x="23" y="23"/>
                  </a:cxn>
                  <a:cxn ang="0">
                    <a:pos x="29" y="21"/>
                  </a:cxn>
                  <a:cxn ang="0">
                    <a:pos x="34" y="17"/>
                  </a:cxn>
                  <a:cxn ang="0">
                    <a:pos x="39" y="13"/>
                  </a:cxn>
                  <a:cxn ang="0">
                    <a:pos x="43" y="6"/>
                  </a:cxn>
                  <a:cxn ang="0">
                    <a:pos x="33" y="0"/>
                  </a:cxn>
                  <a:cxn ang="0">
                    <a:pos x="30" y="3"/>
                  </a:cxn>
                  <a:cxn ang="0">
                    <a:pos x="28" y="6"/>
                  </a:cxn>
                  <a:cxn ang="0">
                    <a:pos x="25" y="8"/>
                  </a:cxn>
                  <a:cxn ang="0">
                    <a:pos x="21" y="9"/>
                  </a:cxn>
                  <a:cxn ang="0">
                    <a:pos x="16" y="10"/>
                  </a:cxn>
                  <a:cxn ang="0">
                    <a:pos x="11" y="10"/>
                  </a:cxn>
                  <a:cxn ang="0">
                    <a:pos x="6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24"/>
                  </a:cxn>
                </a:cxnLst>
                <a:rect l="0" t="0" r="r" b="b"/>
                <a:pathLst>
                  <a:path w="43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11" y="24"/>
                    </a:lnTo>
                    <a:lnTo>
                      <a:pt x="17" y="23"/>
                    </a:lnTo>
                    <a:lnTo>
                      <a:pt x="23" y="23"/>
                    </a:lnTo>
                    <a:lnTo>
                      <a:pt x="29" y="21"/>
                    </a:lnTo>
                    <a:lnTo>
                      <a:pt x="34" y="17"/>
                    </a:lnTo>
                    <a:lnTo>
                      <a:pt x="39" y="13"/>
                    </a:lnTo>
                    <a:lnTo>
                      <a:pt x="43" y="6"/>
                    </a:lnTo>
                    <a:lnTo>
                      <a:pt x="33" y="0"/>
                    </a:lnTo>
                    <a:lnTo>
                      <a:pt x="30" y="3"/>
                    </a:lnTo>
                    <a:lnTo>
                      <a:pt x="28" y="6"/>
                    </a:lnTo>
                    <a:lnTo>
                      <a:pt x="25" y="8"/>
                    </a:lnTo>
                    <a:lnTo>
                      <a:pt x="21" y="9"/>
                    </a:lnTo>
                    <a:lnTo>
                      <a:pt x="16" y="10"/>
                    </a:lnTo>
                    <a:lnTo>
                      <a:pt x="11" y="10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50"/>
              <p:cNvSpPr>
                <a:spLocks/>
              </p:cNvSpPr>
              <p:nvPr/>
            </p:nvSpPr>
            <p:spPr bwMode="auto">
              <a:xfrm>
                <a:off x="3878" y="3403"/>
                <a:ext cx="135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" y="14"/>
                  </a:cxn>
                  <a:cxn ang="0">
                    <a:pos x="135" y="15"/>
                  </a:cxn>
                  <a:cxn ang="0">
                    <a:pos x="135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0" y="14"/>
                  </a:cxn>
                </a:cxnLst>
                <a:rect l="0" t="0" r="r" b="b"/>
                <a:pathLst>
                  <a:path w="135" h="15">
                    <a:moveTo>
                      <a:pt x="0" y="14"/>
                    </a:moveTo>
                    <a:lnTo>
                      <a:pt x="1" y="14"/>
                    </a:lnTo>
                    <a:lnTo>
                      <a:pt x="135" y="15"/>
                    </a:lnTo>
                    <a:lnTo>
                      <a:pt x="135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651"/>
              <p:cNvSpPr>
                <a:spLocks/>
              </p:cNvSpPr>
              <p:nvPr/>
            </p:nvSpPr>
            <p:spPr bwMode="auto">
              <a:xfrm>
                <a:off x="3852" y="3378"/>
                <a:ext cx="28" cy="3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9"/>
                  </a:cxn>
                  <a:cxn ang="0">
                    <a:pos x="3" y="14"/>
                  </a:cxn>
                  <a:cxn ang="0">
                    <a:pos x="5" y="19"/>
                  </a:cxn>
                  <a:cxn ang="0">
                    <a:pos x="8" y="25"/>
                  </a:cxn>
                  <a:cxn ang="0">
                    <a:pos x="11" y="29"/>
                  </a:cxn>
                  <a:cxn ang="0">
                    <a:pos x="16" y="34"/>
                  </a:cxn>
                  <a:cxn ang="0">
                    <a:pos x="20" y="37"/>
                  </a:cxn>
                  <a:cxn ang="0">
                    <a:pos x="26" y="39"/>
                  </a:cxn>
                  <a:cxn ang="0">
                    <a:pos x="28" y="26"/>
                  </a:cxn>
                  <a:cxn ang="0">
                    <a:pos x="25" y="24"/>
                  </a:cxn>
                  <a:cxn ang="0">
                    <a:pos x="23" y="23"/>
                  </a:cxn>
                  <a:cxn ang="0">
                    <a:pos x="20" y="20"/>
                  </a:cxn>
                  <a:cxn ang="0">
                    <a:pos x="18" y="17"/>
                  </a:cxn>
                  <a:cxn ang="0">
                    <a:pos x="16" y="13"/>
                  </a:cxn>
                  <a:cxn ang="0">
                    <a:pos x="14" y="9"/>
                  </a:cxn>
                  <a:cxn ang="0">
                    <a:pos x="13" y="5"/>
                  </a:cxn>
                  <a:cxn ang="0">
                    <a:pos x="12" y="1"/>
                  </a:cxn>
                  <a:cxn ang="0">
                    <a:pos x="12" y="0"/>
                  </a:cxn>
                  <a:cxn ang="0">
                    <a:pos x="0" y="4"/>
                  </a:cxn>
                </a:cxnLst>
                <a:rect l="0" t="0" r="r" b="b"/>
                <a:pathLst>
                  <a:path w="28" h="39">
                    <a:moveTo>
                      <a:pt x="0" y="4"/>
                    </a:moveTo>
                    <a:lnTo>
                      <a:pt x="0" y="4"/>
                    </a:lnTo>
                    <a:lnTo>
                      <a:pt x="2" y="9"/>
                    </a:lnTo>
                    <a:lnTo>
                      <a:pt x="3" y="14"/>
                    </a:lnTo>
                    <a:lnTo>
                      <a:pt x="5" y="19"/>
                    </a:lnTo>
                    <a:lnTo>
                      <a:pt x="8" y="25"/>
                    </a:lnTo>
                    <a:lnTo>
                      <a:pt x="11" y="29"/>
                    </a:lnTo>
                    <a:lnTo>
                      <a:pt x="16" y="34"/>
                    </a:lnTo>
                    <a:lnTo>
                      <a:pt x="20" y="37"/>
                    </a:lnTo>
                    <a:lnTo>
                      <a:pt x="26" y="39"/>
                    </a:lnTo>
                    <a:lnTo>
                      <a:pt x="28" y="26"/>
                    </a:lnTo>
                    <a:lnTo>
                      <a:pt x="25" y="24"/>
                    </a:lnTo>
                    <a:lnTo>
                      <a:pt x="23" y="23"/>
                    </a:lnTo>
                    <a:lnTo>
                      <a:pt x="20" y="20"/>
                    </a:lnTo>
                    <a:lnTo>
                      <a:pt x="18" y="17"/>
                    </a:lnTo>
                    <a:lnTo>
                      <a:pt x="16" y="13"/>
                    </a:lnTo>
                    <a:lnTo>
                      <a:pt x="14" y="9"/>
                    </a:lnTo>
                    <a:lnTo>
                      <a:pt x="13" y="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652"/>
              <p:cNvSpPr>
                <a:spLocks/>
              </p:cNvSpPr>
              <p:nvPr/>
            </p:nvSpPr>
            <p:spPr bwMode="auto">
              <a:xfrm>
                <a:off x="3817" y="2964"/>
                <a:ext cx="47" cy="4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54"/>
                  </a:cxn>
                  <a:cxn ang="0">
                    <a:pos x="0" y="108"/>
                  </a:cxn>
                  <a:cxn ang="0">
                    <a:pos x="2" y="161"/>
                  </a:cxn>
                  <a:cxn ang="0">
                    <a:pos x="4" y="215"/>
                  </a:cxn>
                  <a:cxn ang="0">
                    <a:pos x="9" y="267"/>
                  </a:cxn>
                  <a:cxn ang="0">
                    <a:pos x="15" y="319"/>
                  </a:cxn>
                  <a:cxn ang="0">
                    <a:pos x="24" y="369"/>
                  </a:cxn>
                  <a:cxn ang="0">
                    <a:pos x="35" y="418"/>
                  </a:cxn>
                  <a:cxn ang="0">
                    <a:pos x="47" y="414"/>
                  </a:cxn>
                  <a:cxn ang="0">
                    <a:pos x="35" y="366"/>
                  </a:cxn>
                  <a:cxn ang="0">
                    <a:pos x="27" y="317"/>
                  </a:cxn>
                  <a:cxn ang="0">
                    <a:pos x="20" y="266"/>
                  </a:cxn>
                  <a:cxn ang="0">
                    <a:pos x="16" y="214"/>
                  </a:cxn>
                  <a:cxn ang="0">
                    <a:pos x="14" y="161"/>
                  </a:cxn>
                  <a:cxn ang="0">
                    <a:pos x="13" y="108"/>
                  </a:cxn>
                  <a:cxn ang="0">
                    <a:pos x="13" y="54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2" y="0"/>
                  </a:cxn>
                </a:cxnLst>
                <a:rect l="0" t="0" r="r" b="b"/>
                <a:pathLst>
                  <a:path w="47" h="418">
                    <a:moveTo>
                      <a:pt x="2" y="0"/>
                    </a:moveTo>
                    <a:lnTo>
                      <a:pt x="2" y="0"/>
                    </a:lnTo>
                    <a:lnTo>
                      <a:pt x="1" y="54"/>
                    </a:lnTo>
                    <a:lnTo>
                      <a:pt x="0" y="108"/>
                    </a:lnTo>
                    <a:lnTo>
                      <a:pt x="2" y="161"/>
                    </a:lnTo>
                    <a:lnTo>
                      <a:pt x="4" y="215"/>
                    </a:lnTo>
                    <a:lnTo>
                      <a:pt x="9" y="267"/>
                    </a:lnTo>
                    <a:lnTo>
                      <a:pt x="15" y="319"/>
                    </a:lnTo>
                    <a:lnTo>
                      <a:pt x="24" y="369"/>
                    </a:lnTo>
                    <a:lnTo>
                      <a:pt x="35" y="418"/>
                    </a:lnTo>
                    <a:lnTo>
                      <a:pt x="47" y="414"/>
                    </a:lnTo>
                    <a:lnTo>
                      <a:pt x="35" y="366"/>
                    </a:lnTo>
                    <a:lnTo>
                      <a:pt x="27" y="317"/>
                    </a:lnTo>
                    <a:lnTo>
                      <a:pt x="20" y="266"/>
                    </a:lnTo>
                    <a:lnTo>
                      <a:pt x="16" y="214"/>
                    </a:lnTo>
                    <a:lnTo>
                      <a:pt x="14" y="161"/>
                    </a:lnTo>
                    <a:lnTo>
                      <a:pt x="13" y="108"/>
                    </a:lnTo>
                    <a:lnTo>
                      <a:pt x="13" y="54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653"/>
              <p:cNvSpPr>
                <a:spLocks/>
              </p:cNvSpPr>
              <p:nvPr/>
            </p:nvSpPr>
            <p:spPr bwMode="auto">
              <a:xfrm>
                <a:off x="3819" y="2842"/>
                <a:ext cx="17" cy="12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22"/>
                  </a:cxn>
                  <a:cxn ang="0">
                    <a:pos x="12" y="123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5" y="0"/>
                  </a:cxn>
                </a:cxnLst>
                <a:rect l="0" t="0" r="r" b="b"/>
                <a:pathLst>
                  <a:path w="17" h="123">
                    <a:moveTo>
                      <a:pt x="5" y="0"/>
                    </a:moveTo>
                    <a:lnTo>
                      <a:pt x="5" y="0"/>
                    </a:lnTo>
                    <a:lnTo>
                      <a:pt x="0" y="122"/>
                    </a:lnTo>
                    <a:lnTo>
                      <a:pt x="12" y="123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654"/>
              <p:cNvSpPr>
                <a:spLocks/>
              </p:cNvSpPr>
              <p:nvPr/>
            </p:nvSpPr>
            <p:spPr bwMode="auto">
              <a:xfrm>
                <a:off x="3824" y="2653"/>
                <a:ext cx="22" cy="19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1"/>
                  </a:cxn>
                  <a:cxn ang="0">
                    <a:pos x="0" y="189"/>
                  </a:cxn>
                  <a:cxn ang="0">
                    <a:pos x="12" y="190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10" y="0"/>
                  </a:cxn>
                </a:cxnLst>
                <a:rect l="0" t="0" r="r" b="b"/>
                <a:pathLst>
                  <a:path w="22" h="190">
                    <a:moveTo>
                      <a:pt x="10" y="0"/>
                    </a:moveTo>
                    <a:lnTo>
                      <a:pt x="10" y="1"/>
                    </a:lnTo>
                    <a:lnTo>
                      <a:pt x="0" y="189"/>
                    </a:lnTo>
                    <a:lnTo>
                      <a:pt x="12" y="19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55"/>
              <p:cNvSpPr>
                <a:spLocks/>
              </p:cNvSpPr>
              <p:nvPr/>
            </p:nvSpPr>
            <p:spPr bwMode="auto">
              <a:xfrm>
                <a:off x="3834" y="2512"/>
                <a:ext cx="44" cy="143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37" y="0"/>
                  </a:cxn>
                  <a:cxn ang="0">
                    <a:pos x="23" y="14"/>
                  </a:cxn>
                  <a:cxn ang="0">
                    <a:pos x="13" y="30"/>
                  </a:cxn>
                  <a:cxn ang="0">
                    <a:pos x="7" y="48"/>
                  </a:cxn>
                  <a:cxn ang="0">
                    <a:pos x="5" y="67"/>
                  </a:cxn>
                  <a:cxn ang="0">
                    <a:pos x="4" y="86"/>
                  </a:cxn>
                  <a:cxn ang="0">
                    <a:pos x="3" y="105"/>
                  </a:cxn>
                  <a:cxn ang="0">
                    <a:pos x="2" y="124"/>
                  </a:cxn>
                  <a:cxn ang="0">
                    <a:pos x="0" y="141"/>
                  </a:cxn>
                  <a:cxn ang="0">
                    <a:pos x="12" y="143"/>
                  </a:cxn>
                  <a:cxn ang="0">
                    <a:pos x="14" y="125"/>
                  </a:cxn>
                  <a:cxn ang="0">
                    <a:pos x="15" y="105"/>
                  </a:cxn>
                  <a:cxn ang="0">
                    <a:pos x="15" y="87"/>
                  </a:cxn>
                  <a:cxn ang="0">
                    <a:pos x="16" y="68"/>
                  </a:cxn>
                  <a:cxn ang="0">
                    <a:pos x="19" y="51"/>
                  </a:cxn>
                  <a:cxn ang="0">
                    <a:pos x="24" y="36"/>
                  </a:cxn>
                  <a:cxn ang="0">
                    <a:pos x="31" y="23"/>
                  </a:cxn>
                  <a:cxn ang="0">
                    <a:pos x="43" y="12"/>
                  </a:cxn>
                  <a:cxn ang="0">
                    <a:pos x="44" y="11"/>
                  </a:cxn>
                  <a:cxn ang="0">
                    <a:pos x="37" y="1"/>
                  </a:cxn>
                </a:cxnLst>
                <a:rect l="0" t="0" r="r" b="b"/>
                <a:pathLst>
                  <a:path w="44" h="143">
                    <a:moveTo>
                      <a:pt x="37" y="1"/>
                    </a:moveTo>
                    <a:lnTo>
                      <a:pt x="37" y="0"/>
                    </a:lnTo>
                    <a:lnTo>
                      <a:pt x="23" y="14"/>
                    </a:lnTo>
                    <a:lnTo>
                      <a:pt x="13" y="30"/>
                    </a:lnTo>
                    <a:lnTo>
                      <a:pt x="7" y="48"/>
                    </a:lnTo>
                    <a:lnTo>
                      <a:pt x="5" y="67"/>
                    </a:lnTo>
                    <a:lnTo>
                      <a:pt x="4" y="86"/>
                    </a:lnTo>
                    <a:lnTo>
                      <a:pt x="3" y="105"/>
                    </a:lnTo>
                    <a:lnTo>
                      <a:pt x="2" y="124"/>
                    </a:lnTo>
                    <a:lnTo>
                      <a:pt x="0" y="141"/>
                    </a:lnTo>
                    <a:lnTo>
                      <a:pt x="12" y="143"/>
                    </a:lnTo>
                    <a:lnTo>
                      <a:pt x="14" y="125"/>
                    </a:lnTo>
                    <a:lnTo>
                      <a:pt x="15" y="105"/>
                    </a:lnTo>
                    <a:lnTo>
                      <a:pt x="15" y="87"/>
                    </a:lnTo>
                    <a:lnTo>
                      <a:pt x="16" y="68"/>
                    </a:lnTo>
                    <a:lnTo>
                      <a:pt x="19" y="51"/>
                    </a:lnTo>
                    <a:lnTo>
                      <a:pt x="24" y="36"/>
                    </a:lnTo>
                    <a:lnTo>
                      <a:pt x="31" y="23"/>
                    </a:lnTo>
                    <a:lnTo>
                      <a:pt x="43" y="12"/>
                    </a:lnTo>
                    <a:lnTo>
                      <a:pt x="44" y="11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656"/>
              <p:cNvSpPr>
                <a:spLocks/>
              </p:cNvSpPr>
              <p:nvPr/>
            </p:nvSpPr>
            <p:spPr bwMode="auto">
              <a:xfrm>
                <a:off x="3871" y="2485"/>
                <a:ext cx="43" cy="38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33" y="0"/>
                  </a:cxn>
                  <a:cxn ang="0">
                    <a:pos x="0" y="28"/>
                  </a:cxn>
                  <a:cxn ang="0">
                    <a:pos x="7" y="38"/>
                  </a:cxn>
                  <a:cxn ang="0">
                    <a:pos x="40" y="11"/>
                  </a:cxn>
                  <a:cxn ang="0">
                    <a:pos x="42" y="5"/>
                  </a:cxn>
                  <a:cxn ang="0">
                    <a:pos x="40" y="11"/>
                  </a:cxn>
                  <a:cxn ang="0">
                    <a:pos x="43" y="9"/>
                  </a:cxn>
                  <a:cxn ang="0">
                    <a:pos x="42" y="5"/>
                  </a:cxn>
                  <a:cxn ang="0">
                    <a:pos x="30" y="7"/>
                  </a:cxn>
                </a:cxnLst>
                <a:rect l="0" t="0" r="r" b="b"/>
                <a:pathLst>
                  <a:path w="43" h="38">
                    <a:moveTo>
                      <a:pt x="30" y="7"/>
                    </a:moveTo>
                    <a:lnTo>
                      <a:pt x="33" y="0"/>
                    </a:lnTo>
                    <a:lnTo>
                      <a:pt x="0" y="28"/>
                    </a:lnTo>
                    <a:lnTo>
                      <a:pt x="7" y="38"/>
                    </a:lnTo>
                    <a:lnTo>
                      <a:pt x="40" y="11"/>
                    </a:lnTo>
                    <a:lnTo>
                      <a:pt x="42" y="5"/>
                    </a:lnTo>
                    <a:lnTo>
                      <a:pt x="40" y="11"/>
                    </a:lnTo>
                    <a:lnTo>
                      <a:pt x="43" y="9"/>
                    </a:lnTo>
                    <a:lnTo>
                      <a:pt x="42" y="5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657"/>
              <p:cNvSpPr>
                <a:spLocks/>
              </p:cNvSpPr>
              <p:nvPr/>
            </p:nvSpPr>
            <p:spPr bwMode="auto">
              <a:xfrm>
                <a:off x="3891" y="2420"/>
                <a:ext cx="22" cy="7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1" y="13"/>
                  </a:cxn>
                  <a:cxn ang="0">
                    <a:pos x="2" y="22"/>
                  </a:cxn>
                  <a:cxn ang="0">
                    <a:pos x="3" y="31"/>
                  </a:cxn>
                  <a:cxn ang="0">
                    <a:pos x="4" y="39"/>
                  </a:cxn>
                  <a:cxn ang="0">
                    <a:pos x="6" y="47"/>
                  </a:cxn>
                  <a:cxn ang="0">
                    <a:pos x="8" y="56"/>
                  </a:cxn>
                  <a:cxn ang="0">
                    <a:pos x="9" y="63"/>
                  </a:cxn>
                  <a:cxn ang="0">
                    <a:pos x="10" y="72"/>
                  </a:cxn>
                  <a:cxn ang="0">
                    <a:pos x="22" y="70"/>
                  </a:cxn>
                  <a:cxn ang="0">
                    <a:pos x="21" y="61"/>
                  </a:cxn>
                  <a:cxn ang="0">
                    <a:pos x="19" y="53"/>
                  </a:cxn>
                  <a:cxn ang="0">
                    <a:pos x="18" y="45"/>
                  </a:cxn>
                  <a:cxn ang="0">
                    <a:pos x="16" y="37"/>
                  </a:cxn>
                  <a:cxn ang="0">
                    <a:pos x="15" y="29"/>
                  </a:cxn>
                  <a:cxn ang="0">
                    <a:pos x="14" y="21"/>
                  </a:cxn>
                  <a:cxn ang="0">
                    <a:pos x="13" y="13"/>
                  </a:cxn>
                  <a:cxn ang="0">
                    <a:pos x="13" y="4"/>
                  </a:cxn>
                  <a:cxn ang="0">
                    <a:pos x="11" y="8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2" h="72">
                    <a:moveTo>
                      <a:pt x="2" y="0"/>
                    </a:moveTo>
                    <a:lnTo>
                      <a:pt x="0" y="4"/>
                    </a:lnTo>
                    <a:lnTo>
                      <a:pt x="1" y="13"/>
                    </a:lnTo>
                    <a:lnTo>
                      <a:pt x="2" y="22"/>
                    </a:lnTo>
                    <a:lnTo>
                      <a:pt x="3" y="31"/>
                    </a:lnTo>
                    <a:lnTo>
                      <a:pt x="4" y="39"/>
                    </a:lnTo>
                    <a:lnTo>
                      <a:pt x="6" y="47"/>
                    </a:lnTo>
                    <a:lnTo>
                      <a:pt x="8" y="56"/>
                    </a:lnTo>
                    <a:lnTo>
                      <a:pt x="9" y="63"/>
                    </a:lnTo>
                    <a:lnTo>
                      <a:pt x="10" y="72"/>
                    </a:lnTo>
                    <a:lnTo>
                      <a:pt x="22" y="70"/>
                    </a:lnTo>
                    <a:lnTo>
                      <a:pt x="21" y="61"/>
                    </a:lnTo>
                    <a:lnTo>
                      <a:pt x="19" y="53"/>
                    </a:lnTo>
                    <a:lnTo>
                      <a:pt x="18" y="45"/>
                    </a:lnTo>
                    <a:lnTo>
                      <a:pt x="16" y="37"/>
                    </a:lnTo>
                    <a:lnTo>
                      <a:pt x="15" y="29"/>
                    </a:lnTo>
                    <a:lnTo>
                      <a:pt x="14" y="21"/>
                    </a:lnTo>
                    <a:lnTo>
                      <a:pt x="13" y="13"/>
                    </a:lnTo>
                    <a:lnTo>
                      <a:pt x="13" y="4"/>
                    </a:lnTo>
                    <a:lnTo>
                      <a:pt x="11" y="8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658"/>
              <p:cNvSpPr>
                <a:spLocks/>
              </p:cNvSpPr>
              <p:nvPr/>
            </p:nvSpPr>
            <p:spPr bwMode="auto">
              <a:xfrm>
                <a:off x="3900" y="2421"/>
                <a:ext cx="105" cy="70"/>
              </a:xfrm>
              <a:custGeom>
                <a:avLst/>
                <a:gdLst/>
                <a:ahLst/>
                <a:cxnLst>
                  <a:cxn ang="0">
                    <a:pos x="105" y="6"/>
                  </a:cxn>
                  <a:cxn ang="0">
                    <a:pos x="95" y="69"/>
                  </a:cxn>
                  <a:cxn ang="0">
                    <a:pos x="90" y="69"/>
                  </a:cxn>
                  <a:cxn ang="0">
                    <a:pos x="84" y="69"/>
                  </a:cxn>
                  <a:cxn ang="0">
                    <a:pos x="79" y="69"/>
                  </a:cxn>
                  <a:cxn ang="0">
                    <a:pos x="74" y="69"/>
                  </a:cxn>
                  <a:cxn ang="0">
                    <a:pos x="68" y="70"/>
                  </a:cxn>
                  <a:cxn ang="0">
                    <a:pos x="63" y="70"/>
                  </a:cxn>
                  <a:cxn ang="0">
                    <a:pos x="58" y="70"/>
                  </a:cxn>
                  <a:cxn ang="0">
                    <a:pos x="53" y="70"/>
                  </a:cxn>
                  <a:cxn ang="0">
                    <a:pos x="48" y="70"/>
                  </a:cxn>
                  <a:cxn ang="0">
                    <a:pos x="43" y="70"/>
                  </a:cxn>
                  <a:cxn ang="0">
                    <a:pos x="38" y="70"/>
                  </a:cxn>
                  <a:cxn ang="0">
                    <a:pos x="32" y="70"/>
                  </a:cxn>
                  <a:cxn ang="0">
                    <a:pos x="27" y="70"/>
                  </a:cxn>
                  <a:cxn ang="0">
                    <a:pos x="22" y="70"/>
                  </a:cxn>
                  <a:cxn ang="0">
                    <a:pos x="16" y="70"/>
                  </a:cxn>
                  <a:cxn ang="0">
                    <a:pos x="11" y="70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1" y="0"/>
                  </a:cxn>
                  <a:cxn ang="0">
                    <a:pos x="77" y="0"/>
                  </a:cxn>
                  <a:cxn ang="0">
                    <a:pos x="83" y="0"/>
                  </a:cxn>
                  <a:cxn ang="0">
                    <a:pos x="89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5" y="6"/>
                  </a:cxn>
                </a:cxnLst>
                <a:rect l="0" t="0" r="r" b="b"/>
                <a:pathLst>
                  <a:path w="105" h="70">
                    <a:moveTo>
                      <a:pt x="105" y="6"/>
                    </a:moveTo>
                    <a:lnTo>
                      <a:pt x="95" y="69"/>
                    </a:lnTo>
                    <a:lnTo>
                      <a:pt x="90" y="69"/>
                    </a:lnTo>
                    <a:lnTo>
                      <a:pt x="84" y="69"/>
                    </a:lnTo>
                    <a:lnTo>
                      <a:pt x="79" y="69"/>
                    </a:lnTo>
                    <a:lnTo>
                      <a:pt x="74" y="69"/>
                    </a:lnTo>
                    <a:lnTo>
                      <a:pt x="68" y="70"/>
                    </a:lnTo>
                    <a:lnTo>
                      <a:pt x="63" y="70"/>
                    </a:lnTo>
                    <a:lnTo>
                      <a:pt x="58" y="70"/>
                    </a:lnTo>
                    <a:lnTo>
                      <a:pt x="53" y="70"/>
                    </a:lnTo>
                    <a:lnTo>
                      <a:pt x="48" y="70"/>
                    </a:lnTo>
                    <a:lnTo>
                      <a:pt x="43" y="70"/>
                    </a:lnTo>
                    <a:lnTo>
                      <a:pt x="38" y="70"/>
                    </a:lnTo>
                    <a:lnTo>
                      <a:pt x="32" y="70"/>
                    </a:lnTo>
                    <a:lnTo>
                      <a:pt x="27" y="70"/>
                    </a:lnTo>
                    <a:lnTo>
                      <a:pt x="22" y="70"/>
                    </a:lnTo>
                    <a:lnTo>
                      <a:pt x="16" y="70"/>
                    </a:lnTo>
                    <a:lnTo>
                      <a:pt x="11" y="7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659"/>
              <p:cNvSpPr>
                <a:spLocks/>
              </p:cNvSpPr>
              <p:nvPr/>
            </p:nvSpPr>
            <p:spPr bwMode="auto">
              <a:xfrm>
                <a:off x="3905" y="2438"/>
                <a:ext cx="94" cy="48"/>
              </a:xfrm>
              <a:custGeom>
                <a:avLst/>
                <a:gdLst/>
                <a:ahLst/>
                <a:cxnLst>
                  <a:cxn ang="0">
                    <a:pos x="72" y="47"/>
                  </a:cxn>
                  <a:cxn ang="0">
                    <a:pos x="76" y="47"/>
                  </a:cxn>
                  <a:cxn ang="0">
                    <a:pos x="84" y="0"/>
                  </a:cxn>
                  <a:cxn ang="0">
                    <a:pos x="80" y="46"/>
                  </a:cxn>
                  <a:cxn ang="0">
                    <a:pos x="82" y="47"/>
                  </a:cxn>
                  <a:cxn ang="0">
                    <a:pos x="85" y="47"/>
                  </a:cxn>
                  <a:cxn ang="0">
                    <a:pos x="93" y="0"/>
                  </a:cxn>
                  <a:cxn ang="0">
                    <a:pos x="92" y="12"/>
                  </a:cxn>
                  <a:cxn ang="0">
                    <a:pos x="89" y="36"/>
                  </a:cxn>
                  <a:cxn ang="0">
                    <a:pos x="82" y="48"/>
                  </a:cxn>
                  <a:cxn ang="0">
                    <a:pos x="72" y="48"/>
                  </a:cxn>
                  <a:cxn ang="0">
                    <a:pos x="62" y="48"/>
                  </a:cxn>
                  <a:cxn ang="0">
                    <a:pos x="52" y="48"/>
                  </a:cxn>
                  <a:cxn ang="0">
                    <a:pos x="42" y="48"/>
                  </a:cxn>
                  <a:cxn ang="0">
                    <a:pos x="32" y="48"/>
                  </a:cxn>
                  <a:cxn ang="0">
                    <a:pos x="22" y="48"/>
                  </a:cxn>
                  <a:cxn ang="0">
                    <a:pos x="13" y="48"/>
                  </a:cxn>
                  <a:cxn ang="0">
                    <a:pos x="6" y="36"/>
                  </a:cxn>
                  <a:cxn ang="0">
                    <a:pos x="2" y="13"/>
                  </a:cxn>
                  <a:cxn ang="0">
                    <a:pos x="2" y="1"/>
                  </a:cxn>
                  <a:cxn ang="0">
                    <a:pos x="10" y="47"/>
                  </a:cxn>
                  <a:cxn ang="0">
                    <a:pos x="13" y="47"/>
                  </a:cxn>
                  <a:cxn ang="0">
                    <a:pos x="15" y="46"/>
                  </a:cxn>
                  <a:cxn ang="0">
                    <a:pos x="11" y="1"/>
                  </a:cxn>
                  <a:cxn ang="0">
                    <a:pos x="18" y="47"/>
                  </a:cxn>
                  <a:cxn ang="0">
                    <a:pos x="22" y="47"/>
                  </a:cxn>
                  <a:cxn ang="0">
                    <a:pos x="25" y="45"/>
                  </a:cxn>
                  <a:cxn ang="0">
                    <a:pos x="22" y="1"/>
                  </a:cxn>
                  <a:cxn ang="0">
                    <a:pos x="35" y="47"/>
                  </a:cxn>
                  <a:cxn ang="0">
                    <a:pos x="34" y="24"/>
                  </a:cxn>
                  <a:cxn ang="0">
                    <a:pos x="33" y="1"/>
                  </a:cxn>
                  <a:cxn ang="0">
                    <a:pos x="37" y="47"/>
                  </a:cxn>
                  <a:cxn ang="0">
                    <a:pos x="57" y="45"/>
                  </a:cxn>
                  <a:cxn ang="0">
                    <a:pos x="62" y="1"/>
                  </a:cxn>
                  <a:cxn ang="0">
                    <a:pos x="60" y="24"/>
                  </a:cxn>
                  <a:cxn ang="0">
                    <a:pos x="59" y="47"/>
                  </a:cxn>
                  <a:cxn ang="0">
                    <a:pos x="62" y="47"/>
                  </a:cxn>
                  <a:cxn ang="0">
                    <a:pos x="64" y="47"/>
                  </a:cxn>
                  <a:cxn ang="0">
                    <a:pos x="67" y="47"/>
                  </a:cxn>
                  <a:cxn ang="0">
                    <a:pos x="69" y="45"/>
                  </a:cxn>
                  <a:cxn ang="0">
                    <a:pos x="75" y="0"/>
                  </a:cxn>
                </a:cxnLst>
                <a:rect l="0" t="0" r="r" b="b"/>
                <a:pathLst>
                  <a:path w="94" h="48">
                    <a:moveTo>
                      <a:pt x="71" y="46"/>
                    </a:moveTo>
                    <a:lnTo>
                      <a:pt x="72" y="47"/>
                    </a:lnTo>
                    <a:lnTo>
                      <a:pt x="74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0" y="46"/>
                    </a:lnTo>
                    <a:lnTo>
                      <a:pt x="81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5" y="47"/>
                    </a:lnTo>
                    <a:lnTo>
                      <a:pt x="86" y="45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2" y="12"/>
                    </a:lnTo>
                    <a:lnTo>
                      <a:pt x="90" y="24"/>
                    </a:lnTo>
                    <a:lnTo>
                      <a:pt x="89" y="36"/>
                    </a:lnTo>
                    <a:lnTo>
                      <a:pt x="87" y="48"/>
                    </a:lnTo>
                    <a:lnTo>
                      <a:pt x="82" y="48"/>
                    </a:lnTo>
                    <a:lnTo>
                      <a:pt x="77" y="48"/>
                    </a:lnTo>
                    <a:lnTo>
                      <a:pt x="72" y="48"/>
                    </a:lnTo>
                    <a:lnTo>
                      <a:pt x="67" y="48"/>
                    </a:lnTo>
                    <a:lnTo>
                      <a:pt x="62" y="48"/>
                    </a:lnTo>
                    <a:lnTo>
                      <a:pt x="57" y="48"/>
                    </a:lnTo>
                    <a:lnTo>
                      <a:pt x="52" y="48"/>
                    </a:lnTo>
                    <a:lnTo>
                      <a:pt x="47" y="48"/>
                    </a:lnTo>
                    <a:lnTo>
                      <a:pt x="42" y="48"/>
                    </a:lnTo>
                    <a:lnTo>
                      <a:pt x="37" y="48"/>
                    </a:lnTo>
                    <a:lnTo>
                      <a:pt x="32" y="48"/>
                    </a:lnTo>
                    <a:lnTo>
                      <a:pt x="27" y="48"/>
                    </a:lnTo>
                    <a:lnTo>
                      <a:pt x="22" y="48"/>
                    </a:lnTo>
                    <a:lnTo>
                      <a:pt x="18" y="48"/>
                    </a:lnTo>
                    <a:lnTo>
                      <a:pt x="13" y="48"/>
                    </a:lnTo>
                    <a:lnTo>
                      <a:pt x="8" y="48"/>
                    </a:lnTo>
                    <a:lnTo>
                      <a:pt x="6" y="36"/>
                    </a:lnTo>
                    <a:lnTo>
                      <a:pt x="4" y="25"/>
                    </a:lnTo>
                    <a:lnTo>
                      <a:pt x="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9" y="46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5" y="46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6" y="46"/>
                    </a:lnTo>
                    <a:lnTo>
                      <a:pt x="18" y="47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5" y="45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6" y="47"/>
                    </a:lnTo>
                    <a:lnTo>
                      <a:pt x="35" y="47"/>
                    </a:lnTo>
                    <a:lnTo>
                      <a:pt x="35" y="36"/>
                    </a:lnTo>
                    <a:lnTo>
                      <a:pt x="34" y="24"/>
                    </a:lnTo>
                    <a:lnTo>
                      <a:pt x="34" y="1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7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0" y="12"/>
                    </a:lnTo>
                    <a:lnTo>
                      <a:pt x="60" y="24"/>
                    </a:lnTo>
                    <a:lnTo>
                      <a:pt x="59" y="35"/>
                    </a:lnTo>
                    <a:lnTo>
                      <a:pt x="59" y="47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7" y="47"/>
                    </a:lnTo>
                    <a:lnTo>
                      <a:pt x="68" y="46"/>
                    </a:lnTo>
                    <a:lnTo>
                      <a:pt x="69" y="45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1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660"/>
              <p:cNvSpPr>
                <a:spLocks/>
              </p:cNvSpPr>
              <p:nvPr/>
            </p:nvSpPr>
            <p:spPr bwMode="auto">
              <a:xfrm>
                <a:off x="3975" y="2483"/>
                <a:ext cx="10" cy="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10" y="3"/>
                  </a:cxn>
                  <a:cxn ang="0">
                    <a:pos x="10" y="2"/>
                  </a:cxn>
                  <a:cxn ang="0">
                    <a:pos x="6" y="2"/>
                  </a:cxn>
                </a:cxnLst>
                <a:rect l="0" t="0" r="r" b="b"/>
                <a:pathLst>
                  <a:path w="10" h="5">
                    <a:moveTo>
                      <a:pt x="6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661"/>
              <p:cNvSpPr>
                <a:spLocks/>
              </p:cNvSpPr>
              <p:nvPr/>
            </p:nvSpPr>
            <p:spPr bwMode="auto">
              <a:xfrm>
                <a:off x="3981" y="2436"/>
                <a:ext cx="9" cy="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2"/>
                  </a:cxn>
                  <a:cxn ang="0">
                    <a:pos x="0" y="49"/>
                  </a:cxn>
                  <a:cxn ang="0">
                    <a:pos x="4" y="49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9" h="49">
                    <a:moveTo>
                      <a:pt x="8" y="0"/>
                    </a:moveTo>
                    <a:lnTo>
                      <a:pt x="6" y="2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662"/>
              <p:cNvSpPr>
                <a:spLocks/>
              </p:cNvSpPr>
              <p:nvPr/>
            </p:nvSpPr>
            <p:spPr bwMode="auto">
              <a:xfrm>
                <a:off x="3983" y="2438"/>
                <a:ext cx="9" cy="47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4" y="46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4" y="45"/>
                  </a:cxn>
                </a:cxnLst>
                <a:rect l="0" t="0" r="r" b="b"/>
                <a:pathLst>
                  <a:path w="9" h="47">
                    <a:moveTo>
                      <a:pt x="4" y="45"/>
                    </a:moveTo>
                    <a:lnTo>
                      <a:pt x="4" y="46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663"/>
              <p:cNvSpPr>
                <a:spLocks/>
              </p:cNvSpPr>
              <p:nvPr/>
            </p:nvSpPr>
            <p:spPr bwMode="auto">
              <a:xfrm>
                <a:off x="3983" y="2483"/>
                <a:ext cx="8" cy="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8" y="3"/>
                  </a:cxn>
                  <a:cxn ang="0">
                    <a:pos x="5" y="1"/>
                  </a:cxn>
                </a:cxnLst>
                <a:rect l="0" t="0" r="r" b="b"/>
                <a:pathLst>
                  <a:path w="8" h="4">
                    <a:moveTo>
                      <a:pt x="5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664"/>
              <p:cNvSpPr>
                <a:spLocks/>
              </p:cNvSpPr>
              <p:nvPr/>
            </p:nvSpPr>
            <p:spPr bwMode="auto">
              <a:xfrm>
                <a:off x="3988" y="2482"/>
                <a:ext cx="4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" y="1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665"/>
              <p:cNvSpPr>
                <a:spLocks/>
              </p:cNvSpPr>
              <p:nvPr/>
            </p:nvSpPr>
            <p:spPr bwMode="auto">
              <a:xfrm>
                <a:off x="3989" y="2436"/>
                <a:ext cx="10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2"/>
                  </a:cxn>
                  <a:cxn ang="0">
                    <a:pos x="0" y="47"/>
                  </a:cxn>
                  <a:cxn ang="0">
                    <a:pos x="3" y="48"/>
                  </a:cxn>
                  <a:cxn ang="0">
                    <a:pos x="10" y="2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0" h="48">
                    <a:moveTo>
                      <a:pt x="9" y="0"/>
                    </a:moveTo>
                    <a:lnTo>
                      <a:pt x="7" y="2"/>
                    </a:lnTo>
                    <a:lnTo>
                      <a:pt x="0" y="47"/>
                    </a:lnTo>
                    <a:lnTo>
                      <a:pt x="3" y="48"/>
                    </a:lnTo>
                    <a:lnTo>
                      <a:pt x="10" y="2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666"/>
              <p:cNvSpPr>
                <a:spLocks/>
              </p:cNvSpPr>
              <p:nvPr/>
            </p:nvSpPr>
            <p:spPr bwMode="auto">
              <a:xfrm>
                <a:off x="3990" y="2438"/>
                <a:ext cx="11" cy="50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3" y="48"/>
                  </a:cxn>
                  <a:cxn ang="0">
                    <a:pos x="5" y="37"/>
                  </a:cxn>
                  <a:cxn ang="0">
                    <a:pos x="7" y="25"/>
                  </a:cxn>
                  <a:cxn ang="0">
                    <a:pos x="9" y="13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5" y="12"/>
                  </a:cxn>
                  <a:cxn ang="0">
                    <a:pos x="4" y="24"/>
                  </a:cxn>
                  <a:cxn ang="0">
                    <a:pos x="2" y="36"/>
                  </a:cxn>
                  <a:cxn ang="0">
                    <a:pos x="0" y="48"/>
                  </a:cxn>
                  <a:cxn ang="0">
                    <a:pos x="2" y="46"/>
                  </a:cxn>
                  <a:cxn ang="0">
                    <a:pos x="2" y="50"/>
                  </a:cxn>
                  <a:cxn ang="0">
                    <a:pos x="3" y="50"/>
                  </a:cxn>
                  <a:cxn ang="0">
                    <a:pos x="3" y="48"/>
                  </a:cxn>
                  <a:cxn ang="0">
                    <a:pos x="2" y="50"/>
                  </a:cxn>
                </a:cxnLst>
                <a:rect l="0" t="0" r="r" b="b"/>
                <a:pathLst>
                  <a:path w="11" h="50">
                    <a:moveTo>
                      <a:pt x="2" y="50"/>
                    </a:moveTo>
                    <a:lnTo>
                      <a:pt x="3" y="48"/>
                    </a:lnTo>
                    <a:lnTo>
                      <a:pt x="5" y="37"/>
                    </a:lnTo>
                    <a:lnTo>
                      <a:pt x="7" y="25"/>
                    </a:lnTo>
                    <a:lnTo>
                      <a:pt x="9" y="1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12"/>
                    </a:lnTo>
                    <a:lnTo>
                      <a:pt x="4" y="24"/>
                    </a:lnTo>
                    <a:lnTo>
                      <a:pt x="2" y="36"/>
                    </a:lnTo>
                    <a:lnTo>
                      <a:pt x="0" y="48"/>
                    </a:lnTo>
                    <a:lnTo>
                      <a:pt x="2" y="46"/>
                    </a:lnTo>
                    <a:lnTo>
                      <a:pt x="2" y="50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2" y="5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667"/>
              <p:cNvSpPr>
                <a:spLocks/>
              </p:cNvSpPr>
              <p:nvPr/>
            </p:nvSpPr>
            <p:spPr bwMode="auto">
              <a:xfrm>
                <a:off x="3911" y="2484"/>
                <a:ext cx="81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7" y="4"/>
                  </a:cxn>
                  <a:cxn ang="0">
                    <a:pos x="12" y="4"/>
                  </a:cxn>
                  <a:cxn ang="0">
                    <a:pos x="16" y="4"/>
                  </a:cxn>
                  <a:cxn ang="0">
                    <a:pos x="21" y="4"/>
                  </a:cxn>
                  <a:cxn ang="0">
                    <a:pos x="26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1" y="4"/>
                  </a:cxn>
                  <a:cxn ang="0">
                    <a:pos x="46" y="4"/>
                  </a:cxn>
                  <a:cxn ang="0">
                    <a:pos x="51" y="4"/>
                  </a:cxn>
                  <a:cxn ang="0">
                    <a:pos x="56" y="4"/>
                  </a:cxn>
                  <a:cxn ang="0">
                    <a:pos x="61" y="4"/>
                  </a:cxn>
                  <a:cxn ang="0">
                    <a:pos x="66" y="4"/>
                  </a:cxn>
                  <a:cxn ang="0">
                    <a:pos x="71" y="4"/>
                  </a:cxn>
                  <a:cxn ang="0">
                    <a:pos x="76" y="4"/>
                  </a:cxn>
                  <a:cxn ang="0">
                    <a:pos x="81" y="4"/>
                  </a:cxn>
                  <a:cxn ang="0">
                    <a:pos x="81" y="0"/>
                  </a:cxn>
                  <a:cxn ang="0">
                    <a:pos x="76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56" y="0"/>
                  </a:cxn>
                  <a:cxn ang="0">
                    <a:pos x="51" y="0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81" h="4">
                    <a:moveTo>
                      <a:pt x="0" y="2"/>
                    </a:moveTo>
                    <a:lnTo>
                      <a:pt x="2" y="4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1" y="4"/>
                    </a:lnTo>
                    <a:lnTo>
                      <a:pt x="26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56" y="4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1" y="4"/>
                    </a:lnTo>
                    <a:lnTo>
                      <a:pt x="76" y="4"/>
                    </a:lnTo>
                    <a:lnTo>
                      <a:pt x="81" y="4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668"/>
              <p:cNvSpPr>
                <a:spLocks/>
              </p:cNvSpPr>
              <p:nvPr/>
            </p:nvSpPr>
            <p:spPr bwMode="auto">
              <a:xfrm>
                <a:off x="3903" y="2436"/>
                <a:ext cx="12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2" y="15"/>
                  </a:cxn>
                  <a:cxn ang="0">
                    <a:pos x="4" y="27"/>
                  </a:cxn>
                  <a:cxn ang="0">
                    <a:pos x="6" y="39"/>
                  </a:cxn>
                  <a:cxn ang="0">
                    <a:pos x="8" y="50"/>
                  </a:cxn>
                  <a:cxn ang="0">
                    <a:pos x="12" y="50"/>
                  </a:cxn>
                  <a:cxn ang="0">
                    <a:pos x="10" y="38"/>
                  </a:cxn>
                  <a:cxn ang="0">
                    <a:pos x="8" y="26"/>
                  </a:cxn>
                  <a:cxn ang="0">
                    <a:pos x="6" y="14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0"/>
                  </a:cxn>
                </a:cxnLst>
                <a:rect l="0" t="0" r="r" b="b"/>
                <a:pathLst>
                  <a:path w="12" h="50">
                    <a:moveTo>
                      <a:pt x="2" y="0"/>
                    </a:moveTo>
                    <a:lnTo>
                      <a:pt x="1" y="3"/>
                    </a:lnTo>
                    <a:lnTo>
                      <a:pt x="2" y="15"/>
                    </a:lnTo>
                    <a:lnTo>
                      <a:pt x="4" y="27"/>
                    </a:lnTo>
                    <a:lnTo>
                      <a:pt x="6" y="39"/>
                    </a:lnTo>
                    <a:lnTo>
                      <a:pt x="8" y="50"/>
                    </a:lnTo>
                    <a:lnTo>
                      <a:pt x="12" y="50"/>
                    </a:lnTo>
                    <a:lnTo>
                      <a:pt x="10" y="38"/>
                    </a:lnTo>
                    <a:lnTo>
                      <a:pt x="8" y="26"/>
                    </a:lnTo>
                    <a:lnTo>
                      <a:pt x="6" y="14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669"/>
              <p:cNvSpPr>
                <a:spLocks/>
              </p:cNvSpPr>
              <p:nvPr/>
            </p:nvSpPr>
            <p:spPr bwMode="auto">
              <a:xfrm>
                <a:off x="3905" y="2438"/>
                <a:ext cx="11" cy="47"/>
              </a:xfrm>
              <a:custGeom>
                <a:avLst/>
                <a:gdLst/>
                <a:ahLst/>
                <a:cxnLst>
                  <a:cxn ang="0">
                    <a:pos x="11" y="45"/>
                  </a:cxn>
                  <a:cxn ang="0">
                    <a:pos x="11" y="4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7" y="46"/>
                  </a:cxn>
                  <a:cxn ang="0">
                    <a:pos x="8" y="47"/>
                  </a:cxn>
                  <a:cxn ang="0">
                    <a:pos x="7" y="46"/>
                  </a:cxn>
                  <a:cxn ang="0">
                    <a:pos x="7" y="47"/>
                  </a:cxn>
                  <a:cxn ang="0">
                    <a:pos x="7" y="47"/>
                  </a:cxn>
                  <a:cxn ang="0">
                    <a:pos x="11" y="45"/>
                  </a:cxn>
                </a:cxnLst>
                <a:rect l="0" t="0" r="r" b="b"/>
                <a:pathLst>
                  <a:path w="11" h="47">
                    <a:moveTo>
                      <a:pt x="11" y="45"/>
                    </a:moveTo>
                    <a:lnTo>
                      <a:pt x="11" y="4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7" y="46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11" y="4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670"/>
              <p:cNvSpPr>
                <a:spLocks/>
              </p:cNvSpPr>
              <p:nvPr/>
            </p:nvSpPr>
            <p:spPr bwMode="auto">
              <a:xfrm>
                <a:off x="3913" y="2483"/>
                <a:ext cx="7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5" y="0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671"/>
              <p:cNvSpPr>
                <a:spLocks/>
              </p:cNvSpPr>
              <p:nvPr/>
            </p:nvSpPr>
            <p:spPr bwMode="auto">
              <a:xfrm>
                <a:off x="3918" y="2482"/>
                <a:ext cx="4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672"/>
              <p:cNvSpPr>
                <a:spLocks/>
              </p:cNvSpPr>
              <p:nvPr/>
            </p:nvSpPr>
            <p:spPr bwMode="auto">
              <a:xfrm>
                <a:off x="3912" y="2436"/>
                <a:ext cx="10" cy="4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" y="48"/>
                  </a:cxn>
                  <a:cxn ang="0">
                    <a:pos x="10" y="48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0" h="48">
                    <a:moveTo>
                      <a:pt x="2" y="0"/>
                    </a:moveTo>
                    <a:lnTo>
                      <a:pt x="0" y="3"/>
                    </a:lnTo>
                    <a:lnTo>
                      <a:pt x="6" y="48"/>
                    </a:lnTo>
                    <a:lnTo>
                      <a:pt x="10" y="48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673"/>
              <p:cNvSpPr>
                <a:spLocks/>
              </p:cNvSpPr>
              <p:nvPr/>
            </p:nvSpPr>
            <p:spPr bwMode="auto">
              <a:xfrm>
                <a:off x="3914" y="2439"/>
                <a:ext cx="9" cy="46"/>
              </a:xfrm>
              <a:custGeom>
                <a:avLst/>
                <a:gdLst/>
                <a:ahLst/>
                <a:cxnLst>
                  <a:cxn ang="0">
                    <a:pos x="9" y="44"/>
                  </a:cxn>
                  <a:cxn ang="0">
                    <a:pos x="9" y="45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6" y="45"/>
                  </a:cxn>
                  <a:cxn ang="0">
                    <a:pos x="6" y="46"/>
                  </a:cxn>
                  <a:cxn ang="0">
                    <a:pos x="6" y="45"/>
                  </a:cxn>
                  <a:cxn ang="0">
                    <a:pos x="6" y="46"/>
                  </a:cxn>
                  <a:cxn ang="0">
                    <a:pos x="6" y="46"/>
                  </a:cxn>
                  <a:cxn ang="0">
                    <a:pos x="9" y="44"/>
                  </a:cxn>
                </a:cxnLst>
                <a:rect l="0" t="0" r="r" b="b"/>
                <a:pathLst>
                  <a:path w="9" h="46">
                    <a:moveTo>
                      <a:pt x="9" y="44"/>
                    </a:moveTo>
                    <a:lnTo>
                      <a:pt x="9" y="4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674"/>
              <p:cNvSpPr>
                <a:spLocks/>
              </p:cNvSpPr>
              <p:nvPr/>
            </p:nvSpPr>
            <p:spPr bwMode="auto">
              <a:xfrm>
                <a:off x="3920" y="2483"/>
                <a:ext cx="10" cy="4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7" y="1"/>
                  </a:cxn>
                </a:cxnLst>
                <a:rect l="0" t="0" r="r" b="b"/>
                <a:pathLst>
                  <a:path w="10" h="4">
                    <a:moveTo>
                      <a:pt x="7" y="1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675"/>
              <p:cNvSpPr>
                <a:spLocks/>
              </p:cNvSpPr>
              <p:nvPr/>
            </p:nvSpPr>
            <p:spPr bwMode="auto">
              <a:xfrm>
                <a:off x="3927" y="2482"/>
                <a:ext cx="5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1" y="1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676"/>
              <p:cNvSpPr>
                <a:spLocks/>
              </p:cNvSpPr>
              <p:nvPr/>
            </p:nvSpPr>
            <p:spPr bwMode="auto">
              <a:xfrm>
                <a:off x="3923" y="2436"/>
                <a:ext cx="8" cy="4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5" y="47"/>
                  </a:cxn>
                  <a:cxn ang="0">
                    <a:pos x="8" y="47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2" y="0"/>
                  </a:cxn>
                </a:cxnLst>
                <a:rect l="0" t="0" r="r" b="b"/>
                <a:pathLst>
                  <a:path w="8" h="47">
                    <a:moveTo>
                      <a:pt x="2" y="0"/>
                    </a:moveTo>
                    <a:lnTo>
                      <a:pt x="1" y="3"/>
                    </a:lnTo>
                    <a:lnTo>
                      <a:pt x="5" y="47"/>
                    </a:lnTo>
                    <a:lnTo>
                      <a:pt x="8" y="47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677"/>
              <p:cNvSpPr>
                <a:spLocks/>
              </p:cNvSpPr>
              <p:nvPr/>
            </p:nvSpPr>
            <p:spPr bwMode="auto">
              <a:xfrm>
                <a:off x="3925" y="2439"/>
                <a:ext cx="8" cy="48"/>
              </a:xfrm>
              <a:custGeom>
                <a:avLst/>
                <a:gdLst/>
                <a:ahLst/>
                <a:cxnLst>
                  <a:cxn ang="0">
                    <a:pos x="6" y="44"/>
                  </a:cxn>
                  <a:cxn ang="0">
                    <a:pos x="8" y="4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4" y="46"/>
                  </a:cxn>
                  <a:cxn ang="0">
                    <a:pos x="6" y="48"/>
                  </a:cxn>
                  <a:cxn ang="0">
                    <a:pos x="4" y="46"/>
                  </a:cxn>
                  <a:cxn ang="0">
                    <a:pos x="4" y="48"/>
                  </a:cxn>
                  <a:cxn ang="0">
                    <a:pos x="6" y="48"/>
                  </a:cxn>
                  <a:cxn ang="0">
                    <a:pos x="6" y="44"/>
                  </a:cxn>
                </a:cxnLst>
                <a:rect l="0" t="0" r="r" b="b"/>
                <a:pathLst>
                  <a:path w="8" h="48">
                    <a:moveTo>
                      <a:pt x="6" y="44"/>
                    </a:moveTo>
                    <a:lnTo>
                      <a:pt x="8" y="4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" y="46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678"/>
              <p:cNvSpPr>
                <a:spLocks/>
              </p:cNvSpPr>
              <p:nvPr/>
            </p:nvSpPr>
            <p:spPr bwMode="auto">
              <a:xfrm>
                <a:off x="3931" y="2483"/>
                <a:ext cx="11" cy="4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7" y="2"/>
                  </a:cxn>
                </a:cxnLst>
                <a:rect l="0" t="0" r="r" b="b"/>
                <a:pathLst>
                  <a:path w="11" h="4">
                    <a:moveTo>
                      <a:pt x="7" y="2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679"/>
              <p:cNvSpPr>
                <a:spLocks/>
              </p:cNvSpPr>
              <p:nvPr/>
            </p:nvSpPr>
            <p:spPr bwMode="auto">
              <a:xfrm>
                <a:off x="3936" y="2436"/>
                <a:ext cx="6" cy="4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1" y="14"/>
                  </a:cxn>
                  <a:cxn ang="0">
                    <a:pos x="1" y="26"/>
                  </a:cxn>
                  <a:cxn ang="0">
                    <a:pos x="2" y="38"/>
                  </a:cxn>
                  <a:cxn ang="0">
                    <a:pos x="2" y="49"/>
                  </a:cxn>
                  <a:cxn ang="0">
                    <a:pos x="6" y="49"/>
                  </a:cxn>
                  <a:cxn ang="0">
                    <a:pos x="6" y="38"/>
                  </a:cxn>
                  <a:cxn ang="0">
                    <a:pos x="5" y="26"/>
                  </a:cxn>
                  <a:cxn ang="0">
                    <a:pos x="4" y="14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49">
                    <a:moveTo>
                      <a:pt x="2" y="0"/>
                    </a:moveTo>
                    <a:lnTo>
                      <a:pt x="1" y="3"/>
                    </a:lnTo>
                    <a:lnTo>
                      <a:pt x="1" y="14"/>
                    </a:lnTo>
                    <a:lnTo>
                      <a:pt x="1" y="26"/>
                    </a:lnTo>
                    <a:lnTo>
                      <a:pt x="2" y="38"/>
                    </a:lnTo>
                    <a:lnTo>
                      <a:pt x="2" y="49"/>
                    </a:lnTo>
                    <a:lnTo>
                      <a:pt x="6" y="49"/>
                    </a:lnTo>
                    <a:lnTo>
                      <a:pt x="6" y="38"/>
                    </a:lnTo>
                    <a:lnTo>
                      <a:pt x="5" y="26"/>
                    </a:lnTo>
                    <a:lnTo>
                      <a:pt x="4" y="14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680"/>
              <p:cNvSpPr>
                <a:spLocks/>
              </p:cNvSpPr>
              <p:nvPr/>
            </p:nvSpPr>
            <p:spPr bwMode="auto">
              <a:xfrm>
                <a:off x="3938" y="2439"/>
                <a:ext cx="6" cy="48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6" y="4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6"/>
                  </a:cxn>
                  <a:cxn ang="0">
                    <a:pos x="4" y="4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4" y="48"/>
                  </a:cxn>
                  <a:cxn ang="0">
                    <a:pos x="4" y="44"/>
                  </a:cxn>
                </a:cxnLst>
                <a:rect l="0" t="0" r="r" b="b"/>
                <a:pathLst>
                  <a:path w="6" h="48">
                    <a:moveTo>
                      <a:pt x="4" y="44"/>
                    </a:moveTo>
                    <a:lnTo>
                      <a:pt x="6" y="4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4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681"/>
              <p:cNvSpPr>
                <a:spLocks/>
              </p:cNvSpPr>
              <p:nvPr/>
            </p:nvSpPr>
            <p:spPr bwMode="auto">
              <a:xfrm>
                <a:off x="3942" y="2483"/>
                <a:ext cx="21" cy="4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0" y="4"/>
                  </a:cxn>
                  <a:cxn ang="0">
                    <a:pos x="21" y="3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1" y="3"/>
                  </a:cxn>
                  <a:cxn ang="0">
                    <a:pos x="18" y="1"/>
                  </a:cxn>
                </a:cxnLst>
                <a:rect l="0" t="0" r="r" b="b"/>
                <a:pathLst>
                  <a:path w="21" h="4">
                    <a:moveTo>
                      <a:pt x="18" y="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682"/>
              <p:cNvSpPr>
                <a:spLocks/>
              </p:cNvSpPr>
              <p:nvPr/>
            </p:nvSpPr>
            <p:spPr bwMode="auto">
              <a:xfrm>
                <a:off x="3960" y="2482"/>
                <a:ext cx="4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1" y="1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683"/>
              <p:cNvSpPr>
                <a:spLocks/>
              </p:cNvSpPr>
              <p:nvPr/>
            </p:nvSpPr>
            <p:spPr bwMode="auto">
              <a:xfrm>
                <a:off x="3961" y="2436"/>
                <a:ext cx="5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5" h="47">
                    <a:moveTo>
                      <a:pt x="4" y="0"/>
                    </a:moveTo>
                    <a:lnTo>
                      <a:pt x="2" y="3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684"/>
              <p:cNvSpPr>
                <a:spLocks/>
              </p:cNvSpPr>
              <p:nvPr/>
            </p:nvSpPr>
            <p:spPr bwMode="auto">
              <a:xfrm>
                <a:off x="3962" y="2439"/>
                <a:ext cx="6" cy="48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4" y="46"/>
                  </a:cxn>
                  <a:cxn ang="0">
                    <a:pos x="4" y="34"/>
                  </a:cxn>
                  <a:cxn ang="0">
                    <a:pos x="5" y="23"/>
                  </a:cxn>
                  <a:cxn ang="0">
                    <a:pos x="5" y="1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1"/>
                  </a:cxn>
                  <a:cxn ang="0">
                    <a:pos x="1" y="23"/>
                  </a:cxn>
                  <a:cxn ang="0">
                    <a:pos x="0" y="34"/>
                  </a:cxn>
                  <a:cxn ang="0">
                    <a:pos x="0" y="46"/>
                  </a:cxn>
                  <a:cxn ang="0">
                    <a:pos x="2" y="48"/>
                  </a:cxn>
                  <a:cxn ang="0">
                    <a:pos x="0" y="46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2" y="44"/>
                  </a:cxn>
                </a:cxnLst>
                <a:rect l="0" t="0" r="r" b="b"/>
                <a:pathLst>
                  <a:path w="6" h="48">
                    <a:moveTo>
                      <a:pt x="2" y="44"/>
                    </a:moveTo>
                    <a:lnTo>
                      <a:pt x="4" y="46"/>
                    </a:lnTo>
                    <a:lnTo>
                      <a:pt x="4" y="34"/>
                    </a:lnTo>
                    <a:lnTo>
                      <a:pt x="5" y="23"/>
                    </a:lnTo>
                    <a:lnTo>
                      <a:pt x="5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1"/>
                    </a:lnTo>
                    <a:lnTo>
                      <a:pt x="1" y="23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685"/>
              <p:cNvSpPr>
                <a:spLocks/>
              </p:cNvSpPr>
              <p:nvPr/>
            </p:nvSpPr>
            <p:spPr bwMode="auto">
              <a:xfrm>
                <a:off x="3964" y="2482"/>
                <a:ext cx="12" cy="5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10" y="4"/>
                  </a:cxn>
                  <a:cxn ang="0">
                    <a:pos x="12" y="3"/>
                  </a:cxn>
                  <a:cxn ang="0">
                    <a:pos x="12" y="1"/>
                  </a:cxn>
                  <a:cxn ang="0">
                    <a:pos x="12" y="3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8" y="1"/>
                  </a:cxn>
                </a:cxnLst>
                <a:rect l="0" t="0" r="r" b="b"/>
                <a:pathLst>
                  <a:path w="12" h="5">
                    <a:moveTo>
                      <a:pt x="8" y="1"/>
                    </a:move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686"/>
              <p:cNvSpPr>
                <a:spLocks/>
              </p:cNvSpPr>
              <p:nvPr/>
            </p:nvSpPr>
            <p:spPr bwMode="auto">
              <a:xfrm>
                <a:off x="3972" y="2436"/>
                <a:ext cx="8" cy="4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0" y="47"/>
                  </a:cxn>
                  <a:cxn ang="0">
                    <a:pos x="4" y="47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8" h="47">
                    <a:moveTo>
                      <a:pt x="6" y="0"/>
                    </a:moveTo>
                    <a:lnTo>
                      <a:pt x="4" y="2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687"/>
              <p:cNvSpPr>
                <a:spLocks/>
              </p:cNvSpPr>
              <p:nvPr/>
            </p:nvSpPr>
            <p:spPr bwMode="auto">
              <a:xfrm>
                <a:off x="3974" y="2438"/>
                <a:ext cx="7" cy="47"/>
              </a:xfrm>
              <a:custGeom>
                <a:avLst/>
                <a:gdLst/>
                <a:ahLst/>
                <a:cxnLst>
                  <a:cxn ang="0">
                    <a:pos x="3" y="45"/>
                  </a:cxn>
                  <a:cxn ang="0">
                    <a:pos x="4" y="46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46"/>
                  </a:cxn>
                  <a:cxn ang="0">
                    <a:pos x="1" y="47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3" y="45"/>
                  </a:cxn>
                </a:cxnLst>
                <a:rect l="0" t="0" r="r" b="b"/>
                <a:pathLst>
                  <a:path w="7" h="47">
                    <a:moveTo>
                      <a:pt x="3" y="45"/>
                    </a:moveTo>
                    <a:lnTo>
                      <a:pt x="4" y="4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688"/>
              <p:cNvSpPr>
                <a:spLocks/>
              </p:cNvSpPr>
              <p:nvPr/>
            </p:nvSpPr>
            <p:spPr bwMode="auto">
              <a:xfrm>
                <a:off x="3827" y="2494"/>
                <a:ext cx="257" cy="914"/>
              </a:xfrm>
              <a:custGeom>
                <a:avLst/>
                <a:gdLst/>
                <a:ahLst/>
                <a:cxnLst>
                  <a:cxn ang="0">
                    <a:pos x="179" y="9"/>
                  </a:cxn>
                  <a:cxn ang="0">
                    <a:pos x="189" y="16"/>
                  </a:cxn>
                  <a:cxn ang="0">
                    <a:pos x="198" y="24"/>
                  </a:cxn>
                  <a:cxn ang="0">
                    <a:pos x="208" y="32"/>
                  </a:cxn>
                  <a:cxn ang="0">
                    <a:pos x="216" y="42"/>
                  </a:cxn>
                  <a:cxn ang="0">
                    <a:pos x="223" y="52"/>
                  </a:cxn>
                  <a:cxn ang="0">
                    <a:pos x="228" y="64"/>
                  </a:cxn>
                  <a:cxn ang="0">
                    <a:pos x="231" y="76"/>
                  </a:cxn>
                  <a:cxn ang="0">
                    <a:pos x="251" y="384"/>
                  </a:cxn>
                  <a:cxn ang="0">
                    <a:pos x="257" y="565"/>
                  </a:cxn>
                  <a:cxn ang="0">
                    <a:pos x="256" y="665"/>
                  </a:cxn>
                  <a:cxn ang="0">
                    <a:pos x="248" y="762"/>
                  </a:cxn>
                  <a:cxn ang="0">
                    <a:pos x="233" y="855"/>
                  </a:cxn>
                  <a:cxn ang="0">
                    <a:pos x="219" y="904"/>
                  </a:cxn>
                  <a:cxn ang="0">
                    <a:pos x="214" y="909"/>
                  </a:cxn>
                  <a:cxn ang="0">
                    <a:pos x="208" y="913"/>
                  </a:cxn>
                  <a:cxn ang="0">
                    <a:pos x="200" y="914"/>
                  </a:cxn>
                  <a:cxn ang="0">
                    <a:pos x="53" y="913"/>
                  </a:cxn>
                  <a:cxn ang="0">
                    <a:pos x="44" y="908"/>
                  </a:cxn>
                  <a:cxn ang="0">
                    <a:pos x="38" y="898"/>
                  </a:cxn>
                  <a:cxn ang="0">
                    <a:pos x="34" y="886"/>
                  </a:cxn>
                  <a:cxn ang="0">
                    <a:pos x="31" y="875"/>
                  </a:cxn>
                  <a:cxn ang="0">
                    <a:pos x="17" y="808"/>
                  </a:cxn>
                  <a:cxn ang="0">
                    <a:pos x="7" y="739"/>
                  </a:cxn>
                  <a:cxn ang="0">
                    <a:pos x="1" y="668"/>
                  </a:cxn>
                  <a:cxn ang="0">
                    <a:pos x="0" y="596"/>
                  </a:cxn>
                  <a:cxn ang="0">
                    <a:pos x="4" y="370"/>
                  </a:cxn>
                  <a:cxn ang="0">
                    <a:pos x="22" y="69"/>
                  </a:cxn>
                  <a:cxn ang="0">
                    <a:pos x="25" y="58"/>
                  </a:cxn>
                  <a:cxn ang="0">
                    <a:pos x="31" y="48"/>
                  </a:cxn>
                  <a:cxn ang="0">
                    <a:pos x="38" y="39"/>
                  </a:cxn>
                  <a:cxn ang="0">
                    <a:pos x="45" y="30"/>
                  </a:cxn>
                  <a:cxn ang="0">
                    <a:pos x="54" y="23"/>
                  </a:cxn>
                  <a:cxn ang="0">
                    <a:pos x="63" y="16"/>
                  </a:cxn>
                  <a:cxn ang="0">
                    <a:pos x="72" y="9"/>
                  </a:cxn>
                  <a:cxn ang="0">
                    <a:pos x="82" y="4"/>
                  </a:cxn>
                  <a:cxn ang="0">
                    <a:pos x="94" y="2"/>
                  </a:cxn>
                  <a:cxn ang="0">
                    <a:pos x="107" y="1"/>
                  </a:cxn>
                  <a:cxn ang="0">
                    <a:pos x="119" y="0"/>
                  </a:cxn>
                  <a:cxn ang="0">
                    <a:pos x="131" y="0"/>
                  </a:cxn>
                  <a:cxn ang="0">
                    <a:pos x="144" y="0"/>
                  </a:cxn>
                  <a:cxn ang="0">
                    <a:pos x="156" y="1"/>
                  </a:cxn>
                  <a:cxn ang="0">
                    <a:pos x="168" y="4"/>
                  </a:cxn>
                </a:cxnLst>
                <a:rect l="0" t="0" r="r" b="b"/>
                <a:pathLst>
                  <a:path w="257" h="914">
                    <a:moveTo>
                      <a:pt x="175" y="5"/>
                    </a:moveTo>
                    <a:lnTo>
                      <a:pt x="179" y="9"/>
                    </a:lnTo>
                    <a:lnTo>
                      <a:pt x="184" y="12"/>
                    </a:lnTo>
                    <a:lnTo>
                      <a:pt x="189" y="16"/>
                    </a:lnTo>
                    <a:lnTo>
                      <a:pt x="193" y="20"/>
                    </a:lnTo>
                    <a:lnTo>
                      <a:pt x="198" y="24"/>
                    </a:lnTo>
                    <a:lnTo>
                      <a:pt x="203" y="28"/>
                    </a:lnTo>
                    <a:lnTo>
                      <a:pt x="208" y="32"/>
                    </a:lnTo>
                    <a:lnTo>
                      <a:pt x="212" y="37"/>
                    </a:lnTo>
                    <a:lnTo>
                      <a:pt x="216" y="42"/>
                    </a:lnTo>
                    <a:lnTo>
                      <a:pt x="220" y="47"/>
                    </a:lnTo>
                    <a:lnTo>
                      <a:pt x="223" y="52"/>
                    </a:lnTo>
                    <a:lnTo>
                      <a:pt x="226" y="58"/>
                    </a:lnTo>
                    <a:lnTo>
                      <a:pt x="228" y="64"/>
                    </a:lnTo>
                    <a:lnTo>
                      <a:pt x="230" y="70"/>
                    </a:lnTo>
                    <a:lnTo>
                      <a:pt x="231" y="76"/>
                    </a:lnTo>
                    <a:lnTo>
                      <a:pt x="231" y="83"/>
                    </a:lnTo>
                    <a:lnTo>
                      <a:pt x="251" y="384"/>
                    </a:lnTo>
                    <a:lnTo>
                      <a:pt x="256" y="515"/>
                    </a:lnTo>
                    <a:lnTo>
                      <a:pt x="257" y="565"/>
                    </a:lnTo>
                    <a:lnTo>
                      <a:pt x="257" y="615"/>
                    </a:lnTo>
                    <a:lnTo>
                      <a:pt x="256" y="665"/>
                    </a:lnTo>
                    <a:lnTo>
                      <a:pt x="253" y="714"/>
                    </a:lnTo>
                    <a:lnTo>
                      <a:pt x="248" y="762"/>
                    </a:lnTo>
                    <a:lnTo>
                      <a:pt x="242" y="809"/>
                    </a:lnTo>
                    <a:lnTo>
                      <a:pt x="233" y="855"/>
                    </a:lnTo>
                    <a:lnTo>
                      <a:pt x="222" y="901"/>
                    </a:lnTo>
                    <a:lnTo>
                      <a:pt x="219" y="904"/>
                    </a:lnTo>
                    <a:lnTo>
                      <a:pt x="217" y="907"/>
                    </a:lnTo>
                    <a:lnTo>
                      <a:pt x="214" y="909"/>
                    </a:lnTo>
                    <a:lnTo>
                      <a:pt x="211" y="911"/>
                    </a:lnTo>
                    <a:lnTo>
                      <a:pt x="208" y="913"/>
                    </a:lnTo>
                    <a:lnTo>
                      <a:pt x="204" y="913"/>
                    </a:lnTo>
                    <a:lnTo>
                      <a:pt x="200" y="914"/>
                    </a:lnTo>
                    <a:lnTo>
                      <a:pt x="197" y="913"/>
                    </a:lnTo>
                    <a:lnTo>
                      <a:pt x="53" y="913"/>
                    </a:lnTo>
                    <a:lnTo>
                      <a:pt x="48" y="911"/>
                    </a:lnTo>
                    <a:lnTo>
                      <a:pt x="44" y="908"/>
                    </a:lnTo>
                    <a:lnTo>
                      <a:pt x="41" y="903"/>
                    </a:lnTo>
                    <a:lnTo>
                      <a:pt x="38" y="898"/>
                    </a:lnTo>
                    <a:lnTo>
                      <a:pt x="36" y="892"/>
                    </a:lnTo>
                    <a:lnTo>
                      <a:pt x="34" y="886"/>
                    </a:lnTo>
                    <a:lnTo>
                      <a:pt x="33" y="880"/>
                    </a:lnTo>
                    <a:lnTo>
                      <a:pt x="31" y="875"/>
                    </a:lnTo>
                    <a:lnTo>
                      <a:pt x="24" y="842"/>
                    </a:lnTo>
                    <a:lnTo>
                      <a:pt x="17" y="808"/>
                    </a:lnTo>
                    <a:lnTo>
                      <a:pt x="11" y="774"/>
                    </a:lnTo>
                    <a:lnTo>
                      <a:pt x="7" y="739"/>
                    </a:lnTo>
                    <a:lnTo>
                      <a:pt x="4" y="704"/>
                    </a:lnTo>
                    <a:lnTo>
                      <a:pt x="1" y="668"/>
                    </a:lnTo>
                    <a:lnTo>
                      <a:pt x="0" y="632"/>
                    </a:lnTo>
                    <a:lnTo>
                      <a:pt x="0" y="596"/>
                    </a:lnTo>
                    <a:lnTo>
                      <a:pt x="0" y="478"/>
                    </a:lnTo>
                    <a:lnTo>
                      <a:pt x="4" y="370"/>
                    </a:lnTo>
                    <a:lnTo>
                      <a:pt x="22" y="75"/>
                    </a:lnTo>
                    <a:lnTo>
                      <a:pt x="22" y="69"/>
                    </a:lnTo>
                    <a:lnTo>
                      <a:pt x="24" y="63"/>
                    </a:lnTo>
                    <a:lnTo>
                      <a:pt x="25" y="58"/>
                    </a:lnTo>
                    <a:lnTo>
                      <a:pt x="28" y="53"/>
                    </a:lnTo>
                    <a:lnTo>
                      <a:pt x="31" y="48"/>
                    </a:lnTo>
                    <a:lnTo>
                      <a:pt x="34" y="43"/>
                    </a:lnTo>
                    <a:lnTo>
                      <a:pt x="38" y="39"/>
                    </a:lnTo>
                    <a:lnTo>
                      <a:pt x="41" y="34"/>
                    </a:lnTo>
                    <a:lnTo>
                      <a:pt x="45" y="30"/>
                    </a:lnTo>
                    <a:lnTo>
                      <a:pt x="50" y="26"/>
                    </a:lnTo>
                    <a:lnTo>
                      <a:pt x="54" y="23"/>
                    </a:lnTo>
                    <a:lnTo>
                      <a:pt x="59" y="19"/>
                    </a:lnTo>
                    <a:lnTo>
                      <a:pt x="63" y="16"/>
                    </a:lnTo>
                    <a:lnTo>
                      <a:pt x="68" y="12"/>
                    </a:lnTo>
                    <a:lnTo>
                      <a:pt x="72" y="9"/>
                    </a:lnTo>
                    <a:lnTo>
                      <a:pt x="76" y="6"/>
                    </a:lnTo>
                    <a:lnTo>
                      <a:pt x="82" y="4"/>
                    </a:lnTo>
                    <a:lnTo>
                      <a:pt x="88" y="3"/>
                    </a:lnTo>
                    <a:lnTo>
                      <a:pt x="94" y="2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1"/>
                    </a:lnTo>
                    <a:lnTo>
                      <a:pt x="156" y="1"/>
                    </a:lnTo>
                    <a:lnTo>
                      <a:pt x="162" y="2"/>
                    </a:lnTo>
                    <a:lnTo>
                      <a:pt x="168" y="4"/>
                    </a:lnTo>
                    <a:lnTo>
                      <a:pt x="175" y="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689"/>
              <p:cNvSpPr>
                <a:spLocks noChangeArrowheads="1"/>
              </p:cNvSpPr>
              <p:nvPr/>
            </p:nvSpPr>
            <p:spPr bwMode="auto">
              <a:xfrm rot="5400000">
                <a:off x="3612" y="2845"/>
                <a:ext cx="69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effectLst/>
                  </a:rPr>
                  <a:t>Shampoo</a:t>
                </a:r>
              </a:p>
            </p:txBody>
          </p:sp>
          <p:sp>
            <p:nvSpPr>
              <p:cNvPr id="179" name="Freeform 693"/>
              <p:cNvSpPr>
                <a:spLocks/>
              </p:cNvSpPr>
              <p:nvPr/>
            </p:nvSpPr>
            <p:spPr bwMode="auto">
              <a:xfrm>
                <a:off x="4186" y="2418"/>
                <a:ext cx="263" cy="993"/>
              </a:xfrm>
              <a:custGeom>
                <a:avLst/>
                <a:gdLst/>
                <a:ahLst/>
                <a:cxnLst>
                  <a:cxn ang="0">
                    <a:pos x="182" y="2"/>
                  </a:cxn>
                  <a:cxn ang="0">
                    <a:pos x="184" y="8"/>
                  </a:cxn>
                  <a:cxn ang="0">
                    <a:pos x="183" y="15"/>
                  </a:cxn>
                  <a:cxn ang="0">
                    <a:pos x="182" y="21"/>
                  </a:cxn>
                  <a:cxn ang="0">
                    <a:pos x="174" y="74"/>
                  </a:cxn>
                  <a:cxn ang="0">
                    <a:pos x="184" y="81"/>
                  </a:cxn>
                  <a:cxn ang="0">
                    <a:pos x="195" y="90"/>
                  </a:cxn>
                  <a:cxn ang="0">
                    <a:pos x="205" y="99"/>
                  </a:cxn>
                  <a:cxn ang="0">
                    <a:pos x="215" y="109"/>
                  </a:cxn>
                  <a:cxn ang="0">
                    <a:pos x="224" y="120"/>
                  </a:cxn>
                  <a:cxn ang="0">
                    <a:pos x="231" y="132"/>
                  </a:cxn>
                  <a:cxn ang="0">
                    <a:pos x="235" y="145"/>
                  </a:cxn>
                  <a:cxn ang="0">
                    <a:pos x="237" y="159"/>
                  </a:cxn>
                  <a:cxn ang="0">
                    <a:pos x="263" y="633"/>
                  </a:cxn>
                  <a:cxn ang="0">
                    <a:pos x="263" y="724"/>
                  </a:cxn>
                  <a:cxn ang="0">
                    <a:pos x="257" y="812"/>
                  </a:cxn>
                  <a:cxn ang="0">
                    <a:pos x="246" y="897"/>
                  </a:cxn>
                  <a:cxn ang="0">
                    <a:pos x="227" y="979"/>
                  </a:cxn>
                  <a:cxn ang="0">
                    <a:pos x="220" y="988"/>
                  </a:cxn>
                  <a:cxn ang="0">
                    <a:pos x="211" y="992"/>
                  </a:cxn>
                  <a:cxn ang="0">
                    <a:pos x="200" y="993"/>
                  </a:cxn>
                  <a:cxn ang="0">
                    <a:pos x="189" y="993"/>
                  </a:cxn>
                  <a:cxn ang="0">
                    <a:pos x="51" y="991"/>
                  </a:cxn>
                  <a:cxn ang="0">
                    <a:pos x="44" y="985"/>
                  </a:cxn>
                  <a:cxn ang="0">
                    <a:pos x="39" y="976"/>
                  </a:cxn>
                  <a:cxn ang="0">
                    <a:pos x="35" y="967"/>
                  </a:cxn>
                  <a:cxn ang="0">
                    <a:pos x="23" y="914"/>
                  </a:cxn>
                  <a:cxn ang="0">
                    <a:pos x="7" y="812"/>
                  </a:cxn>
                  <a:cxn ang="0">
                    <a:pos x="1" y="707"/>
                  </a:cxn>
                  <a:cxn ang="0">
                    <a:pos x="0" y="600"/>
                  </a:cxn>
                  <a:cxn ang="0">
                    <a:pos x="6" y="425"/>
                  </a:cxn>
                  <a:cxn ang="0">
                    <a:pos x="18" y="218"/>
                  </a:cxn>
                  <a:cxn ang="0">
                    <a:pos x="19" y="180"/>
                  </a:cxn>
                  <a:cxn ang="0">
                    <a:pos x="23" y="144"/>
                  </a:cxn>
                  <a:cxn ang="0">
                    <a:pos x="37" y="112"/>
                  </a:cxn>
                  <a:cxn ang="0">
                    <a:pos x="83" y="73"/>
                  </a:cxn>
                  <a:cxn ang="0">
                    <a:pos x="81" y="56"/>
                  </a:cxn>
                  <a:cxn ang="0">
                    <a:pos x="77" y="40"/>
                  </a:cxn>
                  <a:cxn ang="0">
                    <a:pos x="75" y="23"/>
                  </a:cxn>
                  <a:cxn ang="0">
                    <a:pos x="74" y="6"/>
                  </a:cxn>
                  <a:cxn ang="0">
                    <a:pos x="76" y="3"/>
                  </a:cxn>
                  <a:cxn ang="0">
                    <a:pos x="79" y="1"/>
                  </a:cxn>
                  <a:cxn ang="0">
                    <a:pos x="83" y="0"/>
                  </a:cxn>
                  <a:cxn ang="0">
                    <a:pos x="86" y="0"/>
                  </a:cxn>
                  <a:cxn ang="0">
                    <a:pos x="99" y="0"/>
                  </a:cxn>
                  <a:cxn ang="0">
                    <a:pos x="111" y="0"/>
                  </a:cxn>
                  <a:cxn ang="0">
                    <a:pos x="122" y="0"/>
                  </a:cxn>
                  <a:cxn ang="0">
                    <a:pos x="133" y="0"/>
                  </a:cxn>
                  <a:cxn ang="0">
                    <a:pos x="143" y="0"/>
                  </a:cxn>
                  <a:cxn ang="0">
                    <a:pos x="155" y="0"/>
                  </a:cxn>
                  <a:cxn ang="0">
                    <a:pos x="166" y="0"/>
                  </a:cxn>
                  <a:cxn ang="0">
                    <a:pos x="179" y="0"/>
                  </a:cxn>
                </a:cxnLst>
                <a:rect l="0" t="0" r="r" b="b"/>
                <a:pathLst>
                  <a:path w="263" h="993">
                    <a:moveTo>
                      <a:pt x="179" y="0"/>
                    </a:moveTo>
                    <a:lnTo>
                      <a:pt x="182" y="2"/>
                    </a:lnTo>
                    <a:lnTo>
                      <a:pt x="183" y="5"/>
                    </a:lnTo>
                    <a:lnTo>
                      <a:pt x="184" y="8"/>
                    </a:lnTo>
                    <a:lnTo>
                      <a:pt x="184" y="11"/>
                    </a:lnTo>
                    <a:lnTo>
                      <a:pt x="183" y="15"/>
                    </a:lnTo>
                    <a:lnTo>
                      <a:pt x="183" y="18"/>
                    </a:lnTo>
                    <a:lnTo>
                      <a:pt x="182" y="21"/>
                    </a:lnTo>
                    <a:lnTo>
                      <a:pt x="182" y="25"/>
                    </a:lnTo>
                    <a:lnTo>
                      <a:pt x="174" y="74"/>
                    </a:lnTo>
                    <a:lnTo>
                      <a:pt x="179" y="78"/>
                    </a:lnTo>
                    <a:lnTo>
                      <a:pt x="184" y="81"/>
                    </a:lnTo>
                    <a:lnTo>
                      <a:pt x="189" y="86"/>
                    </a:lnTo>
                    <a:lnTo>
                      <a:pt x="195" y="90"/>
                    </a:lnTo>
                    <a:lnTo>
                      <a:pt x="200" y="94"/>
                    </a:lnTo>
                    <a:lnTo>
                      <a:pt x="205" y="99"/>
                    </a:lnTo>
                    <a:lnTo>
                      <a:pt x="210" y="104"/>
                    </a:lnTo>
                    <a:lnTo>
                      <a:pt x="215" y="109"/>
                    </a:lnTo>
                    <a:lnTo>
                      <a:pt x="220" y="114"/>
                    </a:lnTo>
                    <a:lnTo>
                      <a:pt x="224" y="120"/>
                    </a:lnTo>
                    <a:lnTo>
                      <a:pt x="228" y="125"/>
                    </a:lnTo>
                    <a:lnTo>
                      <a:pt x="231" y="132"/>
                    </a:lnTo>
                    <a:lnTo>
                      <a:pt x="233" y="138"/>
                    </a:lnTo>
                    <a:lnTo>
                      <a:pt x="235" y="145"/>
                    </a:lnTo>
                    <a:lnTo>
                      <a:pt x="236" y="152"/>
                    </a:lnTo>
                    <a:lnTo>
                      <a:pt x="237" y="159"/>
                    </a:lnTo>
                    <a:lnTo>
                      <a:pt x="259" y="507"/>
                    </a:lnTo>
                    <a:lnTo>
                      <a:pt x="263" y="633"/>
                    </a:lnTo>
                    <a:lnTo>
                      <a:pt x="263" y="679"/>
                    </a:lnTo>
                    <a:lnTo>
                      <a:pt x="263" y="724"/>
                    </a:lnTo>
                    <a:lnTo>
                      <a:pt x="261" y="768"/>
                    </a:lnTo>
                    <a:lnTo>
                      <a:pt x="257" y="812"/>
                    </a:lnTo>
                    <a:lnTo>
                      <a:pt x="252" y="855"/>
                    </a:lnTo>
                    <a:lnTo>
                      <a:pt x="246" y="897"/>
                    </a:lnTo>
                    <a:lnTo>
                      <a:pt x="237" y="938"/>
                    </a:lnTo>
                    <a:lnTo>
                      <a:pt x="227" y="979"/>
                    </a:lnTo>
                    <a:lnTo>
                      <a:pt x="224" y="984"/>
                    </a:lnTo>
                    <a:lnTo>
                      <a:pt x="220" y="988"/>
                    </a:lnTo>
                    <a:lnTo>
                      <a:pt x="216" y="990"/>
                    </a:lnTo>
                    <a:lnTo>
                      <a:pt x="211" y="992"/>
                    </a:lnTo>
                    <a:lnTo>
                      <a:pt x="205" y="993"/>
                    </a:lnTo>
                    <a:lnTo>
                      <a:pt x="200" y="993"/>
                    </a:lnTo>
                    <a:lnTo>
                      <a:pt x="195" y="993"/>
                    </a:lnTo>
                    <a:lnTo>
                      <a:pt x="189" y="993"/>
                    </a:lnTo>
                    <a:lnTo>
                      <a:pt x="55" y="992"/>
                    </a:lnTo>
                    <a:lnTo>
                      <a:pt x="51" y="991"/>
                    </a:lnTo>
                    <a:lnTo>
                      <a:pt x="47" y="988"/>
                    </a:lnTo>
                    <a:lnTo>
                      <a:pt x="44" y="985"/>
                    </a:lnTo>
                    <a:lnTo>
                      <a:pt x="41" y="981"/>
                    </a:lnTo>
                    <a:lnTo>
                      <a:pt x="39" y="976"/>
                    </a:lnTo>
                    <a:lnTo>
                      <a:pt x="37" y="972"/>
                    </a:lnTo>
                    <a:lnTo>
                      <a:pt x="35" y="967"/>
                    </a:lnTo>
                    <a:lnTo>
                      <a:pt x="34" y="962"/>
                    </a:lnTo>
                    <a:lnTo>
                      <a:pt x="23" y="914"/>
                    </a:lnTo>
                    <a:lnTo>
                      <a:pt x="14" y="864"/>
                    </a:lnTo>
                    <a:lnTo>
                      <a:pt x="7" y="812"/>
                    </a:lnTo>
                    <a:lnTo>
                      <a:pt x="3" y="760"/>
                    </a:lnTo>
                    <a:lnTo>
                      <a:pt x="1" y="707"/>
                    </a:lnTo>
                    <a:lnTo>
                      <a:pt x="0" y="654"/>
                    </a:lnTo>
                    <a:lnTo>
                      <a:pt x="0" y="600"/>
                    </a:lnTo>
                    <a:lnTo>
                      <a:pt x="1" y="546"/>
                    </a:lnTo>
                    <a:lnTo>
                      <a:pt x="6" y="425"/>
                    </a:lnTo>
                    <a:lnTo>
                      <a:pt x="16" y="236"/>
                    </a:lnTo>
                    <a:lnTo>
                      <a:pt x="18" y="218"/>
                    </a:lnTo>
                    <a:lnTo>
                      <a:pt x="19" y="199"/>
                    </a:lnTo>
                    <a:lnTo>
                      <a:pt x="19" y="180"/>
                    </a:lnTo>
                    <a:lnTo>
                      <a:pt x="21" y="162"/>
                    </a:lnTo>
                    <a:lnTo>
                      <a:pt x="23" y="144"/>
                    </a:lnTo>
                    <a:lnTo>
                      <a:pt x="28" y="127"/>
                    </a:lnTo>
                    <a:lnTo>
                      <a:pt x="37" y="112"/>
                    </a:lnTo>
                    <a:lnTo>
                      <a:pt x="50" y="100"/>
                    </a:lnTo>
                    <a:lnTo>
                      <a:pt x="83" y="73"/>
                    </a:lnTo>
                    <a:lnTo>
                      <a:pt x="82" y="64"/>
                    </a:lnTo>
                    <a:lnTo>
                      <a:pt x="81" y="56"/>
                    </a:lnTo>
                    <a:lnTo>
                      <a:pt x="79" y="48"/>
                    </a:lnTo>
                    <a:lnTo>
                      <a:pt x="77" y="40"/>
                    </a:lnTo>
                    <a:lnTo>
                      <a:pt x="76" y="32"/>
                    </a:lnTo>
                    <a:lnTo>
                      <a:pt x="75" y="23"/>
                    </a:lnTo>
                    <a:lnTo>
                      <a:pt x="74" y="15"/>
                    </a:lnTo>
                    <a:lnTo>
                      <a:pt x="74" y="6"/>
                    </a:lnTo>
                    <a:lnTo>
                      <a:pt x="75" y="5"/>
                    </a:lnTo>
                    <a:lnTo>
                      <a:pt x="76" y="3"/>
                    </a:lnTo>
                    <a:lnTo>
                      <a:pt x="77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11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7" y="0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43" y="0"/>
                    </a:lnTo>
                    <a:lnTo>
                      <a:pt x="149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6" y="0"/>
                    </a:lnTo>
                    <a:lnTo>
                      <a:pt x="173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694"/>
              <p:cNvSpPr>
                <a:spLocks/>
              </p:cNvSpPr>
              <p:nvPr/>
            </p:nvSpPr>
            <p:spPr bwMode="auto">
              <a:xfrm>
                <a:off x="4354" y="2442"/>
                <a:ext cx="19" cy="55"/>
              </a:xfrm>
              <a:custGeom>
                <a:avLst/>
                <a:gdLst/>
                <a:ahLst/>
                <a:cxnLst>
                  <a:cxn ang="0">
                    <a:pos x="9" y="44"/>
                  </a:cxn>
                  <a:cxn ang="0">
                    <a:pos x="12" y="51"/>
                  </a:cxn>
                  <a:cxn ang="0">
                    <a:pos x="19" y="2"/>
                  </a:cxn>
                  <a:cxn ang="0">
                    <a:pos x="8" y="0"/>
                  </a:cxn>
                  <a:cxn ang="0">
                    <a:pos x="0" y="49"/>
                  </a:cxn>
                  <a:cxn ang="0">
                    <a:pos x="3" y="55"/>
                  </a:cxn>
                  <a:cxn ang="0">
                    <a:pos x="0" y="49"/>
                  </a:cxn>
                  <a:cxn ang="0">
                    <a:pos x="0" y="53"/>
                  </a:cxn>
                  <a:cxn ang="0">
                    <a:pos x="3" y="55"/>
                  </a:cxn>
                  <a:cxn ang="0">
                    <a:pos x="9" y="44"/>
                  </a:cxn>
                </a:cxnLst>
                <a:rect l="0" t="0" r="r" b="b"/>
                <a:pathLst>
                  <a:path w="19" h="55">
                    <a:moveTo>
                      <a:pt x="9" y="44"/>
                    </a:moveTo>
                    <a:lnTo>
                      <a:pt x="12" y="51"/>
                    </a:lnTo>
                    <a:lnTo>
                      <a:pt x="19" y="2"/>
                    </a:lnTo>
                    <a:lnTo>
                      <a:pt x="8" y="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0" y="49"/>
                    </a:lnTo>
                    <a:lnTo>
                      <a:pt x="0" y="53"/>
                    </a:lnTo>
                    <a:lnTo>
                      <a:pt x="3" y="55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695"/>
              <p:cNvSpPr>
                <a:spLocks/>
              </p:cNvSpPr>
              <p:nvPr/>
            </p:nvSpPr>
            <p:spPr bwMode="auto">
              <a:xfrm>
                <a:off x="4357" y="2486"/>
                <a:ext cx="71" cy="92"/>
              </a:xfrm>
              <a:custGeom>
                <a:avLst/>
                <a:gdLst/>
                <a:ahLst/>
                <a:cxnLst>
                  <a:cxn ang="0">
                    <a:pos x="71" y="91"/>
                  </a:cxn>
                  <a:cxn ang="0">
                    <a:pos x="71" y="91"/>
                  </a:cxn>
                  <a:cxn ang="0">
                    <a:pos x="71" y="83"/>
                  </a:cxn>
                  <a:cxn ang="0">
                    <a:pos x="70" y="75"/>
                  </a:cxn>
                  <a:cxn ang="0">
                    <a:pos x="68" y="68"/>
                  </a:cxn>
                  <a:cxn ang="0">
                    <a:pos x="65" y="61"/>
                  </a:cxn>
                  <a:cxn ang="0">
                    <a:pos x="62" y="54"/>
                  </a:cxn>
                  <a:cxn ang="0">
                    <a:pos x="58" y="47"/>
                  </a:cxn>
                  <a:cxn ang="0">
                    <a:pos x="53" y="41"/>
                  </a:cxn>
                  <a:cxn ang="0">
                    <a:pos x="48" y="36"/>
                  </a:cxn>
                  <a:cxn ang="0">
                    <a:pos x="43" y="31"/>
                  </a:cxn>
                  <a:cxn ang="0">
                    <a:pos x="38" y="25"/>
                  </a:cxn>
                  <a:cxn ang="0">
                    <a:pos x="33" y="21"/>
                  </a:cxn>
                  <a:cxn ang="0">
                    <a:pos x="28" y="16"/>
                  </a:cxn>
                  <a:cxn ang="0">
                    <a:pos x="22" y="12"/>
                  </a:cxn>
                  <a:cxn ang="0">
                    <a:pos x="16" y="8"/>
                  </a:cxn>
                  <a:cxn ang="0">
                    <a:pos x="11" y="4"/>
                  </a:cxn>
                  <a:cxn ang="0">
                    <a:pos x="6" y="0"/>
                  </a:cxn>
                  <a:cxn ang="0">
                    <a:pos x="0" y="11"/>
                  </a:cxn>
                  <a:cxn ang="0">
                    <a:pos x="5" y="15"/>
                  </a:cxn>
                  <a:cxn ang="0">
                    <a:pos x="10" y="19"/>
                  </a:cxn>
                  <a:cxn ang="0">
                    <a:pos x="15" y="23"/>
                  </a:cxn>
                  <a:cxn ang="0">
                    <a:pos x="21" y="27"/>
                  </a:cxn>
                  <a:cxn ang="0">
                    <a:pos x="26" y="32"/>
                  </a:cxn>
                  <a:cxn ang="0">
                    <a:pos x="31" y="36"/>
                  </a:cxn>
                  <a:cxn ang="0">
                    <a:pos x="36" y="41"/>
                  </a:cxn>
                  <a:cxn ang="0">
                    <a:pos x="40" y="46"/>
                  </a:cxn>
                  <a:cxn ang="0">
                    <a:pos x="44" y="51"/>
                  </a:cxn>
                  <a:cxn ang="0">
                    <a:pos x="48" y="56"/>
                  </a:cxn>
                  <a:cxn ang="0">
                    <a:pos x="52" y="61"/>
                  </a:cxn>
                  <a:cxn ang="0">
                    <a:pos x="55" y="67"/>
                  </a:cxn>
                  <a:cxn ang="0">
                    <a:pos x="57" y="72"/>
                  </a:cxn>
                  <a:cxn ang="0">
                    <a:pos x="58" y="78"/>
                  </a:cxn>
                  <a:cxn ang="0">
                    <a:pos x="60" y="84"/>
                  </a:cxn>
                  <a:cxn ang="0">
                    <a:pos x="60" y="91"/>
                  </a:cxn>
                  <a:cxn ang="0">
                    <a:pos x="60" y="92"/>
                  </a:cxn>
                  <a:cxn ang="0">
                    <a:pos x="71" y="91"/>
                  </a:cxn>
                </a:cxnLst>
                <a:rect l="0" t="0" r="r" b="b"/>
                <a:pathLst>
                  <a:path w="71" h="92">
                    <a:moveTo>
                      <a:pt x="71" y="91"/>
                    </a:moveTo>
                    <a:lnTo>
                      <a:pt x="71" y="91"/>
                    </a:lnTo>
                    <a:lnTo>
                      <a:pt x="71" y="83"/>
                    </a:lnTo>
                    <a:lnTo>
                      <a:pt x="70" y="75"/>
                    </a:lnTo>
                    <a:lnTo>
                      <a:pt x="68" y="68"/>
                    </a:lnTo>
                    <a:lnTo>
                      <a:pt x="65" y="61"/>
                    </a:lnTo>
                    <a:lnTo>
                      <a:pt x="62" y="54"/>
                    </a:lnTo>
                    <a:lnTo>
                      <a:pt x="58" y="47"/>
                    </a:lnTo>
                    <a:lnTo>
                      <a:pt x="53" y="41"/>
                    </a:lnTo>
                    <a:lnTo>
                      <a:pt x="48" y="36"/>
                    </a:lnTo>
                    <a:lnTo>
                      <a:pt x="43" y="31"/>
                    </a:lnTo>
                    <a:lnTo>
                      <a:pt x="38" y="25"/>
                    </a:lnTo>
                    <a:lnTo>
                      <a:pt x="33" y="21"/>
                    </a:lnTo>
                    <a:lnTo>
                      <a:pt x="28" y="16"/>
                    </a:lnTo>
                    <a:lnTo>
                      <a:pt x="22" y="12"/>
                    </a:lnTo>
                    <a:lnTo>
                      <a:pt x="16" y="8"/>
                    </a:lnTo>
                    <a:lnTo>
                      <a:pt x="11" y="4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5" y="15"/>
                    </a:lnTo>
                    <a:lnTo>
                      <a:pt x="10" y="19"/>
                    </a:lnTo>
                    <a:lnTo>
                      <a:pt x="15" y="23"/>
                    </a:lnTo>
                    <a:lnTo>
                      <a:pt x="21" y="27"/>
                    </a:lnTo>
                    <a:lnTo>
                      <a:pt x="26" y="32"/>
                    </a:lnTo>
                    <a:lnTo>
                      <a:pt x="31" y="36"/>
                    </a:lnTo>
                    <a:lnTo>
                      <a:pt x="36" y="41"/>
                    </a:lnTo>
                    <a:lnTo>
                      <a:pt x="40" y="46"/>
                    </a:lnTo>
                    <a:lnTo>
                      <a:pt x="44" y="51"/>
                    </a:lnTo>
                    <a:lnTo>
                      <a:pt x="48" y="56"/>
                    </a:lnTo>
                    <a:lnTo>
                      <a:pt x="52" y="61"/>
                    </a:lnTo>
                    <a:lnTo>
                      <a:pt x="55" y="67"/>
                    </a:lnTo>
                    <a:lnTo>
                      <a:pt x="57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91"/>
                    </a:lnTo>
                    <a:lnTo>
                      <a:pt x="60" y="92"/>
                    </a:lnTo>
                    <a:lnTo>
                      <a:pt x="71" y="9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696"/>
              <p:cNvSpPr>
                <a:spLocks/>
              </p:cNvSpPr>
              <p:nvPr/>
            </p:nvSpPr>
            <p:spPr bwMode="auto">
              <a:xfrm>
                <a:off x="4417" y="2577"/>
                <a:ext cx="34" cy="348"/>
              </a:xfrm>
              <a:custGeom>
                <a:avLst/>
                <a:gdLst/>
                <a:ahLst/>
                <a:cxnLst>
                  <a:cxn ang="0">
                    <a:pos x="34" y="348"/>
                  </a:cxn>
                  <a:cxn ang="0">
                    <a:pos x="34" y="348"/>
                  </a:cxn>
                  <a:cxn ang="0">
                    <a:pos x="11" y="0"/>
                  </a:cxn>
                  <a:cxn ang="0">
                    <a:pos x="0" y="1"/>
                  </a:cxn>
                  <a:cxn ang="0">
                    <a:pos x="23" y="348"/>
                  </a:cxn>
                  <a:cxn ang="0">
                    <a:pos x="23" y="348"/>
                  </a:cxn>
                  <a:cxn ang="0">
                    <a:pos x="34" y="348"/>
                  </a:cxn>
                </a:cxnLst>
                <a:rect l="0" t="0" r="r" b="b"/>
                <a:pathLst>
                  <a:path w="34" h="348">
                    <a:moveTo>
                      <a:pt x="34" y="348"/>
                    </a:moveTo>
                    <a:lnTo>
                      <a:pt x="34" y="348"/>
                    </a:lnTo>
                    <a:lnTo>
                      <a:pt x="11" y="0"/>
                    </a:lnTo>
                    <a:lnTo>
                      <a:pt x="0" y="1"/>
                    </a:lnTo>
                    <a:lnTo>
                      <a:pt x="23" y="348"/>
                    </a:lnTo>
                    <a:lnTo>
                      <a:pt x="23" y="348"/>
                    </a:lnTo>
                    <a:lnTo>
                      <a:pt x="34" y="348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697"/>
              <p:cNvSpPr>
                <a:spLocks/>
              </p:cNvSpPr>
              <p:nvPr/>
            </p:nvSpPr>
            <p:spPr bwMode="auto">
              <a:xfrm>
                <a:off x="4440" y="2925"/>
                <a:ext cx="15" cy="126"/>
              </a:xfrm>
              <a:custGeom>
                <a:avLst/>
                <a:gdLst/>
                <a:ahLst/>
                <a:cxnLst>
                  <a:cxn ang="0">
                    <a:pos x="15" y="126"/>
                  </a:cxn>
                  <a:cxn ang="0">
                    <a:pos x="15" y="126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3" y="126"/>
                  </a:cxn>
                  <a:cxn ang="0">
                    <a:pos x="3" y="126"/>
                  </a:cxn>
                  <a:cxn ang="0">
                    <a:pos x="15" y="126"/>
                  </a:cxn>
                </a:cxnLst>
                <a:rect l="0" t="0" r="r" b="b"/>
                <a:pathLst>
                  <a:path w="15" h="126">
                    <a:moveTo>
                      <a:pt x="15" y="126"/>
                    </a:moveTo>
                    <a:lnTo>
                      <a:pt x="15" y="12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3" y="126"/>
                    </a:lnTo>
                    <a:lnTo>
                      <a:pt x="3" y="126"/>
                    </a:lnTo>
                    <a:lnTo>
                      <a:pt x="15" y="126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698"/>
              <p:cNvSpPr>
                <a:spLocks/>
              </p:cNvSpPr>
              <p:nvPr/>
            </p:nvSpPr>
            <p:spPr bwMode="auto">
              <a:xfrm>
                <a:off x="4408" y="3051"/>
                <a:ext cx="48" cy="349"/>
              </a:xfrm>
              <a:custGeom>
                <a:avLst/>
                <a:gdLst/>
                <a:ahLst/>
                <a:cxnLst>
                  <a:cxn ang="0">
                    <a:pos x="10" y="349"/>
                  </a:cxn>
                  <a:cxn ang="0">
                    <a:pos x="11" y="348"/>
                  </a:cxn>
                  <a:cxn ang="0">
                    <a:pos x="21" y="307"/>
                  </a:cxn>
                  <a:cxn ang="0">
                    <a:pos x="30" y="266"/>
                  </a:cxn>
                  <a:cxn ang="0">
                    <a:pos x="36" y="223"/>
                  </a:cxn>
                  <a:cxn ang="0">
                    <a:pos x="41" y="180"/>
                  </a:cxn>
                  <a:cxn ang="0">
                    <a:pos x="44" y="136"/>
                  </a:cxn>
                  <a:cxn ang="0">
                    <a:pos x="46" y="91"/>
                  </a:cxn>
                  <a:cxn ang="0">
                    <a:pos x="48" y="46"/>
                  </a:cxn>
                  <a:cxn ang="0">
                    <a:pos x="47" y="0"/>
                  </a:cxn>
                  <a:cxn ang="0">
                    <a:pos x="35" y="0"/>
                  </a:cxn>
                  <a:cxn ang="0">
                    <a:pos x="35" y="46"/>
                  </a:cxn>
                  <a:cxn ang="0">
                    <a:pos x="35" y="91"/>
                  </a:cxn>
                  <a:cxn ang="0">
                    <a:pos x="33" y="135"/>
                  </a:cxn>
                  <a:cxn ang="0">
                    <a:pos x="30" y="178"/>
                  </a:cxn>
                  <a:cxn ang="0">
                    <a:pos x="25" y="221"/>
                  </a:cxn>
                  <a:cxn ang="0">
                    <a:pos x="18" y="263"/>
                  </a:cxn>
                  <a:cxn ang="0">
                    <a:pos x="9" y="304"/>
                  </a:cxn>
                  <a:cxn ang="0">
                    <a:pos x="0" y="344"/>
                  </a:cxn>
                  <a:cxn ang="0">
                    <a:pos x="0" y="343"/>
                  </a:cxn>
                  <a:cxn ang="0">
                    <a:pos x="10" y="349"/>
                  </a:cxn>
                  <a:cxn ang="0">
                    <a:pos x="11" y="349"/>
                  </a:cxn>
                  <a:cxn ang="0">
                    <a:pos x="11" y="348"/>
                  </a:cxn>
                  <a:cxn ang="0">
                    <a:pos x="10" y="349"/>
                  </a:cxn>
                </a:cxnLst>
                <a:rect l="0" t="0" r="r" b="b"/>
                <a:pathLst>
                  <a:path w="48" h="349">
                    <a:moveTo>
                      <a:pt x="10" y="349"/>
                    </a:moveTo>
                    <a:lnTo>
                      <a:pt x="11" y="348"/>
                    </a:lnTo>
                    <a:lnTo>
                      <a:pt x="21" y="307"/>
                    </a:lnTo>
                    <a:lnTo>
                      <a:pt x="30" y="266"/>
                    </a:lnTo>
                    <a:lnTo>
                      <a:pt x="36" y="223"/>
                    </a:lnTo>
                    <a:lnTo>
                      <a:pt x="41" y="180"/>
                    </a:lnTo>
                    <a:lnTo>
                      <a:pt x="44" y="136"/>
                    </a:lnTo>
                    <a:lnTo>
                      <a:pt x="46" y="91"/>
                    </a:lnTo>
                    <a:lnTo>
                      <a:pt x="48" y="46"/>
                    </a:lnTo>
                    <a:lnTo>
                      <a:pt x="47" y="0"/>
                    </a:lnTo>
                    <a:lnTo>
                      <a:pt x="35" y="0"/>
                    </a:lnTo>
                    <a:lnTo>
                      <a:pt x="35" y="46"/>
                    </a:lnTo>
                    <a:lnTo>
                      <a:pt x="35" y="91"/>
                    </a:lnTo>
                    <a:lnTo>
                      <a:pt x="33" y="135"/>
                    </a:lnTo>
                    <a:lnTo>
                      <a:pt x="30" y="178"/>
                    </a:lnTo>
                    <a:lnTo>
                      <a:pt x="25" y="221"/>
                    </a:lnTo>
                    <a:lnTo>
                      <a:pt x="18" y="263"/>
                    </a:lnTo>
                    <a:lnTo>
                      <a:pt x="9" y="304"/>
                    </a:lnTo>
                    <a:lnTo>
                      <a:pt x="0" y="344"/>
                    </a:lnTo>
                    <a:lnTo>
                      <a:pt x="0" y="343"/>
                    </a:lnTo>
                    <a:lnTo>
                      <a:pt x="10" y="349"/>
                    </a:lnTo>
                    <a:lnTo>
                      <a:pt x="11" y="349"/>
                    </a:lnTo>
                    <a:lnTo>
                      <a:pt x="11" y="348"/>
                    </a:lnTo>
                    <a:lnTo>
                      <a:pt x="10" y="349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699"/>
              <p:cNvSpPr>
                <a:spLocks/>
              </p:cNvSpPr>
              <p:nvPr/>
            </p:nvSpPr>
            <p:spPr bwMode="auto">
              <a:xfrm>
                <a:off x="4375" y="3394"/>
                <a:ext cx="43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11" y="24"/>
                  </a:cxn>
                  <a:cxn ang="0">
                    <a:pos x="17" y="23"/>
                  </a:cxn>
                  <a:cxn ang="0">
                    <a:pos x="23" y="23"/>
                  </a:cxn>
                  <a:cxn ang="0">
                    <a:pos x="29" y="21"/>
                  </a:cxn>
                  <a:cxn ang="0">
                    <a:pos x="34" y="17"/>
                  </a:cxn>
                  <a:cxn ang="0">
                    <a:pos x="39" y="13"/>
                  </a:cxn>
                  <a:cxn ang="0">
                    <a:pos x="43" y="6"/>
                  </a:cxn>
                  <a:cxn ang="0">
                    <a:pos x="33" y="0"/>
                  </a:cxn>
                  <a:cxn ang="0">
                    <a:pos x="30" y="3"/>
                  </a:cxn>
                  <a:cxn ang="0">
                    <a:pos x="28" y="6"/>
                  </a:cxn>
                  <a:cxn ang="0">
                    <a:pos x="25" y="8"/>
                  </a:cxn>
                  <a:cxn ang="0">
                    <a:pos x="21" y="9"/>
                  </a:cxn>
                  <a:cxn ang="0">
                    <a:pos x="16" y="10"/>
                  </a:cxn>
                  <a:cxn ang="0">
                    <a:pos x="11" y="10"/>
                  </a:cxn>
                  <a:cxn ang="0">
                    <a:pos x="6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24"/>
                  </a:cxn>
                </a:cxnLst>
                <a:rect l="0" t="0" r="r" b="b"/>
                <a:pathLst>
                  <a:path w="43" h="24">
                    <a:moveTo>
                      <a:pt x="0" y="24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11" y="24"/>
                    </a:lnTo>
                    <a:lnTo>
                      <a:pt x="17" y="23"/>
                    </a:lnTo>
                    <a:lnTo>
                      <a:pt x="23" y="23"/>
                    </a:lnTo>
                    <a:lnTo>
                      <a:pt x="29" y="21"/>
                    </a:lnTo>
                    <a:lnTo>
                      <a:pt x="34" y="17"/>
                    </a:lnTo>
                    <a:lnTo>
                      <a:pt x="39" y="13"/>
                    </a:lnTo>
                    <a:lnTo>
                      <a:pt x="43" y="6"/>
                    </a:lnTo>
                    <a:lnTo>
                      <a:pt x="33" y="0"/>
                    </a:lnTo>
                    <a:lnTo>
                      <a:pt x="30" y="3"/>
                    </a:lnTo>
                    <a:lnTo>
                      <a:pt x="28" y="6"/>
                    </a:lnTo>
                    <a:lnTo>
                      <a:pt x="25" y="8"/>
                    </a:lnTo>
                    <a:lnTo>
                      <a:pt x="21" y="9"/>
                    </a:lnTo>
                    <a:lnTo>
                      <a:pt x="16" y="10"/>
                    </a:lnTo>
                    <a:lnTo>
                      <a:pt x="11" y="10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700"/>
              <p:cNvSpPr>
                <a:spLocks/>
              </p:cNvSpPr>
              <p:nvPr/>
            </p:nvSpPr>
            <p:spPr bwMode="auto">
              <a:xfrm>
                <a:off x="4240" y="3403"/>
                <a:ext cx="135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" y="14"/>
                  </a:cxn>
                  <a:cxn ang="0">
                    <a:pos x="135" y="15"/>
                  </a:cxn>
                  <a:cxn ang="0">
                    <a:pos x="135" y="1"/>
                  </a:cxn>
                  <a:cxn ang="0">
                    <a:pos x="1" y="0"/>
                  </a:cxn>
                  <a:cxn ang="0">
                    <a:pos x="2" y="1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0" y="14"/>
                  </a:cxn>
                </a:cxnLst>
                <a:rect l="0" t="0" r="r" b="b"/>
                <a:pathLst>
                  <a:path w="135" h="15">
                    <a:moveTo>
                      <a:pt x="0" y="14"/>
                    </a:moveTo>
                    <a:lnTo>
                      <a:pt x="1" y="14"/>
                    </a:lnTo>
                    <a:lnTo>
                      <a:pt x="135" y="15"/>
                    </a:lnTo>
                    <a:lnTo>
                      <a:pt x="135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701"/>
              <p:cNvSpPr>
                <a:spLocks/>
              </p:cNvSpPr>
              <p:nvPr/>
            </p:nvSpPr>
            <p:spPr bwMode="auto">
              <a:xfrm>
                <a:off x="4214" y="3378"/>
                <a:ext cx="28" cy="3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9"/>
                  </a:cxn>
                  <a:cxn ang="0">
                    <a:pos x="3" y="14"/>
                  </a:cxn>
                  <a:cxn ang="0">
                    <a:pos x="5" y="19"/>
                  </a:cxn>
                  <a:cxn ang="0">
                    <a:pos x="8" y="25"/>
                  </a:cxn>
                  <a:cxn ang="0">
                    <a:pos x="11" y="29"/>
                  </a:cxn>
                  <a:cxn ang="0">
                    <a:pos x="16" y="34"/>
                  </a:cxn>
                  <a:cxn ang="0">
                    <a:pos x="20" y="37"/>
                  </a:cxn>
                  <a:cxn ang="0">
                    <a:pos x="26" y="39"/>
                  </a:cxn>
                  <a:cxn ang="0">
                    <a:pos x="28" y="26"/>
                  </a:cxn>
                  <a:cxn ang="0">
                    <a:pos x="25" y="24"/>
                  </a:cxn>
                  <a:cxn ang="0">
                    <a:pos x="23" y="23"/>
                  </a:cxn>
                  <a:cxn ang="0">
                    <a:pos x="20" y="20"/>
                  </a:cxn>
                  <a:cxn ang="0">
                    <a:pos x="18" y="17"/>
                  </a:cxn>
                  <a:cxn ang="0">
                    <a:pos x="16" y="13"/>
                  </a:cxn>
                  <a:cxn ang="0">
                    <a:pos x="14" y="9"/>
                  </a:cxn>
                  <a:cxn ang="0">
                    <a:pos x="13" y="5"/>
                  </a:cxn>
                  <a:cxn ang="0">
                    <a:pos x="12" y="1"/>
                  </a:cxn>
                  <a:cxn ang="0">
                    <a:pos x="12" y="0"/>
                  </a:cxn>
                  <a:cxn ang="0">
                    <a:pos x="0" y="4"/>
                  </a:cxn>
                </a:cxnLst>
                <a:rect l="0" t="0" r="r" b="b"/>
                <a:pathLst>
                  <a:path w="28" h="39">
                    <a:moveTo>
                      <a:pt x="0" y="4"/>
                    </a:moveTo>
                    <a:lnTo>
                      <a:pt x="0" y="4"/>
                    </a:lnTo>
                    <a:lnTo>
                      <a:pt x="2" y="9"/>
                    </a:lnTo>
                    <a:lnTo>
                      <a:pt x="3" y="14"/>
                    </a:lnTo>
                    <a:lnTo>
                      <a:pt x="5" y="19"/>
                    </a:lnTo>
                    <a:lnTo>
                      <a:pt x="8" y="25"/>
                    </a:lnTo>
                    <a:lnTo>
                      <a:pt x="11" y="29"/>
                    </a:lnTo>
                    <a:lnTo>
                      <a:pt x="16" y="34"/>
                    </a:lnTo>
                    <a:lnTo>
                      <a:pt x="20" y="37"/>
                    </a:lnTo>
                    <a:lnTo>
                      <a:pt x="26" y="39"/>
                    </a:lnTo>
                    <a:lnTo>
                      <a:pt x="28" y="26"/>
                    </a:lnTo>
                    <a:lnTo>
                      <a:pt x="25" y="24"/>
                    </a:lnTo>
                    <a:lnTo>
                      <a:pt x="23" y="23"/>
                    </a:lnTo>
                    <a:lnTo>
                      <a:pt x="20" y="20"/>
                    </a:lnTo>
                    <a:lnTo>
                      <a:pt x="18" y="17"/>
                    </a:lnTo>
                    <a:lnTo>
                      <a:pt x="16" y="13"/>
                    </a:lnTo>
                    <a:lnTo>
                      <a:pt x="14" y="9"/>
                    </a:lnTo>
                    <a:lnTo>
                      <a:pt x="13" y="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702"/>
              <p:cNvSpPr>
                <a:spLocks/>
              </p:cNvSpPr>
              <p:nvPr/>
            </p:nvSpPr>
            <p:spPr bwMode="auto">
              <a:xfrm>
                <a:off x="4179" y="2964"/>
                <a:ext cx="47" cy="4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54"/>
                  </a:cxn>
                  <a:cxn ang="0">
                    <a:pos x="0" y="108"/>
                  </a:cxn>
                  <a:cxn ang="0">
                    <a:pos x="2" y="161"/>
                  </a:cxn>
                  <a:cxn ang="0">
                    <a:pos x="4" y="215"/>
                  </a:cxn>
                  <a:cxn ang="0">
                    <a:pos x="9" y="267"/>
                  </a:cxn>
                  <a:cxn ang="0">
                    <a:pos x="15" y="319"/>
                  </a:cxn>
                  <a:cxn ang="0">
                    <a:pos x="24" y="369"/>
                  </a:cxn>
                  <a:cxn ang="0">
                    <a:pos x="35" y="418"/>
                  </a:cxn>
                  <a:cxn ang="0">
                    <a:pos x="47" y="414"/>
                  </a:cxn>
                  <a:cxn ang="0">
                    <a:pos x="35" y="366"/>
                  </a:cxn>
                  <a:cxn ang="0">
                    <a:pos x="27" y="317"/>
                  </a:cxn>
                  <a:cxn ang="0">
                    <a:pos x="20" y="266"/>
                  </a:cxn>
                  <a:cxn ang="0">
                    <a:pos x="16" y="214"/>
                  </a:cxn>
                  <a:cxn ang="0">
                    <a:pos x="14" y="161"/>
                  </a:cxn>
                  <a:cxn ang="0">
                    <a:pos x="13" y="108"/>
                  </a:cxn>
                  <a:cxn ang="0">
                    <a:pos x="13" y="54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2" y="0"/>
                  </a:cxn>
                </a:cxnLst>
                <a:rect l="0" t="0" r="r" b="b"/>
                <a:pathLst>
                  <a:path w="47" h="418">
                    <a:moveTo>
                      <a:pt x="2" y="0"/>
                    </a:moveTo>
                    <a:lnTo>
                      <a:pt x="2" y="0"/>
                    </a:lnTo>
                    <a:lnTo>
                      <a:pt x="1" y="54"/>
                    </a:lnTo>
                    <a:lnTo>
                      <a:pt x="0" y="108"/>
                    </a:lnTo>
                    <a:lnTo>
                      <a:pt x="2" y="161"/>
                    </a:lnTo>
                    <a:lnTo>
                      <a:pt x="4" y="215"/>
                    </a:lnTo>
                    <a:lnTo>
                      <a:pt x="9" y="267"/>
                    </a:lnTo>
                    <a:lnTo>
                      <a:pt x="15" y="319"/>
                    </a:lnTo>
                    <a:lnTo>
                      <a:pt x="24" y="369"/>
                    </a:lnTo>
                    <a:lnTo>
                      <a:pt x="35" y="418"/>
                    </a:lnTo>
                    <a:lnTo>
                      <a:pt x="47" y="414"/>
                    </a:lnTo>
                    <a:lnTo>
                      <a:pt x="35" y="366"/>
                    </a:lnTo>
                    <a:lnTo>
                      <a:pt x="27" y="317"/>
                    </a:lnTo>
                    <a:lnTo>
                      <a:pt x="20" y="266"/>
                    </a:lnTo>
                    <a:lnTo>
                      <a:pt x="16" y="214"/>
                    </a:lnTo>
                    <a:lnTo>
                      <a:pt x="14" y="161"/>
                    </a:lnTo>
                    <a:lnTo>
                      <a:pt x="13" y="108"/>
                    </a:lnTo>
                    <a:lnTo>
                      <a:pt x="13" y="54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703"/>
              <p:cNvSpPr>
                <a:spLocks/>
              </p:cNvSpPr>
              <p:nvPr/>
            </p:nvSpPr>
            <p:spPr bwMode="auto">
              <a:xfrm>
                <a:off x="4181" y="2842"/>
                <a:ext cx="17" cy="12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22"/>
                  </a:cxn>
                  <a:cxn ang="0">
                    <a:pos x="12" y="123"/>
                  </a:cxn>
                  <a:cxn ang="0">
                    <a:pos x="17" y="1"/>
                  </a:cxn>
                  <a:cxn ang="0">
                    <a:pos x="17" y="1"/>
                  </a:cxn>
                  <a:cxn ang="0">
                    <a:pos x="5" y="0"/>
                  </a:cxn>
                </a:cxnLst>
                <a:rect l="0" t="0" r="r" b="b"/>
                <a:pathLst>
                  <a:path w="17" h="123">
                    <a:moveTo>
                      <a:pt x="5" y="0"/>
                    </a:moveTo>
                    <a:lnTo>
                      <a:pt x="5" y="0"/>
                    </a:lnTo>
                    <a:lnTo>
                      <a:pt x="0" y="122"/>
                    </a:lnTo>
                    <a:lnTo>
                      <a:pt x="12" y="123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704"/>
              <p:cNvSpPr>
                <a:spLocks/>
              </p:cNvSpPr>
              <p:nvPr/>
            </p:nvSpPr>
            <p:spPr bwMode="auto">
              <a:xfrm>
                <a:off x="4186" y="2653"/>
                <a:ext cx="22" cy="19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1"/>
                  </a:cxn>
                  <a:cxn ang="0">
                    <a:pos x="0" y="189"/>
                  </a:cxn>
                  <a:cxn ang="0">
                    <a:pos x="12" y="190"/>
                  </a:cxn>
                  <a:cxn ang="0">
                    <a:pos x="22" y="2"/>
                  </a:cxn>
                  <a:cxn ang="0">
                    <a:pos x="22" y="2"/>
                  </a:cxn>
                  <a:cxn ang="0">
                    <a:pos x="10" y="0"/>
                  </a:cxn>
                </a:cxnLst>
                <a:rect l="0" t="0" r="r" b="b"/>
                <a:pathLst>
                  <a:path w="22" h="190">
                    <a:moveTo>
                      <a:pt x="10" y="0"/>
                    </a:moveTo>
                    <a:lnTo>
                      <a:pt x="10" y="1"/>
                    </a:lnTo>
                    <a:lnTo>
                      <a:pt x="0" y="189"/>
                    </a:lnTo>
                    <a:lnTo>
                      <a:pt x="12" y="19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705"/>
              <p:cNvSpPr>
                <a:spLocks/>
              </p:cNvSpPr>
              <p:nvPr/>
            </p:nvSpPr>
            <p:spPr bwMode="auto">
              <a:xfrm>
                <a:off x="4196" y="2512"/>
                <a:ext cx="44" cy="143"/>
              </a:xfrm>
              <a:custGeom>
                <a:avLst/>
                <a:gdLst/>
                <a:ahLst/>
                <a:cxnLst>
                  <a:cxn ang="0">
                    <a:pos x="37" y="1"/>
                  </a:cxn>
                  <a:cxn ang="0">
                    <a:pos x="37" y="0"/>
                  </a:cxn>
                  <a:cxn ang="0">
                    <a:pos x="23" y="14"/>
                  </a:cxn>
                  <a:cxn ang="0">
                    <a:pos x="13" y="30"/>
                  </a:cxn>
                  <a:cxn ang="0">
                    <a:pos x="7" y="48"/>
                  </a:cxn>
                  <a:cxn ang="0">
                    <a:pos x="5" y="67"/>
                  </a:cxn>
                  <a:cxn ang="0">
                    <a:pos x="4" y="86"/>
                  </a:cxn>
                  <a:cxn ang="0">
                    <a:pos x="3" y="105"/>
                  </a:cxn>
                  <a:cxn ang="0">
                    <a:pos x="2" y="124"/>
                  </a:cxn>
                  <a:cxn ang="0">
                    <a:pos x="0" y="141"/>
                  </a:cxn>
                  <a:cxn ang="0">
                    <a:pos x="12" y="143"/>
                  </a:cxn>
                  <a:cxn ang="0">
                    <a:pos x="14" y="125"/>
                  </a:cxn>
                  <a:cxn ang="0">
                    <a:pos x="15" y="105"/>
                  </a:cxn>
                  <a:cxn ang="0">
                    <a:pos x="15" y="87"/>
                  </a:cxn>
                  <a:cxn ang="0">
                    <a:pos x="16" y="68"/>
                  </a:cxn>
                  <a:cxn ang="0">
                    <a:pos x="19" y="51"/>
                  </a:cxn>
                  <a:cxn ang="0">
                    <a:pos x="24" y="36"/>
                  </a:cxn>
                  <a:cxn ang="0">
                    <a:pos x="31" y="23"/>
                  </a:cxn>
                  <a:cxn ang="0">
                    <a:pos x="43" y="12"/>
                  </a:cxn>
                  <a:cxn ang="0">
                    <a:pos x="44" y="11"/>
                  </a:cxn>
                  <a:cxn ang="0">
                    <a:pos x="37" y="1"/>
                  </a:cxn>
                </a:cxnLst>
                <a:rect l="0" t="0" r="r" b="b"/>
                <a:pathLst>
                  <a:path w="44" h="143">
                    <a:moveTo>
                      <a:pt x="37" y="1"/>
                    </a:moveTo>
                    <a:lnTo>
                      <a:pt x="37" y="0"/>
                    </a:lnTo>
                    <a:lnTo>
                      <a:pt x="23" y="14"/>
                    </a:lnTo>
                    <a:lnTo>
                      <a:pt x="13" y="30"/>
                    </a:lnTo>
                    <a:lnTo>
                      <a:pt x="7" y="48"/>
                    </a:lnTo>
                    <a:lnTo>
                      <a:pt x="5" y="67"/>
                    </a:lnTo>
                    <a:lnTo>
                      <a:pt x="4" y="86"/>
                    </a:lnTo>
                    <a:lnTo>
                      <a:pt x="3" y="105"/>
                    </a:lnTo>
                    <a:lnTo>
                      <a:pt x="2" y="124"/>
                    </a:lnTo>
                    <a:lnTo>
                      <a:pt x="0" y="141"/>
                    </a:lnTo>
                    <a:lnTo>
                      <a:pt x="12" y="143"/>
                    </a:lnTo>
                    <a:lnTo>
                      <a:pt x="14" y="125"/>
                    </a:lnTo>
                    <a:lnTo>
                      <a:pt x="15" y="105"/>
                    </a:lnTo>
                    <a:lnTo>
                      <a:pt x="15" y="87"/>
                    </a:lnTo>
                    <a:lnTo>
                      <a:pt x="16" y="68"/>
                    </a:lnTo>
                    <a:lnTo>
                      <a:pt x="19" y="51"/>
                    </a:lnTo>
                    <a:lnTo>
                      <a:pt x="24" y="36"/>
                    </a:lnTo>
                    <a:lnTo>
                      <a:pt x="31" y="23"/>
                    </a:lnTo>
                    <a:lnTo>
                      <a:pt x="43" y="12"/>
                    </a:lnTo>
                    <a:lnTo>
                      <a:pt x="44" y="11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706"/>
              <p:cNvSpPr>
                <a:spLocks/>
              </p:cNvSpPr>
              <p:nvPr/>
            </p:nvSpPr>
            <p:spPr bwMode="auto">
              <a:xfrm>
                <a:off x="4233" y="2485"/>
                <a:ext cx="43" cy="38"/>
              </a:xfrm>
              <a:custGeom>
                <a:avLst/>
                <a:gdLst/>
                <a:ahLst/>
                <a:cxnLst>
                  <a:cxn ang="0">
                    <a:pos x="30" y="7"/>
                  </a:cxn>
                  <a:cxn ang="0">
                    <a:pos x="33" y="0"/>
                  </a:cxn>
                  <a:cxn ang="0">
                    <a:pos x="0" y="28"/>
                  </a:cxn>
                  <a:cxn ang="0">
                    <a:pos x="7" y="38"/>
                  </a:cxn>
                  <a:cxn ang="0">
                    <a:pos x="40" y="11"/>
                  </a:cxn>
                  <a:cxn ang="0">
                    <a:pos x="42" y="5"/>
                  </a:cxn>
                  <a:cxn ang="0">
                    <a:pos x="40" y="11"/>
                  </a:cxn>
                  <a:cxn ang="0">
                    <a:pos x="43" y="9"/>
                  </a:cxn>
                  <a:cxn ang="0">
                    <a:pos x="42" y="5"/>
                  </a:cxn>
                  <a:cxn ang="0">
                    <a:pos x="30" y="7"/>
                  </a:cxn>
                </a:cxnLst>
                <a:rect l="0" t="0" r="r" b="b"/>
                <a:pathLst>
                  <a:path w="43" h="38">
                    <a:moveTo>
                      <a:pt x="30" y="7"/>
                    </a:moveTo>
                    <a:lnTo>
                      <a:pt x="33" y="0"/>
                    </a:lnTo>
                    <a:lnTo>
                      <a:pt x="0" y="28"/>
                    </a:lnTo>
                    <a:lnTo>
                      <a:pt x="7" y="38"/>
                    </a:lnTo>
                    <a:lnTo>
                      <a:pt x="40" y="11"/>
                    </a:lnTo>
                    <a:lnTo>
                      <a:pt x="42" y="5"/>
                    </a:lnTo>
                    <a:lnTo>
                      <a:pt x="40" y="11"/>
                    </a:lnTo>
                    <a:lnTo>
                      <a:pt x="43" y="9"/>
                    </a:lnTo>
                    <a:lnTo>
                      <a:pt x="42" y="5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707"/>
              <p:cNvSpPr>
                <a:spLocks/>
              </p:cNvSpPr>
              <p:nvPr/>
            </p:nvSpPr>
            <p:spPr bwMode="auto">
              <a:xfrm>
                <a:off x="4253" y="2420"/>
                <a:ext cx="22" cy="7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1" y="13"/>
                  </a:cxn>
                  <a:cxn ang="0">
                    <a:pos x="2" y="22"/>
                  </a:cxn>
                  <a:cxn ang="0">
                    <a:pos x="3" y="31"/>
                  </a:cxn>
                  <a:cxn ang="0">
                    <a:pos x="4" y="39"/>
                  </a:cxn>
                  <a:cxn ang="0">
                    <a:pos x="6" y="47"/>
                  </a:cxn>
                  <a:cxn ang="0">
                    <a:pos x="8" y="56"/>
                  </a:cxn>
                  <a:cxn ang="0">
                    <a:pos x="9" y="63"/>
                  </a:cxn>
                  <a:cxn ang="0">
                    <a:pos x="10" y="72"/>
                  </a:cxn>
                  <a:cxn ang="0">
                    <a:pos x="22" y="70"/>
                  </a:cxn>
                  <a:cxn ang="0">
                    <a:pos x="21" y="61"/>
                  </a:cxn>
                  <a:cxn ang="0">
                    <a:pos x="19" y="53"/>
                  </a:cxn>
                  <a:cxn ang="0">
                    <a:pos x="18" y="45"/>
                  </a:cxn>
                  <a:cxn ang="0">
                    <a:pos x="16" y="37"/>
                  </a:cxn>
                  <a:cxn ang="0">
                    <a:pos x="15" y="29"/>
                  </a:cxn>
                  <a:cxn ang="0">
                    <a:pos x="14" y="21"/>
                  </a:cxn>
                  <a:cxn ang="0">
                    <a:pos x="13" y="13"/>
                  </a:cxn>
                  <a:cxn ang="0">
                    <a:pos x="13" y="4"/>
                  </a:cxn>
                  <a:cxn ang="0">
                    <a:pos x="11" y="8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2" h="72">
                    <a:moveTo>
                      <a:pt x="2" y="0"/>
                    </a:moveTo>
                    <a:lnTo>
                      <a:pt x="0" y="4"/>
                    </a:lnTo>
                    <a:lnTo>
                      <a:pt x="1" y="13"/>
                    </a:lnTo>
                    <a:lnTo>
                      <a:pt x="2" y="22"/>
                    </a:lnTo>
                    <a:lnTo>
                      <a:pt x="3" y="31"/>
                    </a:lnTo>
                    <a:lnTo>
                      <a:pt x="4" y="39"/>
                    </a:lnTo>
                    <a:lnTo>
                      <a:pt x="6" y="47"/>
                    </a:lnTo>
                    <a:lnTo>
                      <a:pt x="8" y="56"/>
                    </a:lnTo>
                    <a:lnTo>
                      <a:pt x="9" y="63"/>
                    </a:lnTo>
                    <a:lnTo>
                      <a:pt x="10" y="72"/>
                    </a:lnTo>
                    <a:lnTo>
                      <a:pt x="22" y="70"/>
                    </a:lnTo>
                    <a:lnTo>
                      <a:pt x="21" y="61"/>
                    </a:lnTo>
                    <a:lnTo>
                      <a:pt x="19" y="53"/>
                    </a:lnTo>
                    <a:lnTo>
                      <a:pt x="18" y="45"/>
                    </a:lnTo>
                    <a:lnTo>
                      <a:pt x="16" y="37"/>
                    </a:lnTo>
                    <a:lnTo>
                      <a:pt x="15" y="29"/>
                    </a:lnTo>
                    <a:lnTo>
                      <a:pt x="14" y="21"/>
                    </a:lnTo>
                    <a:lnTo>
                      <a:pt x="13" y="13"/>
                    </a:lnTo>
                    <a:lnTo>
                      <a:pt x="13" y="4"/>
                    </a:lnTo>
                    <a:lnTo>
                      <a:pt x="11" y="8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708"/>
              <p:cNvSpPr>
                <a:spLocks/>
              </p:cNvSpPr>
              <p:nvPr/>
            </p:nvSpPr>
            <p:spPr bwMode="auto">
              <a:xfrm>
                <a:off x="4262" y="2421"/>
                <a:ext cx="105" cy="70"/>
              </a:xfrm>
              <a:custGeom>
                <a:avLst/>
                <a:gdLst/>
                <a:ahLst/>
                <a:cxnLst>
                  <a:cxn ang="0">
                    <a:pos x="105" y="6"/>
                  </a:cxn>
                  <a:cxn ang="0">
                    <a:pos x="95" y="69"/>
                  </a:cxn>
                  <a:cxn ang="0">
                    <a:pos x="90" y="69"/>
                  </a:cxn>
                  <a:cxn ang="0">
                    <a:pos x="84" y="69"/>
                  </a:cxn>
                  <a:cxn ang="0">
                    <a:pos x="79" y="69"/>
                  </a:cxn>
                  <a:cxn ang="0">
                    <a:pos x="74" y="69"/>
                  </a:cxn>
                  <a:cxn ang="0">
                    <a:pos x="68" y="70"/>
                  </a:cxn>
                  <a:cxn ang="0">
                    <a:pos x="63" y="70"/>
                  </a:cxn>
                  <a:cxn ang="0">
                    <a:pos x="58" y="70"/>
                  </a:cxn>
                  <a:cxn ang="0">
                    <a:pos x="53" y="70"/>
                  </a:cxn>
                  <a:cxn ang="0">
                    <a:pos x="48" y="70"/>
                  </a:cxn>
                  <a:cxn ang="0">
                    <a:pos x="43" y="70"/>
                  </a:cxn>
                  <a:cxn ang="0">
                    <a:pos x="38" y="70"/>
                  </a:cxn>
                  <a:cxn ang="0">
                    <a:pos x="32" y="70"/>
                  </a:cxn>
                  <a:cxn ang="0">
                    <a:pos x="27" y="70"/>
                  </a:cxn>
                  <a:cxn ang="0">
                    <a:pos x="22" y="70"/>
                  </a:cxn>
                  <a:cxn ang="0">
                    <a:pos x="16" y="70"/>
                  </a:cxn>
                  <a:cxn ang="0">
                    <a:pos x="11" y="70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1" y="0"/>
                  </a:cxn>
                  <a:cxn ang="0">
                    <a:pos x="77" y="0"/>
                  </a:cxn>
                  <a:cxn ang="0">
                    <a:pos x="83" y="0"/>
                  </a:cxn>
                  <a:cxn ang="0">
                    <a:pos x="89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05" y="6"/>
                  </a:cxn>
                </a:cxnLst>
                <a:rect l="0" t="0" r="r" b="b"/>
                <a:pathLst>
                  <a:path w="105" h="70">
                    <a:moveTo>
                      <a:pt x="105" y="6"/>
                    </a:moveTo>
                    <a:lnTo>
                      <a:pt x="95" y="69"/>
                    </a:lnTo>
                    <a:lnTo>
                      <a:pt x="90" y="69"/>
                    </a:lnTo>
                    <a:lnTo>
                      <a:pt x="84" y="69"/>
                    </a:lnTo>
                    <a:lnTo>
                      <a:pt x="79" y="69"/>
                    </a:lnTo>
                    <a:lnTo>
                      <a:pt x="74" y="69"/>
                    </a:lnTo>
                    <a:lnTo>
                      <a:pt x="68" y="70"/>
                    </a:lnTo>
                    <a:lnTo>
                      <a:pt x="63" y="70"/>
                    </a:lnTo>
                    <a:lnTo>
                      <a:pt x="58" y="70"/>
                    </a:lnTo>
                    <a:lnTo>
                      <a:pt x="53" y="70"/>
                    </a:lnTo>
                    <a:lnTo>
                      <a:pt x="48" y="70"/>
                    </a:lnTo>
                    <a:lnTo>
                      <a:pt x="43" y="70"/>
                    </a:lnTo>
                    <a:lnTo>
                      <a:pt x="38" y="70"/>
                    </a:lnTo>
                    <a:lnTo>
                      <a:pt x="32" y="70"/>
                    </a:lnTo>
                    <a:lnTo>
                      <a:pt x="27" y="70"/>
                    </a:lnTo>
                    <a:lnTo>
                      <a:pt x="22" y="70"/>
                    </a:lnTo>
                    <a:lnTo>
                      <a:pt x="16" y="70"/>
                    </a:lnTo>
                    <a:lnTo>
                      <a:pt x="11" y="7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9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0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709"/>
              <p:cNvSpPr>
                <a:spLocks/>
              </p:cNvSpPr>
              <p:nvPr/>
            </p:nvSpPr>
            <p:spPr bwMode="auto">
              <a:xfrm>
                <a:off x="4267" y="2438"/>
                <a:ext cx="94" cy="48"/>
              </a:xfrm>
              <a:custGeom>
                <a:avLst/>
                <a:gdLst/>
                <a:ahLst/>
                <a:cxnLst>
                  <a:cxn ang="0">
                    <a:pos x="72" y="47"/>
                  </a:cxn>
                  <a:cxn ang="0">
                    <a:pos x="76" y="47"/>
                  </a:cxn>
                  <a:cxn ang="0">
                    <a:pos x="84" y="0"/>
                  </a:cxn>
                  <a:cxn ang="0">
                    <a:pos x="80" y="46"/>
                  </a:cxn>
                  <a:cxn ang="0">
                    <a:pos x="82" y="47"/>
                  </a:cxn>
                  <a:cxn ang="0">
                    <a:pos x="85" y="47"/>
                  </a:cxn>
                  <a:cxn ang="0">
                    <a:pos x="93" y="0"/>
                  </a:cxn>
                  <a:cxn ang="0">
                    <a:pos x="92" y="12"/>
                  </a:cxn>
                  <a:cxn ang="0">
                    <a:pos x="89" y="36"/>
                  </a:cxn>
                  <a:cxn ang="0">
                    <a:pos x="82" y="48"/>
                  </a:cxn>
                  <a:cxn ang="0">
                    <a:pos x="72" y="48"/>
                  </a:cxn>
                  <a:cxn ang="0">
                    <a:pos x="62" y="48"/>
                  </a:cxn>
                  <a:cxn ang="0">
                    <a:pos x="52" y="48"/>
                  </a:cxn>
                  <a:cxn ang="0">
                    <a:pos x="42" y="48"/>
                  </a:cxn>
                  <a:cxn ang="0">
                    <a:pos x="32" y="48"/>
                  </a:cxn>
                  <a:cxn ang="0">
                    <a:pos x="22" y="48"/>
                  </a:cxn>
                  <a:cxn ang="0">
                    <a:pos x="13" y="48"/>
                  </a:cxn>
                  <a:cxn ang="0">
                    <a:pos x="6" y="36"/>
                  </a:cxn>
                  <a:cxn ang="0">
                    <a:pos x="2" y="13"/>
                  </a:cxn>
                  <a:cxn ang="0">
                    <a:pos x="2" y="1"/>
                  </a:cxn>
                  <a:cxn ang="0">
                    <a:pos x="10" y="47"/>
                  </a:cxn>
                  <a:cxn ang="0">
                    <a:pos x="13" y="47"/>
                  </a:cxn>
                  <a:cxn ang="0">
                    <a:pos x="15" y="46"/>
                  </a:cxn>
                  <a:cxn ang="0">
                    <a:pos x="11" y="1"/>
                  </a:cxn>
                  <a:cxn ang="0">
                    <a:pos x="18" y="47"/>
                  </a:cxn>
                  <a:cxn ang="0">
                    <a:pos x="22" y="47"/>
                  </a:cxn>
                  <a:cxn ang="0">
                    <a:pos x="25" y="45"/>
                  </a:cxn>
                  <a:cxn ang="0">
                    <a:pos x="22" y="1"/>
                  </a:cxn>
                  <a:cxn ang="0">
                    <a:pos x="35" y="47"/>
                  </a:cxn>
                  <a:cxn ang="0">
                    <a:pos x="34" y="24"/>
                  </a:cxn>
                  <a:cxn ang="0">
                    <a:pos x="33" y="1"/>
                  </a:cxn>
                  <a:cxn ang="0">
                    <a:pos x="37" y="47"/>
                  </a:cxn>
                  <a:cxn ang="0">
                    <a:pos x="57" y="45"/>
                  </a:cxn>
                  <a:cxn ang="0">
                    <a:pos x="62" y="1"/>
                  </a:cxn>
                  <a:cxn ang="0">
                    <a:pos x="60" y="24"/>
                  </a:cxn>
                  <a:cxn ang="0">
                    <a:pos x="59" y="47"/>
                  </a:cxn>
                  <a:cxn ang="0">
                    <a:pos x="62" y="47"/>
                  </a:cxn>
                  <a:cxn ang="0">
                    <a:pos x="64" y="47"/>
                  </a:cxn>
                  <a:cxn ang="0">
                    <a:pos x="67" y="47"/>
                  </a:cxn>
                  <a:cxn ang="0">
                    <a:pos x="69" y="45"/>
                  </a:cxn>
                  <a:cxn ang="0">
                    <a:pos x="75" y="0"/>
                  </a:cxn>
                </a:cxnLst>
                <a:rect l="0" t="0" r="r" b="b"/>
                <a:pathLst>
                  <a:path w="94" h="48">
                    <a:moveTo>
                      <a:pt x="71" y="46"/>
                    </a:moveTo>
                    <a:lnTo>
                      <a:pt x="72" y="47"/>
                    </a:lnTo>
                    <a:lnTo>
                      <a:pt x="74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0" y="46"/>
                    </a:lnTo>
                    <a:lnTo>
                      <a:pt x="81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5" y="47"/>
                    </a:lnTo>
                    <a:lnTo>
                      <a:pt x="86" y="45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2" y="12"/>
                    </a:lnTo>
                    <a:lnTo>
                      <a:pt x="90" y="24"/>
                    </a:lnTo>
                    <a:lnTo>
                      <a:pt x="89" y="36"/>
                    </a:lnTo>
                    <a:lnTo>
                      <a:pt x="87" y="48"/>
                    </a:lnTo>
                    <a:lnTo>
                      <a:pt x="82" y="48"/>
                    </a:lnTo>
                    <a:lnTo>
                      <a:pt x="77" y="48"/>
                    </a:lnTo>
                    <a:lnTo>
                      <a:pt x="72" y="48"/>
                    </a:lnTo>
                    <a:lnTo>
                      <a:pt x="67" y="48"/>
                    </a:lnTo>
                    <a:lnTo>
                      <a:pt x="62" y="48"/>
                    </a:lnTo>
                    <a:lnTo>
                      <a:pt x="57" y="48"/>
                    </a:lnTo>
                    <a:lnTo>
                      <a:pt x="52" y="48"/>
                    </a:lnTo>
                    <a:lnTo>
                      <a:pt x="47" y="48"/>
                    </a:lnTo>
                    <a:lnTo>
                      <a:pt x="42" y="48"/>
                    </a:lnTo>
                    <a:lnTo>
                      <a:pt x="37" y="48"/>
                    </a:lnTo>
                    <a:lnTo>
                      <a:pt x="32" y="48"/>
                    </a:lnTo>
                    <a:lnTo>
                      <a:pt x="27" y="48"/>
                    </a:lnTo>
                    <a:lnTo>
                      <a:pt x="22" y="48"/>
                    </a:lnTo>
                    <a:lnTo>
                      <a:pt x="18" y="48"/>
                    </a:lnTo>
                    <a:lnTo>
                      <a:pt x="13" y="48"/>
                    </a:lnTo>
                    <a:lnTo>
                      <a:pt x="8" y="48"/>
                    </a:lnTo>
                    <a:lnTo>
                      <a:pt x="6" y="36"/>
                    </a:lnTo>
                    <a:lnTo>
                      <a:pt x="4" y="25"/>
                    </a:lnTo>
                    <a:lnTo>
                      <a:pt x="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9" y="46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5" y="46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6" y="46"/>
                    </a:lnTo>
                    <a:lnTo>
                      <a:pt x="18" y="47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5" y="45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6" y="47"/>
                    </a:lnTo>
                    <a:lnTo>
                      <a:pt x="35" y="47"/>
                    </a:lnTo>
                    <a:lnTo>
                      <a:pt x="35" y="36"/>
                    </a:lnTo>
                    <a:lnTo>
                      <a:pt x="34" y="24"/>
                    </a:lnTo>
                    <a:lnTo>
                      <a:pt x="34" y="1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7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0" y="12"/>
                    </a:lnTo>
                    <a:lnTo>
                      <a:pt x="60" y="24"/>
                    </a:lnTo>
                    <a:lnTo>
                      <a:pt x="59" y="35"/>
                    </a:lnTo>
                    <a:lnTo>
                      <a:pt x="59" y="47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7" y="47"/>
                    </a:lnTo>
                    <a:lnTo>
                      <a:pt x="68" y="46"/>
                    </a:lnTo>
                    <a:lnTo>
                      <a:pt x="69" y="45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1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710"/>
              <p:cNvSpPr>
                <a:spLocks/>
              </p:cNvSpPr>
              <p:nvPr/>
            </p:nvSpPr>
            <p:spPr bwMode="auto">
              <a:xfrm>
                <a:off x="4337" y="2483"/>
                <a:ext cx="10" cy="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10" y="3"/>
                  </a:cxn>
                  <a:cxn ang="0">
                    <a:pos x="10" y="2"/>
                  </a:cxn>
                  <a:cxn ang="0">
                    <a:pos x="6" y="2"/>
                  </a:cxn>
                </a:cxnLst>
                <a:rect l="0" t="0" r="r" b="b"/>
                <a:pathLst>
                  <a:path w="10" h="5">
                    <a:moveTo>
                      <a:pt x="6" y="2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711"/>
              <p:cNvSpPr>
                <a:spLocks/>
              </p:cNvSpPr>
              <p:nvPr/>
            </p:nvSpPr>
            <p:spPr bwMode="auto">
              <a:xfrm>
                <a:off x="4343" y="2436"/>
                <a:ext cx="9" cy="4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2"/>
                  </a:cxn>
                  <a:cxn ang="0">
                    <a:pos x="0" y="49"/>
                  </a:cxn>
                  <a:cxn ang="0">
                    <a:pos x="4" y="49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8" y="0"/>
                  </a:cxn>
                </a:cxnLst>
                <a:rect l="0" t="0" r="r" b="b"/>
                <a:pathLst>
                  <a:path w="9" h="49">
                    <a:moveTo>
                      <a:pt x="8" y="0"/>
                    </a:moveTo>
                    <a:lnTo>
                      <a:pt x="6" y="2"/>
                    </a:lnTo>
                    <a:lnTo>
                      <a:pt x="0" y="49"/>
                    </a:lnTo>
                    <a:lnTo>
                      <a:pt x="4" y="49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712"/>
              <p:cNvSpPr>
                <a:spLocks/>
              </p:cNvSpPr>
              <p:nvPr/>
            </p:nvSpPr>
            <p:spPr bwMode="auto">
              <a:xfrm>
                <a:off x="4345" y="2438"/>
                <a:ext cx="9" cy="47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4" y="46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4" y="45"/>
                  </a:cxn>
                </a:cxnLst>
                <a:rect l="0" t="0" r="r" b="b"/>
                <a:pathLst>
                  <a:path w="9" h="47">
                    <a:moveTo>
                      <a:pt x="4" y="45"/>
                    </a:moveTo>
                    <a:lnTo>
                      <a:pt x="4" y="46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713"/>
              <p:cNvSpPr>
                <a:spLocks/>
              </p:cNvSpPr>
              <p:nvPr/>
            </p:nvSpPr>
            <p:spPr bwMode="auto">
              <a:xfrm>
                <a:off x="4345" y="2483"/>
                <a:ext cx="8" cy="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8" y="3"/>
                  </a:cxn>
                  <a:cxn ang="0">
                    <a:pos x="5" y="1"/>
                  </a:cxn>
                </a:cxnLst>
                <a:rect l="0" t="0" r="r" b="b"/>
                <a:pathLst>
                  <a:path w="8" h="4">
                    <a:moveTo>
                      <a:pt x="5" y="1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714"/>
              <p:cNvSpPr>
                <a:spLocks/>
              </p:cNvSpPr>
              <p:nvPr/>
            </p:nvSpPr>
            <p:spPr bwMode="auto">
              <a:xfrm>
                <a:off x="4350" y="2482"/>
                <a:ext cx="4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" y="1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715"/>
              <p:cNvSpPr>
                <a:spLocks/>
              </p:cNvSpPr>
              <p:nvPr/>
            </p:nvSpPr>
            <p:spPr bwMode="auto">
              <a:xfrm>
                <a:off x="4351" y="2436"/>
                <a:ext cx="10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2"/>
                  </a:cxn>
                  <a:cxn ang="0">
                    <a:pos x="0" y="47"/>
                  </a:cxn>
                  <a:cxn ang="0">
                    <a:pos x="3" y="48"/>
                  </a:cxn>
                  <a:cxn ang="0">
                    <a:pos x="10" y="2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0"/>
                  </a:cxn>
                </a:cxnLst>
                <a:rect l="0" t="0" r="r" b="b"/>
                <a:pathLst>
                  <a:path w="10" h="48">
                    <a:moveTo>
                      <a:pt x="9" y="0"/>
                    </a:moveTo>
                    <a:lnTo>
                      <a:pt x="7" y="2"/>
                    </a:lnTo>
                    <a:lnTo>
                      <a:pt x="0" y="47"/>
                    </a:lnTo>
                    <a:lnTo>
                      <a:pt x="3" y="48"/>
                    </a:lnTo>
                    <a:lnTo>
                      <a:pt x="10" y="2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716"/>
              <p:cNvSpPr>
                <a:spLocks/>
              </p:cNvSpPr>
              <p:nvPr/>
            </p:nvSpPr>
            <p:spPr bwMode="auto">
              <a:xfrm>
                <a:off x="4352" y="2438"/>
                <a:ext cx="11" cy="50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3" y="48"/>
                  </a:cxn>
                  <a:cxn ang="0">
                    <a:pos x="5" y="37"/>
                  </a:cxn>
                  <a:cxn ang="0">
                    <a:pos x="7" y="25"/>
                  </a:cxn>
                  <a:cxn ang="0">
                    <a:pos x="9" y="13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5" y="12"/>
                  </a:cxn>
                  <a:cxn ang="0">
                    <a:pos x="4" y="24"/>
                  </a:cxn>
                  <a:cxn ang="0">
                    <a:pos x="2" y="36"/>
                  </a:cxn>
                  <a:cxn ang="0">
                    <a:pos x="0" y="48"/>
                  </a:cxn>
                  <a:cxn ang="0">
                    <a:pos x="2" y="46"/>
                  </a:cxn>
                  <a:cxn ang="0">
                    <a:pos x="2" y="50"/>
                  </a:cxn>
                  <a:cxn ang="0">
                    <a:pos x="3" y="50"/>
                  </a:cxn>
                  <a:cxn ang="0">
                    <a:pos x="3" y="48"/>
                  </a:cxn>
                  <a:cxn ang="0">
                    <a:pos x="2" y="50"/>
                  </a:cxn>
                </a:cxnLst>
                <a:rect l="0" t="0" r="r" b="b"/>
                <a:pathLst>
                  <a:path w="11" h="50">
                    <a:moveTo>
                      <a:pt x="2" y="50"/>
                    </a:moveTo>
                    <a:lnTo>
                      <a:pt x="3" y="48"/>
                    </a:lnTo>
                    <a:lnTo>
                      <a:pt x="5" y="37"/>
                    </a:lnTo>
                    <a:lnTo>
                      <a:pt x="7" y="25"/>
                    </a:lnTo>
                    <a:lnTo>
                      <a:pt x="9" y="1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12"/>
                    </a:lnTo>
                    <a:lnTo>
                      <a:pt x="4" y="24"/>
                    </a:lnTo>
                    <a:lnTo>
                      <a:pt x="2" y="36"/>
                    </a:lnTo>
                    <a:lnTo>
                      <a:pt x="0" y="48"/>
                    </a:lnTo>
                    <a:lnTo>
                      <a:pt x="2" y="46"/>
                    </a:lnTo>
                    <a:lnTo>
                      <a:pt x="2" y="50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2" y="5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717"/>
              <p:cNvSpPr>
                <a:spLocks/>
              </p:cNvSpPr>
              <p:nvPr/>
            </p:nvSpPr>
            <p:spPr bwMode="auto">
              <a:xfrm>
                <a:off x="4273" y="2484"/>
                <a:ext cx="81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7" y="4"/>
                  </a:cxn>
                  <a:cxn ang="0">
                    <a:pos x="12" y="4"/>
                  </a:cxn>
                  <a:cxn ang="0">
                    <a:pos x="16" y="4"/>
                  </a:cxn>
                  <a:cxn ang="0">
                    <a:pos x="21" y="4"/>
                  </a:cxn>
                  <a:cxn ang="0">
                    <a:pos x="26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1" y="4"/>
                  </a:cxn>
                  <a:cxn ang="0">
                    <a:pos x="46" y="4"/>
                  </a:cxn>
                  <a:cxn ang="0">
                    <a:pos x="51" y="4"/>
                  </a:cxn>
                  <a:cxn ang="0">
                    <a:pos x="56" y="4"/>
                  </a:cxn>
                  <a:cxn ang="0">
                    <a:pos x="61" y="4"/>
                  </a:cxn>
                  <a:cxn ang="0">
                    <a:pos x="66" y="4"/>
                  </a:cxn>
                  <a:cxn ang="0">
                    <a:pos x="71" y="4"/>
                  </a:cxn>
                  <a:cxn ang="0">
                    <a:pos x="76" y="4"/>
                  </a:cxn>
                  <a:cxn ang="0">
                    <a:pos x="81" y="4"/>
                  </a:cxn>
                  <a:cxn ang="0">
                    <a:pos x="81" y="0"/>
                  </a:cxn>
                  <a:cxn ang="0">
                    <a:pos x="76" y="0"/>
                  </a:cxn>
                  <a:cxn ang="0">
                    <a:pos x="71" y="0"/>
                  </a:cxn>
                  <a:cxn ang="0">
                    <a:pos x="66" y="0"/>
                  </a:cxn>
                  <a:cxn ang="0">
                    <a:pos x="61" y="0"/>
                  </a:cxn>
                  <a:cxn ang="0">
                    <a:pos x="56" y="0"/>
                  </a:cxn>
                  <a:cxn ang="0">
                    <a:pos x="51" y="0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1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81" h="4">
                    <a:moveTo>
                      <a:pt x="0" y="2"/>
                    </a:moveTo>
                    <a:lnTo>
                      <a:pt x="2" y="4"/>
                    </a:lnTo>
                    <a:lnTo>
                      <a:pt x="7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21" y="4"/>
                    </a:lnTo>
                    <a:lnTo>
                      <a:pt x="26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1" y="4"/>
                    </a:lnTo>
                    <a:lnTo>
                      <a:pt x="46" y="4"/>
                    </a:lnTo>
                    <a:lnTo>
                      <a:pt x="51" y="4"/>
                    </a:lnTo>
                    <a:lnTo>
                      <a:pt x="56" y="4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1" y="4"/>
                    </a:lnTo>
                    <a:lnTo>
                      <a:pt x="76" y="4"/>
                    </a:lnTo>
                    <a:lnTo>
                      <a:pt x="81" y="4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718"/>
              <p:cNvSpPr>
                <a:spLocks/>
              </p:cNvSpPr>
              <p:nvPr/>
            </p:nvSpPr>
            <p:spPr bwMode="auto">
              <a:xfrm>
                <a:off x="4265" y="2436"/>
                <a:ext cx="12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2" y="15"/>
                  </a:cxn>
                  <a:cxn ang="0">
                    <a:pos x="4" y="27"/>
                  </a:cxn>
                  <a:cxn ang="0">
                    <a:pos x="6" y="39"/>
                  </a:cxn>
                  <a:cxn ang="0">
                    <a:pos x="8" y="50"/>
                  </a:cxn>
                  <a:cxn ang="0">
                    <a:pos x="12" y="50"/>
                  </a:cxn>
                  <a:cxn ang="0">
                    <a:pos x="10" y="38"/>
                  </a:cxn>
                  <a:cxn ang="0">
                    <a:pos x="8" y="26"/>
                  </a:cxn>
                  <a:cxn ang="0">
                    <a:pos x="6" y="14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0"/>
                  </a:cxn>
                </a:cxnLst>
                <a:rect l="0" t="0" r="r" b="b"/>
                <a:pathLst>
                  <a:path w="12" h="50">
                    <a:moveTo>
                      <a:pt x="2" y="0"/>
                    </a:moveTo>
                    <a:lnTo>
                      <a:pt x="1" y="3"/>
                    </a:lnTo>
                    <a:lnTo>
                      <a:pt x="2" y="15"/>
                    </a:lnTo>
                    <a:lnTo>
                      <a:pt x="4" y="27"/>
                    </a:lnTo>
                    <a:lnTo>
                      <a:pt x="6" y="39"/>
                    </a:lnTo>
                    <a:lnTo>
                      <a:pt x="8" y="50"/>
                    </a:lnTo>
                    <a:lnTo>
                      <a:pt x="12" y="50"/>
                    </a:lnTo>
                    <a:lnTo>
                      <a:pt x="10" y="38"/>
                    </a:lnTo>
                    <a:lnTo>
                      <a:pt x="8" y="26"/>
                    </a:lnTo>
                    <a:lnTo>
                      <a:pt x="6" y="14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719"/>
              <p:cNvSpPr>
                <a:spLocks/>
              </p:cNvSpPr>
              <p:nvPr/>
            </p:nvSpPr>
            <p:spPr bwMode="auto">
              <a:xfrm>
                <a:off x="4267" y="2438"/>
                <a:ext cx="11" cy="47"/>
              </a:xfrm>
              <a:custGeom>
                <a:avLst/>
                <a:gdLst/>
                <a:ahLst/>
                <a:cxnLst>
                  <a:cxn ang="0">
                    <a:pos x="11" y="45"/>
                  </a:cxn>
                  <a:cxn ang="0">
                    <a:pos x="11" y="4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7" y="46"/>
                  </a:cxn>
                  <a:cxn ang="0">
                    <a:pos x="8" y="47"/>
                  </a:cxn>
                  <a:cxn ang="0">
                    <a:pos x="7" y="46"/>
                  </a:cxn>
                  <a:cxn ang="0">
                    <a:pos x="7" y="47"/>
                  </a:cxn>
                  <a:cxn ang="0">
                    <a:pos x="7" y="47"/>
                  </a:cxn>
                  <a:cxn ang="0">
                    <a:pos x="11" y="45"/>
                  </a:cxn>
                </a:cxnLst>
                <a:rect l="0" t="0" r="r" b="b"/>
                <a:pathLst>
                  <a:path w="11" h="47">
                    <a:moveTo>
                      <a:pt x="11" y="45"/>
                    </a:moveTo>
                    <a:lnTo>
                      <a:pt x="11" y="4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7" y="46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11" y="4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720"/>
              <p:cNvSpPr>
                <a:spLocks/>
              </p:cNvSpPr>
              <p:nvPr/>
            </p:nvSpPr>
            <p:spPr bwMode="auto">
              <a:xfrm>
                <a:off x="4275" y="2483"/>
                <a:ext cx="7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5" y="0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721"/>
              <p:cNvSpPr>
                <a:spLocks/>
              </p:cNvSpPr>
              <p:nvPr/>
            </p:nvSpPr>
            <p:spPr bwMode="auto">
              <a:xfrm>
                <a:off x="4280" y="2482"/>
                <a:ext cx="4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722"/>
              <p:cNvSpPr>
                <a:spLocks/>
              </p:cNvSpPr>
              <p:nvPr/>
            </p:nvSpPr>
            <p:spPr bwMode="auto">
              <a:xfrm>
                <a:off x="4274" y="2436"/>
                <a:ext cx="10" cy="4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6" y="48"/>
                  </a:cxn>
                  <a:cxn ang="0">
                    <a:pos x="10" y="48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10" h="48">
                    <a:moveTo>
                      <a:pt x="2" y="0"/>
                    </a:moveTo>
                    <a:lnTo>
                      <a:pt x="0" y="3"/>
                    </a:lnTo>
                    <a:lnTo>
                      <a:pt x="6" y="48"/>
                    </a:lnTo>
                    <a:lnTo>
                      <a:pt x="10" y="48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723"/>
              <p:cNvSpPr>
                <a:spLocks/>
              </p:cNvSpPr>
              <p:nvPr/>
            </p:nvSpPr>
            <p:spPr bwMode="auto">
              <a:xfrm>
                <a:off x="4276" y="2439"/>
                <a:ext cx="9" cy="46"/>
              </a:xfrm>
              <a:custGeom>
                <a:avLst/>
                <a:gdLst/>
                <a:ahLst/>
                <a:cxnLst>
                  <a:cxn ang="0">
                    <a:pos x="9" y="44"/>
                  </a:cxn>
                  <a:cxn ang="0">
                    <a:pos x="9" y="45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6" y="45"/>
                  </a:cxn>
                  <a:cxn ang="0">
                    <a:pos x="6" y="46"/>
                  </a:cxn>
                  <a:cxn ang="0">
                    <a:pos x="6" y="45"/>
                  </a:cxn>
                  <a:cxn ang="0">
                    <a:pos x="6" y="46"/>
                  </a:cxn>
                  <a:cxn ang="0">
                    <a:pos x="6" y="46"/>
                  </a:cxn>
                  <a:cxn ang="0">
                    <a:pos x="9" y="44"/>
                  </a:cxn>
                </a:cxnLst>
                <a:rect l="0" t="0" r="r" b="b"/>
                <a:pathLst>
                  <a:path w="9" h="46">
                    <a:moveTo>
                      <a:pt x="9" y="44"/>
                    </a:moveTo>
                    <a:lnTo>
                      <a:pt x="9" y="4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724"/>
              <p:cNvSpPr>
                <a:spLocks/>
              </p:cNvSpPr>
              <p:nvPr/>
            </p:nvSpPr>
            <p:spPr bwMode="auto">
              <a:xfrm>
                <a:off x="4282" y="2483"/>
                <a:ext cx="10" cy="4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0" y="3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7" y="1"/>
                  </a:cxn>
                </a:cxnLst>
                <a:rect l="0" t="0" r="r" b="b"/>
                <a:pathLst>
                  <a:path w="10" h="4">
                    <a:moveTo>
                      <a:pt x="7" y="1"/>
                    </a:move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725"/>
              <p:cNvSpPr>
                <a:spLocks/>
              </p:cNvSpPr>
              <p:nvPr/>
            </p:nvSpPr>
            <p:spPr bwMode="auto">
              <a:xfrm>
                <a:off x="4289" y="2482"/>
                <a:ext cx="5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1" y="1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726"/>
              <p:cNvSpPr>
                <a:spLocks/>
              </p:cNvSpPr>
              <p:nvPr/>
            </p:nvSpPr>
            <p:spPr bwMode="auto">
              <a:xfrm>
                <a:off x="4285" y="2436"/>
                <a:ext cx="8" cy="4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5" y="47"/>
                  </a:cxn>
                  <a:cxn ang="0">
                    <a:pos x="8" y="47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2" y="0"/>
                  </a:cxn>
                </a:cxnLst>
                <a:rect l="0" t="0" r="r" b="b"/>
                <a:pathLst>
                  <a:path w="8" h="47">
                    <a:moveTo>
                      <a:pt x="2" y="0"/>
                    </a:moveTo>
                    <a:lnTo>
                      <a:pt x="1" y="3"/>
                    </a:lnTo>
                    <a:lnTo>
                      <a:pt x="5" y="47"/>
                    </a:lnTo>
                    <a:lnTo>
                      <a:pt x="8" y="47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727"/>
              <p:cNvSpPr>
                <a:spLocks/>
              </p:cNvSpPr>
              <p:nvPr/>
            </p:nvSpPr>
            <p:spPr bwMode="auto">
              <a:xfrm>
                <a:off x="4287" y="2439"/>
                <a:ext cx="8" cy="48"/>
              </a:xfrm>
              <a:custGeom>
                <a:avLst/>
                <a:gdLst/>
                <a:ahLst/>
                <a:cxnLst>
                  <a:cxn ang="0">
                    <a:pos x="6" y="44"/>
                  </a:cxn>
                  <a:cxn ang="0">
                    <a:pos x="8" y="4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4" y="46"/>
                  </a:cxn>
                  <a:cxn ang="0">
                    <a:pos x="6" y="48"/>
                  </a:cxn>
                  <a:cxn ang="0">
                    <a:pos x="4" y="46"/>
                  </a:cxn>
                  <a:cxn ang="0">
                    <a:pos x="4" y="48"/>
                  </a:cxn>
                  <a:cxn ang="0">
                    <a:pos x="6" y="48"/>
                  </a:cxn>
                  <a:cxn ang="0">
                    <a:pos x="6" y="44"/>
                  </a:cxn>
                </a:cxnLst>
                <a:rect l="0" t="0" r="r" b="b"/>
                <a:pathLst>
                  <a:path w="8" h="48">
                    <a:moveTo>
                      <a:pt x="6" y="44"/>
                    </a:moveTo>
                    <a:lnTo>
                      <a:pt x="8" y="4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4" y="46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728"/>
              <p:cNvSpPr>
                <a:spLocks/>
              </p:cNvSpPr>
              <p:nvPr/>
            </p:nvSpPr>
            <p:spPr bwMode="auto">
              <a:xfrm>
                <a:off x="4293" y="2483"/>
                <a:ext cx="11" cy="4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7" y="2"/>
                  </a:cxn>
                </a:cxnLst>
                <a:rect l="0" t="0" r="r" b="b"/>
                <a:pathLst>
                  <a:path w="11" h="4">
                    <a:moveTo>
                      <a:pt x="7" y="2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729"/>
              <p:cNvSpPr>
                <a:spLocks/>
              </p:cNvSpPr>
              <p:nvPr/>
            </p:nvSpPr>
            <p:spPr bwMode="auto">
              <a:xfrm>
                <a:off x="4298" y="2436"/>
                <a:ext cx="6" cy="4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3"/>
                  </a:cxn>
                  <a:cxn ang="0">
                    <a:pos x="1" y="14"/>
                  </a:cxn>
                  <a:cxn ang="0">
                    <a:pos x="1" y="26"/>
                  </a:cxn>
                  <a:cxn ang="0">
                    <a:pos x="2" y="38"/>
                  </a:cxn>
                  <a:cxn ang="0">
                    <a:pos x="2" y="49"/>
                  </a:cxn>
                  <a:cxn ang="0">
                    <a:pos x="6" y="49"/>
                  </a:cxn>
                  <a:cxn ang="0">
                    <a:pos x="6" y="38"/>
                  </a:cxn>
                  <a:cxn ang="0">
                    <a:pos x="5" y="26"/>
                  </a:cxn>
                  <a:cxn ang="0">
                    <a:pos x="4" y="14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49">
                    <a:moveTo>
                      <a:pt x="2" y="0"/>
                    </a:moveTo>
                    <a:lnTo>
                      <a:pt x="1" y="3"/>
                    </a:lnTo>
                    <a:lnTo>
                      <a:pt x="1" y="14"/>
                    </a:lnTo>
                    <a:lnTo>
                      <a:pt x="1" y="26"/>
                    </a:lnTo>
                    <a:lnTo>
                      <a:pt x="2" y="38"/>
                    </a:lnTo>
                    <a:lnTo>
                      <a:pt x="2" y="49"/>
                    </a:lnTo>
                    <a:lnTo>
                      <a:pt x="6" y="49"/>
                    </a:lnTo>
                    <a:lnTo>
                      <a:pt x="6" y="38"/>
                    </a:lnTo>
                    <a:lnTo>
                      <a:pt x="5" y="26"/>
                    </a:lnTo>
                    <a:lnTo>
                      <a:pt x="4" y="14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730"/>
              <p:cNvSpPr>
                <a:spLocks/>
              </p:cNvSpPr>
              <p:nvPr/>
            </p:nvSpPr>
            <p:spPr bwMode="auto">
              <a:xfrm>
                <a:off x="4300" y="2439"/>
                <a:ext cx="6" cy="48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6" y="4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46"/>
                  </a:cxn>
                  <a:cxn ang="0">
                    <a:pos x="4" y="48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4" y="48"/>
                  </a:cxn>
                  <a:cxn ang="0">
                    <a:pos x="4" y="44"/>
                  </a:cxn>
                </a:cxnLst>
                <a:rect l="0" t="0" r="r" b="b"/>
                <a:pathLst>
                  <a:path w="6" h="48">
                    <a:moveTo>
                      <a:pt x="4" y="44"/>
                    </a:moveTo>
                    <a:lnTo>
                      <a:pt x="6" y="4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4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731"/>
              <p:cNvSpPr>
                <a:spLocks/>
              </p:cNvSpPr>
              <p:nvPr/>
            </p:nvSpPr>
            <p:spPr bwMode="auto">
              <a:xfrm>
                <a:off x="4304" y="2483"/>
                <a:ext cx="21" cy="4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0" y="4"/>
                  </a:cxn>
                  <a:cxn ang="0">
                    <a:pos x="21" y="3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1" y="3"/>
                  </a:cxn>
                  <a:cxn ang="0">
                    <a:pos x="18" y="1"/>
                  </a:cxn>
                </a:cxnLst>
                <a:rect l="0" t="0" r="r" b="b"/>
                <a:pathLst>
                  <a:path w="21" h="4">
                    <a:moveTo>
                      <a:pt x="18" y="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732"/>
              <p:cNvSpPr>
                <a:spLocks/>
              </p:cNvSpPr>
              <p:nvPr/>
            </p:nvSpPr>
            <p:spPr bwMode="auto">
              <a:xfrm>
                <a:off x="4322" y="2482"/>
                <a:ext cx="4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1" y="1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733"/>
              <p:cNvSpPr>
                <a:spLocks/>
              </p:cNvSpPr>
              <p:nvPr/>
            </p:nvSpPr>
            <p:spPr bwMode="auto">
              <a:xfrm>
                <a:off x="4323" y="2436"/>
                <a:ext cx="5" cy="4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0" y="47"/>
                  </a:cxn>
                  <a:cxn ang="0">
                    <a:pos x="3" y="47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5" h="47">
                    <a:moveTo>
                      <a:pt x="4" y="0"/>
                    </a:moveTo>
                    <a:lnTo>
                      <a:pt x="2" y="3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734"/>
              <p:cNvSpPr>
                <a:spLocks/>
              </p:cNvSpPr>
              <p:nvPr/>
            </p:nvSpPr>
            <p:spPr bwMode="auto">
              <a:xfrm>
                <a:off x="4324" y="2439"/>
                <a:ext cx="6" cy="48"/>
              </a:xfrm>
              <a:custGeom>
                <a:avLst/>
                <a:gdLst/>
                <a:ahLst/>
                <a:cxnLst>
                  <a:cxn ang="0">
                    <a:pos x="2" y="44"/>
                  </a:cxn>
                  <a:cxn ang="0">
                    <a:pos x="4" y="46"/>
                  </a:cxn>
                  <a:cxn ang="0">
                    <a:pos x="4" y="34"/>
                  </a:cxn>
                  <a:cxn ang="0">
                    <a:pos x="5" y="23"/>
                  </a:cxn>
                  <a:cxn ang="0">
                    <a:pos x="5" y="1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1"/>
                  </a:cxn>
                  <a:cxn ang="0">
                    <a:pos x="1" y="23"/>
                  </a:cxn>
                  <a:cxn ang="0">
                    <a:pos x="0" y="34"/>
                  </a:cxn>
                  <a:cxn ang="0">
                    <a:pos x="0" y="46"/>
                  </a:cxn>
                  <a:cxn ang="0">
                    <a:pos x="2" y="48"/>
                  </a:cxn>
                  <a:cxn ang="0">
                    <a:pos x="0" y="46"/>
                  </a:cxn>
                  <a:cxn ang="0">
                    <a:pos x="0" y="48"/>
                  </a:cxn>
                  <a:cxn ang="0">
                    <a:pos x="2" y="48"/>
                  </a:cxn>
                  <a:cxn ang="0">
                    <a:pos x="2" y="44"/>
                  </a:cxn>
                </a:cxnLst>
                <a:rect l="0" t="0" r="r" b="b"/>
                <a:pathLst>
                  <a:path w="6" h="48">
                    <a:moveTo>
                      <a:pt x="2" y="44"/>
                    </a:moveTo>
                    <a:lnTo>
                      <a:pt x="4" y="46"/>
                    </a:lnTo>
                    <a:lnTo>
                      <a:pt x="4" y="34"/>
                    </a:lnTo>
                    <a:lnTo>
                      <a:pt x="5" y="23"/>
                    </a:lnTo>
                    <a:lnTo>
                      <a:pt x="5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1"/>
                    </a:lnTo>
                    <a:lnTo>
                      <a:pt x="1" y="23"/>
                    </a:lnTo>
                    <a:lnTo>
                      <a:pt x="0" y="34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735"/>
              <p:cNvSpPr>
                <a:spLocks/>
              </p:cNvSpPr>
              <p:nvPr/>
            </p:nvSpPr>
            <p:spPr bwMode="auto">
              <a:xfrm>
                <a:off x="4326" y="2482"/>
                <a:ext cx="12" cy="5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10" y="4"/>
                  </a:cxn>
                  <a:cxn ang="0">
                    <a:pos x="12" y="3"/>
                  </a:cxn>
                  <a:cxn ang="0">
                    <a:pos x="12" y="1"/>
                  </a:cxn>
                  <a:cxn ang="0">
                    <a:pos x="12" y="3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8" y="1"/>
                  </a:cxn>
                </a:cxnLst>
                <a:rect l="0" t="0" r="r" b="b"/>
                <a:pathLst>
                  <a:path w="12" h="5">
                    <a:moveTo>
                      <a:pt x="8" y="1"/>
                    </a:move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736"/>
              <p:cNvSpPr>
                <a:spLocks/>
              </p:cNvSpPr>
              <p:nvPr/>
            </p:nvSpPr>
            <p:spPr bwMode="auto">
              <a:xfrm>
                <a:off x="4334" y="2436"/>
                <a:ext cx="8" cy="4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0" y="47"/>
                  </a:cxn>
                  <a:cxn ang="0">
                    <a:pos x="4" y="47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8" h="47">
                    <a:moveTo>
                      <a:pt x="6" y="0"/>
                    </a:moveTo>
                    <a:lnTo>
                      <a:pt x="4" y="2"/>
                    </a:lnTo>
                    <a:lnTo>
                      <a:pt x="0" y="47"/>
                    </a:lnTo>
                    <a:lnTo>
                      <a:pt x="4" y="47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737"/>
              <p:cNvSpPr>
                <a:spLocks/>
              </p:cNvSpPr>
              <p:nvPr/>
            </p:nvSpPr>
            <p:spPr bwMode="auto">
              <a:xfrm>
                <a:off x="4336" y="2438"/>
                <a:ext cx="7" cy="47"/>
              </a:xfrm>
              <a:custGeom>
                <a:avLst/>
                <a:gdLst/>
                <a:ahLst/>
                <a:cxnLst>
                  <a:cxn ang="0">
                    <a:pos x="3" y="45"/>
                  </a:cxn>
                  <a:cxn ang="0">
                    <a:pos x="4" y="46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46"/>
                  </a:cxn>
                  <a:cxn ang="0">
                    <a:pos x="1" y="47"/>
                  </a:cxn>
                  <a:cxn ang="0">
                    <a:pos x="0" y="46"/>
                  </a:cxn>
                  <a:cxn ang="0">
                    <a:pos x="0" y="47"/>
                  </a:cxn>
                  <a:cxn ang="0">
                    <a:pos x="1" y="47"/>
                  </a:cxn>
                  <a:cxn ang="0">
                    <a:pos x="3" y="45"/>
                  </a:cxn>
                </a:cxnLst>
                <a:rect l="0" t="0" r="r" b="b"/>
                <a:pathLst>
                  <a:path w="7" h="47">
                    <a:moveTo>
                      <a:pt x="3" y="45"/>
                    </a:moveTo>
                    <a:lnTo>
                      <a:pt x="4" y="4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738"/>
              <p:cNvSpPr>
                <a:spLocks/>
              </p:cNvSpPr>
              <p:nvPr/>
            </p:nvSpPr>
            <p:spPr bwMode="auto">
              <a:xfrm>
                <a:off x="4189" y="2494"/>
                <a:ext cx="257" cy="914"/>
              </a:xfrm>
              <a:custGeom>
                <a:avLst/>
                <a:gdLst/>
                <a:ahLst/>
                <a:cxnLst>
                  <a:cxn ang="0">
                    <a:pos x="179" y="9"/>
                  </a:cxn>
                  <a:cxn ang="0">
                    <a:pos x="189" y="16"/>
                  </a:cxn>
                  <a:cxn ang="0">
                    <a:pos x="198" y="24"/>
                  </a:cxn>
                  <a:cxn ang="0">
                    <a:pos x="208" y="32"/>
                  </a:cxn>
                  <a:cxn ang="0">
                    <a:pos x="216" y="42"/>
                  </a:cxn>
                  <a:cxn ang="0">
                    <a:pos x="223" y="52"/>
                  </a:cxn>
                  <a:cxn ang="0">
                    <a:pos x="228" y="64"/>
                  </a:cxn>
                  <a:cxn ang="0">
                    <a:pos x="231" y="76"/>
                  </a:cxn>
                  <a:cxn ang="0">
                    <a:pos x="251" y="384"/>
                  </a:cxn>
                  <a:cxn ang="0">
                    <a:pos x="257" y="565"/>
                  </a:cxn>
                  <a:cxn ang="0">
                    <a:pos x="256" y="665"/>
                  </a:cxn>
                  <a:cxn ang="0">
                    <a:pos x="248" y="762"/>
                  </a:cxn>
                  <a:cxn ang="0">
                    <a:pos x="233" y="855"/>
                  </a:cxn>
                  <a:cxn ang="0">
                    <a:pos x="219" y="904"/>
                  </a:cxn>
                  <a:cxn ang="0">
                    <a:pos x="214" y="909"/>
                  </a:cxn>
                  <a:cxn ang="0">
                    <a:pos x="208" y="913"/>
                  </a:cxn>
                  <a:cxn ang="0">
                    <a:pos x="200" y="914"/>
                  </a:cxn>
                  <a:cxn ang="0">
                    <a:pos x="53" y="913"/>
                  </a:cxn>
                  <a:cxn ang="0">
                    <a:pos x="44" y="908"/>
                  </a:cxn>
                  <a:cxn ang="0">
                    <a:pos x="38" y="898"/>
                  </a:cxn>
                  <a:cxn ang="0">
                    <a:pos x="34" y="886"/>
                  </a:cxn>
                  <a:cxn ang="0">
                    <a:pos x="31" y="875"/>
                  </a:cxn>
                  <a:cxn ang="0">
                    <a:pos x="17" y="808"/>
                  </a:cxn>
                  <a:cxn ang="0">
                    <a:pos x="7" y="739"/>
                  </a:cxn>
                  <a:cxn ang="0">
                    <a:pos x="1" y="668"/>
                  </a:cxn>
                  <a:cxn ang="0">
                    <a:pos x="0" y="596"/>
                  </a:cxn>
                  <a:cxn ang="0">
                    <a:pos x="4" y="370"/>
                  </a:cxn>
                  <a:cxn ang="0">
                    <a:pos x="22" y="69"/>
                  </a:cxn>
                  <a:cxn ang="0">
                    <a:pos x="25" y="58"/>
                  </a:cxn>
                  <a:cxn ang="0">
                    <a:pos x="31" y="48"/>
                  </a:cxn>
                  <a:cxn ang="0">
                    <a:pos x="38" y="39"/>
                  </a:cxn>
                  <a:cxn ang="0">
                    <a:pos x="45" y="30"/>
                  </a:cxn>
                  <a:cxn ang="0">
                    <a:pos x="54" y="23"/>
                  </a:cxn>
                  <a:cxn ang="0">
                    <a:pos x="63" y="16"/>
                  </a:cxn>
                  <a:cxn ang="0">
                    <a:pos x="72" y="9"/>
                  </a:cxn>
                  <a:cxn ang="0">
                    <a:pos x="82" y="4"/>
                  </a:cxn>
                  <a:cxn ang="0">
                    <a:pos x="94" y="2"/>
                  </a:cxn>
                  <a:cxn ang="0">
                    <a:pos x="107" y="1"/>
                  </a:cxn>
                  <a:cxn ang="0">
                    <a:pos x="119" y="0"/>
                  </a:cxn>
                  <a:cxn ang="0">
                    <a:pos x="131" y="0"/>
                  </a:cxn>
                  <a:cxn ang="0">
                    <a:pos x="144" y="0"/>
                  </a:cxn>
                  <a:cxn ang="0">
                    <a:pos x="156" y="1"/>
                  </a:cxn>
                  <a:cxn ang="0">
                    <a:pos x="168" y="4"/>
                  </a:cxn>
                </a:cxnLst>
                <a:rect l="0" t="0" r="r" b="b"/>
                <a:pathLst>
                  <a:path w="257" h="914">
                    <a:moveTo>
                      <a:pt x="175" y="5"/>
                    </a:moveTo>
                    <a:lnTo>
                      <a:pt x="179" y="9"/>
                    </a:lnTo>
                    <a:lnTo>
                      <a:pt x="184" y="12"/>
                    </a:lnTo>
                    <a:lnTo>
                      <a:pt x="189" y="16"/>
                    </a:lnTo>
                    <a:lnTo>
                      <a:pt x="193" y="20"/>
                    </a:lnTo>
                    <a:lnTo>
                      <a:pt x="198" y="24"/>
                    </a:lnTo>
                    <a:lnTo>
                      <a:pt x="203" y="28"/>
                    </a:lnTo>
                    <a:lnTo>
                      <a:pt x="208" y="32"/>
                    </a:lnTo>
                    <a:lnTo>
                      <a:pt x="212" y="37"/>
                    </a:lnTo>
                    <a:lnTo>
                      <a:pt x="216" y="42"/>
                    </a:lnTo>
                    <a:lnTo>
                      <a:pt x="220" y="47"/>
                    </a:lnTo>
                    <a:lnTo>
                      <a:pt x="223" y="52"/>
                    </a:lnTo>
                    <a:lnTo>
                      <a:pt x="226" y="58"/>
                    </a:lnTo>
                    <a:lnTo>
                      <a:pt x="228" y="64"/>
                    </a:lnTo>
                    <a:lnTo>
                      <a:pt x="230" y="70"/>
                    </a:lnTo>
                    <a:lnTo>
                      <a:pt x="231" y="76"/>
                    </a:lnTo>
                    <a:lnTo>
                      <a:pt x="231" y="83"/>
                    </a:lnTo>
                    <a:lnTo>
                      <a:pt x="251" y="384"/>
                    </a:lnTo>
                    <a:lnTo>
                      <a:pt x="256" y="515"/>
                    </a:lnTo>
                    <a:lnTo>
                      <a:pt x="257" y="565"/>
                    </a:lnTo>
                    <a:lnTo>
                      <a:pt x="257" y="615"/>
                    </a:lnTo>
                    <a:lnTo>
                      <a:pt x="256" y="665"/>
                    </a:lnTo>
                    <a:lnTo>
                      <a:pt x="253" y="714"/>
                    </a:lnTo>
                    <a:lnTo>
                      <a:pt x="248" y="762"/>
                    </a:lnTo>
                    <a:lnTo>
                      <a:pt x="242" y="809"/>
                    </a:lnTo>
                    <a:lnTo>
                      <a:pt x="233" y="855"/>
                    </a:lnTo>
                    <a:lnTo>
                      <a:pt x="222" y="901"/>
                    </a:lnTo>
                    <a:lnTo>
                      <a:pt x="219" y="904"/>
                    </a:lnTo>
                    <a:lnTo>
                      <a:pt x="217" y="907"/>
                    </a:lnTo>
                    <a:lnTo>
                      <a:pt x="214" y="909"/>
                    </a:lnTo>
                    <a:lnTo>
                      <a:pt x="211" y="911"/>
                    </a:lnTo>
                    <a:lnTo>
                      <a:pt x="208" y="913"/>
                    </a:lnTo>
                    <a:lnTo>
                      <a:pt x="204" y="913"/>
                    </a:lnTo>
                    <a:lnTo>
                      <a:pt x="200" y="914"/>
                    </a:lnTo>
                    <a:lnTo>
                      <a:pt x="197" y="913"/>
                    </a:lnTo>
                    <a:lnTo>
                      <a:pt x="53" y="913"/>
                    </a:lnTo>
                    <a:lnTo>
                      <a:pt x="48" y="911"/>
                    </a:lnTo>
                    <a:lnTo>
                      <a:pt x="44" y="908"/>
                    </a:lnTo>
                    <a:lnTo>
                      <a:pt x="41" y="903"/>
                    </a:lnTo>
                    <a:lnTo>
                      <a:pt x="38" y="898"/>
                    </a:lnTo>
                    <a:lnTo>
                      <a:pt x="36" y="892"/>
                    </a:lnTo>
                    <a:lnTo>
                      <a:pt x="34" y="886"/>
                    </a:lnTo>
                    <a:lnTo>
                      <a:pt x="33" y="880"/>
                    </a:lnTo>
                    <a:lnTo>
                      <a:pt x="31" y="875"/>
                    </a:lnTo>
                    <a:lnTo>
                      <a:pt x="24" y="842"/>
                    </a:lnTo>
                    <a:lnTo>
                      <a:pt x="17" y="808"/>
                    </a:lnTo>
                    <a:lnTo>
                      <a:pt x="11" y="774"/>
                    </a:lnTo>
                    <a:lnTo>
                      <a:pt x="7" y="739"/>
                    </a:lnTo>
                    <a:lnTo>
                      <a:pt x="4" y="704"/>
                    </a:lnTo>
                    <a:lnTo>
                      <a:pt x="1" y="668"/>
                    </a:lnTo>
                    <a:lnTo>
                      <a:pt x="0" y="632"/>
                    </a:lnTo>
                    <a:lnTo>
                      <a:pt x="0" y="596"/>
                    </a:lnTo>
                    <a:lnTo>
                      <a:pt x="0" y="478"/>
                    </a:lnTo>
                    <a:lnTo>
                      <a:pt x="4" y="370"/>
                    </a:lnTo>
                    <a:lnTo>
                      <a:pt x="22" y="75"/>
                    </a:lnTo>
                    <a:lnTo>
                      <a:pt x="22" y="69"/>
                    </a:lnTo>
                    <a:lnTo>
                      <a:pt x="24" y="63"/>
                    </a:lnTo>
                    <a:lnTo>
                      <a:pt x="25" y="58"/>
                    </a:lnTo>
                    <a:lnTo>
                      <a:pt x="28" y="53"/>
                    </a:lnTo>
                    <a:lnTo>
                      <a:pt x="31" y="48"/>
                    </a:lnTo>
                    <a:lnTo>
                      <a:pt x="34" y="43"/>
                    </a:lnTo>
                    <a:lnTo>
                      <a:pt x="38" y="39"/>
                    </a:lnTo>
                    <a:lnTo>
                      <a:pt x="41" y="34"/>
                    </a:lnTo>
                    <a:lnTo>
                      <a:pt x="45" y="30"/>
                    </a:lnTo>
                    <a:lnTo>
                      <a:pt x="50" y="26"/>
                    </a:lnTo>
                    <a:lnTo>
                      <a:pt x="54" y="23"/>
                    </a:lnTo>
                    <a:lnTo>
                      <a:pt x="59" y="19"/>
                    </a:lnTo>
                    <a:lnTo>
                      <a:pt x="63" y="16"/>
                    </a:lnTo>
                    <a:lnTo>
                      <a:pt x="68" y="12"/>
                    </a:lnTo>
                    <a:lnTo>
                      <a:pt x="72" y="9"/>
                    </a:lnTo>
                    <a:lnTo>
                      <a:pt x="76" y="6"/>
                    </a:lnTo>
                    <a:lnTo>
                      <a:pt x="82" y="4"/>
                    </a:lnTo>
                    <a:lnTo>
                      <a:pt x="88" y="3"/>
                    </a:lnTo>
                    <a:lnTo>
                      <a:pt x="94" y="2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1"/>
                    </a:lnTo>
                    <a:lnTo>
                      <a:pt x="156" y="1"/>
                    </a:lnTo>
                    <a:lnTo>
                      <a:pt x="162" y="2"/>
                    </a:lnTo>
                    <a:lnTo>
                      <a:pt x="168" y="4"/>
                    </a:lnTo>
                    <a:lnTo>
                      <a:pt x="175" y="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Rectangle 739"/>
              <p:cNvSpPr>
                <a:spLocks noChangeArrowheads="1"/>
              </p:cNvSpPr>
              <p:nvPr/>
            </p:nvSpPr>
            <p:spPr bwMode="auto">
              <a:xfrm rot="5400000">
                <a:off x="3974" y="2845"/>
                <a:ext cx="69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effectLst/>
                  </a:rPr>
                  <a:t>Shampoo</a:t>
                </a:r>
              </a:p>
            </p:txBody>
          </p:sp>
        </p:grpSp>
        <p:grpSp>
          <p:nvGrpSpPr>
            <p:cNvPr id="15" name="Group 788"/>
            <p:cNvGrpSpPr>
              <a:grpSpLocks/>
            </p:cNvGrpSpPr>
            <p:nvPr/>
          </p:nvGrpSpPr>
          <p:grpSpPr bwMode="auto">
            <a:xfrm>
              <a:off x="4506" y="2394"/>
              <a:ext cx="552" cy="1026"/>
              <a:chOff x="4506" y="2416"/>
              <a:chExt cx="552" cy="1026"/>
            </a:xfrm>
          </p:grpSpPr>
          <p:sp>
            <p:nvSpPr>
              <p:cNvPr id="21" name="Freeform 511"/>
              <p:cNvSpPr>
                <a:spLocks/>
              </p:cNvSpPr>
              <p:nvPr/>
            </p:nvSpPr>
            <p:spPr bwMode="auto">
              <a:xfrm>
                <a:off x="4782" y="2416"/>
                <a:ext cx="276" cy="1026"/>
              </a:xfrm>
              <a:custGeom>
                <a:avLst/>
                <a:gdLst/>
                <a:ahLst/>
                <a:cxnLst>
                  <a:cxn ang="0">
                    <a:pos x="191" y="14"/>
                  </a:cxn>
                  <a:cxn ang="0">
                    <a:pos x="196" y="25"/>
                  </a:cxn>
                  <a:cxn ang="0">
                    <a:pos x="203" y="35"/>
                  </a:cxn>
                  <a:cxn ang="0">
                    <a:pos x="206" y="45"/>
                  </a:cxn>
                  <a:cxn ang="0">
                    <a:pos x="202" y="54"/>
                  </a:cxn>
                  <a:cxn ang="0">
                    <a:pos x="195" y="67"/>
                  </a:cxn>
                  <a:cxn ang="0">
                    <a:pos x="194" y="86"/>
                  </a:cxn>
                  <a:cxn ang="0">
                    <a:pos x="194" y="105"/>
                  </a:cxn>
                  <a:cxn ang="0">
                    <a:pos x="195" y="124"/>
                  </a:cxn>
                  <a:cxn ang="0">
                    <a:pos x="196" y="141"/>
                  </a:cxn>
                  <a:cxn ang="0">
                    <a:pos x="201" y="151"/>
                  </a:cxn>
                  <a:cxn ang="0">
                    <a:pos x="208" y="154"/>
                  </a:cxn>
                  <a:cxn ang="0">
                    <a:pos x="216" y="157"/>
                  </a:cxn>
                  <a:cxn ang="0">
                    <a:pos x="225" y="160"/>
                  </a:cxn>
                  <a:cxn ang="0">
                    <a:pos x="234" y="163"/>
                  </a:cxn>
                  <a:cxn ang="0">
                    <a:pos x="241" y="166"/>
                  </a:cxn>
                  <a:cxn ang="0">
                    <a:pos x="248" y="168"/>
                  </a:cxn>
                  <a:cxn ang="0">
                    <a:pos x="253" y="171"/>
                  </a:cxn>
                  <a:cxn ang="0">
                    <a:pos x="258" y="175"/>
                  </a:cxn>
                  <a:cxn ang="0">
                    <a:pos x="261" y="180"/>
                  </a:cxn>
                  <a:cxn ang="0">
                    <a:pos x="265" y="400"/>
                  </a:cxn>
                  <a:cxn ang="0">
                    <a:pos x="274" y="913"/>
                  </a:cxn>
                  <a:cxn ang="0">
                    <a:pos x="276" y="935"/>
                  </a:cxn>
                  <a:cxn ang="0">
                    <a:pos x="276" y="958"/>
                  </a:cxn>
                  <a:cxn ang="0">
                    <a:pos x="273" y="980"/>
                  </a:cxn>
                  <a:cxn ang="0">
                    <a:pos x="261" y="996"/>
                  </a:cxn>
                  <a:cxn ang="0">
                    <a:pos x="231" y="1010"/>
                  </a:cxn>
                  <a:cxn ang="0">
                    <a:pos x="185" y="1021"/>
                  </a:cxn>
                  <a:cxn ang="0">
                    <a:pos x="137" y="1026"/>
                  </a:cxn>
                  <a:cxn ang="0">
                    <a:pos x="90" y="1021"/>
                  </a:cxn>
                  <a:cxn ang="0">
                    <a:pos x="45" y="1008"/>
                  </a:cxn>
                  <a:cxn ang="0">
                    <a:pos x="14" y="984"/>
                  </a:cxn>
                  <a:cxn ang="0">
                    <a:pos x="0" y="186"/>
                  </a:cxn>
                  <a:cxn ang="0">
                    <a:pos x="10" y="176"/>
                  </a:cxn>
                  <a:cxn ang="0">
                    <a:pos x="22" y="168"/>
                  </a:cxn>
                  <a:cxn ang="0">
                    <a:pos x="34" y="162"/>
                  </a:cxn>
                  <a:cxn ang="0">
                    <a:pos x="47" y="157"/>
                  </a:cxn>
                  <a:cxn ang="0">
                    <a:pos x="60" y="151"/>
                  </a:cxn>
                  <a:cxn ang="0">
                    <a:pos x="61" y="132"/>
                  </a:cxn>
                  <a:cxn ang="0">
                    <a:pos x="59" y="113"/>
                  </a:cxn>
                  <a:cxn ang="0">
                    <a:pos x="56" y="94"/>
                  </a:cxn>
                  <a:cxn ang="0">
                    <a:pos x="53" y="74"/>
                  </a:cxn>
                  <a:cxn ang="0">
                    <a:pos x="49" y="56"/>
                  </a:cxn>
                  <a:cxn ang="0">
                    <a:pos x="48" y="53"/>
                  </a:cxn>
                  <a:cxn ang="0">
                    <a:pos x="47" y="51"/>
                  </a:cxn>
                  <a:cxn ang="0">
                    <a:pos x="46" y="48"/>
                  </a:cxn>
                  <a:cxn ang="0">
                    <a:pos x="46" y="45"/>
                  </a:cxn>
                  <a:cxn ang="0">
                    <a:pos x="46" y="42"/>
                  </a:cxn>
                  <a:cxn ang="0">
                    <a:pos x="50" y="38"/>
                  </a:cxn>
                  <a:cxn ang="0">
                    <a:pos x="54" y="33"/>
                  </a:cxn>
                  <a:cxn ang="0">
                    <a:pos x="57" y="29"/>
                  </a:cxn>
                  <a:cxn ang="0">
                    <a:pos x="59" y="23"/>
                  </a:cxn>
                  <a:cxn ang="0">
                    <a:pos x="58" y="16"/>
                  </a:cxn>
                  <a:cxn ang="0">
                    <a:pos x="82" y="6"/>
                  </a:cxn>
                  <a:cxn ang="0">
                    <a:pos x="109" y="1"/>
                  </a:cxn>
                  <a:cxn ang="0">
                    <a:pos x="137" y="0"/>
                  </a:cxn>
                  <a:cxn ang="0">
                    <a:pos x="165" y="3"/>
                  </a:cxn>
                  <a:cxn ang="0">
                    <a:pos x="190" y="10"/>
                  </a:cxn>
                  <a:cxn ang="0">
                    <a:pos x="190" y="9"/>
                  </a:cxn>
                </a:cxnLst>
                <a:rect l="0" t="0" r="r" b="b"/>
                <a:pathLst>
                  <a:path w="276" h="1026">
                    <a:moveTo>
                      <a:pt x="190" y="9"/>
                    </a:moveTo>
                    <a:lnTo>
                      <a:pt x="191" y="14"/>
                    </a:lnTo>
                    <a:lnTo>
                      <a:pt x="193" y="20"/>
                    </a:lnTo>
                    <a:lnTo>
                      <a:pt x="196" y="25"/>
                    </a:lnTo>
                    <a:lnTo>
                      <a:pt x="200" y="30"/>
                    </a:lnTo>
                    <a:lnTo>
                      <a:pt x="203" y="35"/>
                    </a:lnTo>
                    <a:lnTo>
                      <a:pt x="205" y="40"/>
                    </a:lnTo>
                    <a:lnTo>
                      <a:pt x="206" y="45"/>
                    </a:lnTo>
                    <a:lnTo>
                      <a:pt x="205" y="50"/>
                    </a:lnTo>
                    <a:lnTo>
                      <a:pt x="202" y="54"/>
                    </a:lnTo>
                    <a:lnTo>
                      <a:pt x="196" y="58"/>
                    </a:lnTo>
                    <a:lnTo>
                      <a:pt x="195" y="67"/>
                    </a:lnTo>
                    <a:lnTo>
                      <a:pt x="195" y="76"/>
                    </a:lnTo>
                    <a:lnTo>
                      <a:pt x="194" y="86"/>
                    </a:lnTo>
                    <a:lnTo>
                      <a:pt x="194" y="95"/>
                    </a:lnTo>
                    <a:lnTo>
                      <a:pt x="194" y="105"/>
                    </a:lnTo>
                    <a:lnTo>
                      <a:pt x="194" y="114"/>
                    </a:lnTo>
                    <a:lnTo>
                      <a:pt x="195" y="124"/>
                    </a:lnTo>
                    <a:lnTo>
                      <a:pt x="195" y="133"/>
                    </a:lnTo>
                    <a:lnTo>
                      <a:pt x="196" y="141"/>
                    </a:lnTo>
                    <a:lnTo>
                      <a:pt x="198" y="150"/>
                    </a:lnTo>
                    <a:lnTo>
                      <a:pt x="201" y="151"/>
                    </a:lnTo>
                    <a:lnTo>
                      <a:pt x="204" y="153"/>
                    </a:lnTo>
                    <a:lnTo>
                      <a:pt x="208" y="154"/>
                    </a:lnTo>
                    <a:lnTo>
                      <a:pt x="212" y="156"/>
                    </a:lnTo>
                    <a:lnTo>
                      <a:pt x="216" y="157"/>
                    </a:lnTo>
                    <a:lnTo>
                      <a:pt x="221" y="159"/>
                    </a:lnTo>
                    <a:lnTo>
                      <a:pt x="225" y="160"/>
                    </a:lnTo>
                    <a:lnTo>
                      <a:pt x="230" y="162"/>
                    </a:lnTo>
                    <a:lnTo>
                      <a:pt x="234" y="163"/>
                    </a:lnTo>
                    <a:lnTo>
                      <a:pt x="237" y="165"/>
                    </a:lnTo>
                    <a:lnTo>
                      <a:pt x="241" y="166"/>
                    </a:lnTo>
                    <a:lnTo>
                      <a:pt x="245" y="167"/>
                    </a:lnTo>
                    <a:lnTo>
                      <a:pt x="248" y="168"/>
                    </a:lnTo>
                    <a:lnTo>
                      <a:pt x="251" y="169"/>
                    </a:lnTo>
                    <a:lnTo>
                      <a:pt x="253" y="171"/>
                    </a:lnTo>
                    <a:lnTo>
                      <a:pt x="256" y="172"/>
                    </a:lnTo>
                    <a:lnTo>
                      <a:pt x="258" y="175"/>
                    </a:lnTo>
                    <a:lnTo>
                      <a:pt x="259" y="177"/>
                    </a:lnTo>
                    <a:lnTo>
                      <a:pt x="261" y="180"/>
                    </a:lnTo>
                    <a:lnTo>
                      <a:pt x="262" y="185"/>
                    </a:lnTo>
                    <a:lnTo>
                      <a:pt x="265" y="400"/>
                    </a:lnTo>
                    <a:lnTo>
                      <a:pt x="274" y="903"/>
                    </a:lnTo>
                    <a:lnTo>
                      <a:pt x="274" y="913"/>
                    </a:lnTo>
                    <a:lnTo>
                      <a:pt x="275" y="924"/>
                    </a:lnTo>
                    <a:lnTo>
                      <a:pt x="276" y="935"/>
                    </a:lnTo>
                    <a:lnTo>
                      <a:pt x="276" y="947"/>
                    </a:lnTo>
                    <a:lnTo>
                      <a:pt x="276" y="958"/>
                    </a:lnTo>
                    <a:lnTo>
                      <a:pt x="275" y="969"/>
                    </a:lnTo>
                    <a:lnTo>
                      <a:pt x="273" y="980"/>
                    </a:lnTo>
                    <a:lnTo>
                      <a:pt x="268" y="989"/>
                    </a:lnTo>
                    <a:lnTo>
                      <a:pt x="261" y="996"/>
                    </a:lnTo>
                    <a:lnTo>
                      <a:pt x="251" y="1002"/>
                    </a:lnTo>
                    <a:lnTo>
                      <a:pt x="231" y="1010"/>
                    </a:lnTo>
                    <a:lnTo>
                      <a:pt x="208" y="1017"/>
                    </a:lnTo>
                    <a:lnTo>
                      <a:pt x="185" y="1021"/>
                    </a:lnTo>
                    <a:lnTo>
                      <a:pt x="161" y="1025"/>
                    </a:lnTo>
                    <a:lnTo>
                      <a:pt x="137" y="1026"/>
                    </a:lnTo>
                    <a:lnTo>
                      <a:pt x="113" y="1025"/>
                    </a:lnTo>
                    <a:lnTo>
                      <a:pt x="90" y="1021"/>
                    </a:lnTo>
                    <a:lnTo>
                      <a:pt x="67" y="1016"/>
                    </a:lnTo>
                    <a:lnTo>
                      <a:pt x="45" y="1008"/>
                    </a:lnTo>
                    <a:lnTo>
                      <a:pt x="25" y="997"/>
                    </a:lnTo>
                    <a:lnTo>
                      <a:pt x="14" y="984"/>
                    </a:lnTo>
                    <a:lnTo>
                      <a:pt x="10" y="900"/>
                    </a:lnTo>
                    <a:lnTo>
                      <a:pt x="0" y="186"/>
                    </a:lnTo>
                    <a:lnTo>
                      <a:pt x="5" y="181"/>
                    </a:lnTo>
                    <a:lnTo>
                      <a:pt x="10" y="176"/>
                    </a:lnTo>
                    <a:lnTo>
                      <a:pt x="16" y="172"/>
                    </a:lnTo>
                    <a:lnTo>
                      <a:pt x="22" y="168"/>
                    </a:lnTo>
                    <a:lnTo>
                      <a:pt x="28" y="165"/>
                    </a:lnTo>
                    <a:lnTo>
                      <a:pt x="34" y="162"/>
                    </a:lnTo>
                    <a:lnTo>
                      <a:pt x="41" y="159"/>
                    </a:lnTo>
                    <a:lnTo>
                      <a:pt x="47" y="157"/>
                    </a:lnTo>
                    <a:lnTo>
                      <a:pt x="54" y="154"/>
                    </a:lnTo>
                    <a:lnTo>
                      <a:pt x="60" y="151"/>
                    </a:lnTo>
                    <a:lnTo>
                      <a:pt x="61" y="142"/>
                    </a:lnTo>
                    <a:lnTo>
                      <a:pt x="61" y="132"/>
                    </a:lnTo>
                    <a:lnTo>
                      <a:pt x="60" y="123"/>
                    </a:lnTo>
                    <a:lnTo>
                      <a:pt x="59" y="113"/>
                    </a:lnTo>
                    <a:lnTo>
                      <a:pt x="58" y="103"/>
                    </a:lnTo>
                    <a:lnTo>
                      <a:pt x="56" y="94"/>
                    </a:lnTo>
                    <a:lnTo>
                      <a:pt x="54" y="84"/>
                    </a:lnTo>
                    <a:lnTo>
                      <a:pt x="53" y="74"/>
                    </a:lnTo>
                    <a:lnTo>
                      <a:pt x="51" y="65"/>
                    </a:lnTo>
                    <a:lnTo>
                      <a:pt x="49" y="56"/>
                    </a:lnTo>
                    <a:lnTo>
                      <a:pt x="49" y="55"/>
                    </a:lnTo>
                    <a:lnTo>
                      <a:pt x="48" y="53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6" y="47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4" y="33"/>
                    </a:lnTo>
                    <a:lnTo>
                      <a:pt x="56" y="31"/>
                    </a:lnTo>
                    <a:lnTo>
                      <a:pt x="57" y="29"/>
                    </a:lnTo>
                    <a:lnTo>
                      <a:pt x="58" y="26"/>
                    </a:lnTo>
                    <a:lnTo>
                      <a:pt x="59" y="23"/>
                    </a:lnTo>
                    <a:lnTo>
                      <a:pt x="59" y="20"/>
                    </a:lnTo>
                    <a:lnTo>
                      <a:pt x="58" y="16"/>
                    </a:lnTo>
                    <a:lnTo>
                      <a:pt x="70" y="11"/>
                    </a:lnTo>
                    <a:lnTo>
                      <a:pt x="82" y="6"/>
                    </a:lnTo>
                    <a:lnTo>
                      <a:pt x="96" y="3"/>
                    </a:lnTo>
                    <a:lnTo>
                      <a:pt x="109" y="1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51" y="1"/>
                    </a:lnTo>
                    <a:lnTo>
                      <a:pt x="165" y="3"/>
                    </a:lnTo>
                    <a:lnTo>
                      <a:pt x="178" y="6"/>
                    </a:lnTo>
                    <a:lnTo>
                      <a:pt x="190" y="10"/>
                    </a:lnTo>
                    <a:lnTo>
                      <a:pt x="190" y="10"/>
                    </a:lnTo>
                    <a:lnTo>
                      <a:pt x="190" y="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12"/>
              <p:cNvSpPr>
                <a:spLocks/>
              </p:cNvSpPr>
              <p:nvPr/>
            </p:nvSpPr>
            <p:spPr bwMode="auto">
              <a:xfrm>
                <a:off x="4851" y="2432"/>
                <a:ext cx="112" cy="21"/>
              </a:xfrm>
              <a:custGeom>
                <a:avLst/>
                <a:gdLst/>
                <a:ahLst/>
                <a:cxnLst>
                  <a:cxn ang="0">
                    <a:pos x="112" y="7"/>
                  </a:cxn>
                  <a:cxn ang="0">
                    <a:pos x="110" y="14"/>
                  </a:cxn>
                  <a:cxn ang="0">
                    <a:pos x="100" y="13"/>
                  </a:cxn>
                  <a:cxn ang="0">
                    <a:pos x="89" y="12"/>
                  </a:cxn>
                  <a:cxn ang="0">
                    <a:pos x="78" y="12"/>
                  </a:cxn>
                  <a:cxn ang="0">
                    <a:pos x="67" y="12"/>
                  </a:cxn>
                  <a:cxn ang="0">
                    <a:pos x="55" y="13"/>
                  </a:cxn>
                  <a:cxn ang="0">
                    <a:pos x="44" y="13"/>
                  </a:cxn>
                  <a:cxn ang="0">
                    <a:pos x="33" y="15"/>
                  </a:cxn>
                  <a:cxn ang="0">
                    <a:pos x="23" y="16"/>
                  </a:cxn>
                  <a:cxn ang="0">
                    <a:pos x="12" y="18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2" y="11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7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14" y="4"/>
                  </a:cxn>
                  <a:cxn ang="0">
                    <a:pos x="24" y="3"/>
                  </a:cxn>
                  <a:cxn ang="0">
                    <a:pos x="34" y="1"/>
                  </a:cxn>
                  <a:cxn ang="0">
                    <a:pos x="44" y="1"/>
                  </a:cxn>
                  <a:cxn ang="0">
                    <a:pos x="53" y="0"/>
                  </a:cxn>
                  <a:cxn ang="0">
                    <a:pos x="63" y="0"/>
                  </a:cxn>
                  <a:cxn ang="0">
                    <a:pos x="73" y="0"/>
                  </a:cxn>
                  <a:cxn ang="0">
                    <a:pos x="83" y="1"/>
                  </a:cxn>
                  <a:cxn ang="0">
                    <a:pos x="93" y="2"/>
                  </a:cxn>
                  <a:cxn ang="0">
                    <a:pos x="102" y="4"/>
                  </a:cxn>
                  <a:cxn ang="0">
                    <a:pos x="112" y="7"/>
                  </a:cxn>
                  <a:cxn ang="0">
                    <a:pos x="112" y="7"/>
                  </a:cxn>
                </a:cxnLst>
                <a:rect l="0" t="0" r="r" b="b"/>
                <a:pathLst>
                  <a:path w="112" h="21">
                    <a:moveTo>
                      <a:pt x="112" y="7"/>
                    </a:moveTo>
                    <a:lnTo>
                      <a:pt x="110" y="14"/>
                    </a:lnTo>
                    <a:lnTo>
                      <a:pt x="100" y="13"/>
                    </a:lnTo>
                    <a:lnTo>
                      <a:pt x="89" y="12"/>
                    </a:lnTo>
                    <a:lnTo>
                      <a:pt x="78" y="12"/>
                    </a:lnTo>
                    <a:lnTo>
                      <a:pt x="67" y="12"/>
                    </a:lnTo>
                    <a:lnTo>
                      <a:pt x="55" y="13"/>
                    </a:lnTo>
                    <a:lnTo>
                      <a:pt x="44" y="13"/>
                    </a:lnTo>
                    <a:lnTo>
                      <a:pt x="33" y="15"/>
                    </a:lnTo>
                    <a:lnTo>
                      <a:pt x="23" y="16"/>
                    </a:lnTo>
                    <a:lnTo>
                      <a:pt x="12" y="18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24" y="3"/>
                    </a:lnTo>
                    <a:lnTo>
                      <a:pt x="34" y="1"/>
                    </a:lnTo>
                    <a:lnTo>
                      <a:pt x="44" y="1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3" y="1"/>
                    </a:lnTo>
                    <a:lnTo>
                      <a:pt x="93" y="2"/>
                    </a:lnTo>
                    <a:lnTo>
                      <a:pt x="102" y="4"/>
                    </a:lnTo>
                    <a:lnTo>
                      <a:pt x="112" y="7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13"/>
              <p:cNvSpPr>
                <a:spLocks/>
              </p:cNvSpPr>
              <p:nvPr/>
            </p:nvSpPr>
            <p:spPr bwMode="auto">
              <a:xfrm>
                <a:off x="4900" y="2449"/>
                <a:ext cx="3" cy="94"/>
              </a:xfrm>
              <a:custGeom>
                <a:avLst/>
                <a:gdLst/>
                <a:ahLst/>
                <a:cxnLst>
                  <a:cxn ang="0">
                    <a:pos x="3" y="94"/>
                  </a:cxn>
                  <a:cxn ang="0">
                    <a:pos x="2" y="86"/>
                  </a:cxn>
                  <a:cxn ang="0">
                    <a:pos x="1" y="78"/>
                  </a:cxn>
                  <a:cxn ang="0">
                    <a:pos x="0" y="69"/>
                  </a:cxn>
                  <a:cxn ang="0">
                    <a:pos x="0" y="59"/>
                  </a:cxn>
                  <a:cxn ang="0">
                    <a:pos x="0" y="49"/>
                  </a:cxn>
                  <a:cxn ang="0">
                    <a:pos x="0" y="39"/>
                  </a:cxn>
                  <a:cxn ang="0">
                    <a:pos x="0" y="29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2" y="9"/>
                  </a:cxn>
                  <a:cxn ang="0">
                    <a:pos x="2" y="19"/>
                  </a:cxn>
                  <a:cxn ang="0">
                    <a:pos x="3" y="28"/>
                  </a:cxn>
                  <a:cxn ang="0">
                    <a:pos x="3" y="39"/>
                  </a:cxn>
                  <a:cxn ang="0">
                    <a:pos x="3" y="49"/>
                  </a:cxn>
                  <a:cxn ang="0">
                    <a:pos x="3" y="59"/>
                  </a:cxn>
                  <a:cxn ang="0">
                    <a:pos x="3" y="69"/>
                  </a:cxn>
                  <a:cxn ang="0">
                    <a:pos x="3" y="78"/>
                  </a:cxn>
                  <a:cxn ang="0">
                    <a:pos x="3" y="87"/>
                  </a:cxn>
                  <a:cxn ang="0">
                    <a:pos x="3" y="94"/>
                  </a:cxn>
                  <a:cxn ang="0">
                    <a:pos x="3" y="94"/>
                  </a:cxn>
                  <a:cxn ang="0">
                    <a:pos x="3" y="94"/>
                  </a:cxn>
                </a:cxnLst>
                <a:rect l="0" t="0" r="r" b="b"/>
                <a:pathLst>
                  <a:path w="3" h="94">
                    <a:moveTo>
                      <a:pt x="3" y="94"/>
                    </a:moveTo>
                    <a:lnTo>
                      <a:pt x="2" y="86"/>
                    </a:lnTo>
                    <a:lnTo>
                      <a:pt x="1" y="78"/>
                    </a:lnTo>
                    <a:lnTo>
                      <a:pt x="0" y="69"/>
                    </a:lnTo>
                    <a:lnTo>
                      <a:pt x="0" y="5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2" y="19"/>
                    </a:lnTo>
                    <a:lnTo>
                      <a:pt x="3" y="28"/>
                    </a:lnTo>
                    <a:lnTo>
                      <a:pt x="3" y="39"/>
                    </a:lnTo>
                    <a:lnTo>
                      <a:pt x="3" y="49"/>
                    </a:lnTo>
                    <a:lnTo>
                      <a:pt x="3" y="59"/>
                    </a:lnTo>
                    <a:lnTo>
                      <a:pt x="3" y="69"/>
                    </a:lnTo>
                    <a:lnTo>
                      <a:pt x="3" y="78"/>
                    </a:lnTo>
                    <a:lnTo>
                      <a:pt x="3" y="87"/>
                    </a:lnTo>
                    <a:lnTo>
                      <a:pt x="3" y="94"/>
                    </a:lnTo>
                    <a:lnTo>
                      <a:pt x="3" y="94"/>
                    </a:lnTo>
                    <a:lnTo>
                      <a:pt x="3" y="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14"/>
              <p:cNvSpPr>
                <a:spLocks/>
              </p:cNvSpPr>
              <p:nvPr/>
            </p:nvSpPr>
            <p:spPr bwMode="auto">
              <a:xfrm>
                <a:off x="4908" y="2449"/>
                <a:ext cx="4" cy="9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0"/>
                  </a:cxn>
                  <a:cxn ang="0">
                    <a:pos x="4" y="19"/>
                  </a:cxn>
                  <a:cxn ang="0">
                    <a:pos x="4" y="29"/>
                  </a:cxn>
                  <a:cxn ang="0">
                    <a:pos x="4" y="39"/>
                  </a:cxn>
                  <a:cxn ang="0">
                    <a:pos x="4" y="49"/>
                  </a:cxn>
                  <a:cxn ang="0">
                    <a:pos x="4" y="59"/>
                  </a:cxn>
                  <a:cxn ang="0">
                    <a:pos x="4" y="68"/>
                  </a:cxn>
                  <a:cxn ang="0">
                    <a:pos x="4" y="77"/>
                  </a:cxn>
                  <a:cxn ang="0">
                    <a:pos x="4" y="86"/>
                  </a:cxn>
                  <a:cxn ang="0">
                    <a:pos x="4" y="94"/>
                  </a:cxn>
                  <a:cxn ang="0">
                    <a:pos x="3" y="85"/>
                  </a:cxn>
                  <a:cxn ang="0">
                    <a:pos x="2" y="75"/>
                  </a:cxn>
                  <a:cxn ang="0">
                    <a:pos x="1" y="66"/>
                  </a:cxn>
                  <a:cxn ang="0">
                    <a:pos x="1" y="56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0" y="26"/>
                  </a:cxn>
                  <a:cxn ang="0">
                    <a:pos x="0" y="17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94">
                    <a:moveTo>
                      <a:pt x="3" y="0"/>
                    </a:moveTo>
                    <a:lnTo>
                      <a:pt x="4" y="10"/>
                    </a:lnTo>
                    <a:lnTo>
                      <a:pt x="4" y="19"/>
                    </a:lnTo>
                    <a:lnTo>
                      <a:pt x="4" y="29"/>
                    </a:lnTo>
                    <a:lnTo>
                      <a:pt x="4" y="39"/>
                    </a:lnTo>
                    <a:lnTo>
                      <a:pt x="4" y="49"/>
                    </a:lnTo>
                    <a:lnTo>
                      <a:pt x="4" y="59"/>
                    </a:lnTo>
                    <a:lnTo>
                      <a:pt x="4" y="68"/>
                    </a:lnTo>
                    <a:lnTo>
                      <a:pt x="4" y="77"/>
                    </a:lnTo>
                    <a:lnTo>
                      <a:pt x="4" y="86"/>
                    </a:lnTo>
                    <a:lnTo>
                      <a:pt x="4" y="94"/>
                    </a:lnTo>
                    <a:lnTo>
                      <a:pt x="3" y="85"/>
                    </a:lnTo>
                    <a:lnTo>
                      <a:pt x="2" y="75"/>
                    </a:lnTo>
                    <a:lnTo>
                      <a:pt x="1" y="66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15"/>
              <p:cNvSpPr>
                <a:spLocks/>
              </p:cNvSpPr>
              <p:nvPr/>
            </p:nvSpPr>
            <p:spPr bwMode="auto">
              <a:xfrm>
                <a:off x="4918" y="2449"/>
                <a:ext cx="4" cy="92"/>
              </a:xfrm>
              <a:custGeom>
                <a:avLst/>
                <a:gdLst/>
                <a:ahLst/>
                <a:cxnLst>
                  <a:cxn ang="0">
                    <a:pos x="4" y="92"/>
                  </a:cxn>
                  <a:cxn ang="0">
                    <a:pos x="2" y="85"/>
                  </a:cxn>
                  <a:cxn ang="0">
                    <a:pos x="1" y="76"/>
                  </a:cxn>
                  <a:cxn ang="0">
                    <a:pos x="1" y="67"/>
                  </a:cxn>
                  <a:cxn ang="0">
                    <a:pos x="0" y="58"/>
                  </a:cxn>
                  <a:cxn ang="0">
                    <a:pos x="0" y="49"/>
                  </a:cxn>
                  <a:cxn ang="0">
                    <a:pos x="1" y="39"/>
                  </a:cxn>
                  <a:cxn ang="0">
                    <a:pos x="1" y="29"/>
                  </a:cxn>
                  <a:cxn ang="0">
                    <a:pos x="1" y="19"/>
                  </a:cxn>
                  <a:cxn ang="0">
                    <a:pos x="1" y="10"/>
                  </a:cxn>
                  <a:cxn ang="0">
                    <a:pos x="1" y="0"/>
                  </a:cxn>
                  <a:cxn ang="0">
                    <a:pos x="2" y="8"/>
                  </a:cxn>
                  <a:cxn ang="0">
                    <a:pos x="3" y="17"/>
                  </a:cxn>
                  <a:cxn ang="0">
                    <a:pos x="3" y="26"/>
                  </a:cxn>
                  <a:cxn ang="0">
                    <a:pos x="4" y="35"/>
                  </a:cxn>
                  <a:cxn ang="0">
                    <a:pos x="4" y="45"/>
                  </a:cxn>
                  <a:cxn ang="0">
                    <a:pos x="4" y="54"/>
                  </a:cxn>
                  <a:cxn ang="0">
                    <a:pos x="3" y="64"/>
                  </a:cxn>
                  <a:cxn ang="0">
                    <a:pos x="3" y="74"/>
                  </a:cxn>
                  <a:cxn ang="0">
                    <a:pos x="3" y="83"/>
                  </a:cxn>
                  <a:cxn ang="0">
                    <a:pos x="4" y="92"/>
                  </a:cxn>
                  <a:cxn ang="0">
                    <a:pos x="4" y="92"/>
                  </a:cxn>
                  <a:cxn ang="0">
                    <a:pos x="4" y="92"/>
                  </a:cxn>
                </a:cxnLst>
                <a:rect l="0" t="0" r="r" b="b"/>
                <a:pathLst>
                  <a:path w="4" h="92">
                    <a:moveTo>
                      <a:pt x="4" y="92"/>
                    </a:moveTo>
                    <a:lnTo>
                      <a:pt x="2" y="85"/>
                    </a:lnTo>
                    <a:lnTo>
                      <a:pt x="1" y="76"/>
                    </a:lnTo>
                    <a:lnTo>
                      <a:pt x="1" y="67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1" y="39"/>
                    </a:lnTo>
                    <a:lnTo>
                      <a:pt x="1" y="29"/>
                    </a:lnTo>
                    <a:lnTo>
                      <a:pt x="1" y="19"/>
                    </a:lnTo>
                    <a:lnTo>
                      <a:pt x="1" y="10"/>
                    </a:lnTo>
                    <a:lnTo>
                      <a:pt x="1" y="0"/>
                    </a:lnTo>
                    <a:lnTo>
                      <a:pt x="2" y="8"/>
                    </a:lnTo>
                    <a:lnTo>
                      <a:pt x="3" y="17"/>
                    </a:lnTo>
                    <a:lnTo>
                      <a:pt x="3" y="26"/>
                    </a:lnTo>
                    <a:lnTo>
                      <a:pt x="4" y="35"/>
                    </a:lnTo>
                    <a:lnTo>
                      <a:pt x="4" y="45"/>
                    </a:lnTo>
                    <a:lnTo>
                      <a:pt x="4" y="54"/>
                    </a:lnTo>
                    <a:lnTo>
                      <a:pt x="3" y="64"/>
                    </a:lnTo>
                    <a:lnTo>
                      <a:pt x="3" y="74"/>
                    </a:lnTo>
                    <a:lnTo>
                      <a:pt x="3" y="83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4" y="9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16"/>
              <p:cNvSpPr>
                <a:spLocks/>
              </p:cNvSpPr>
              <p:nvPr/>
            </p:nvSpPr>
            <p:spPr bwMode="auto">
              <a:xfrm>
                <a:off x="4927" y="2449"/>
                <a:ext cx="2" cy="92"/>
              </a:xfrm>
              <a:custGeom>
                <a:avLst/>
                <a:gdLst/>
                <a:ahLst/>
                <a:cxnLst>
                  <a:cxn ang="0">
                    <a:pos x="2" y="92"/>
                  </a:cxn>
                  <a:cxn ang="0">
                    <a:pos x="0" y="0"/>
                  </a:cxn>
                  <a:cxn ang="0">
                    <a:pos x="2" y="89"/>
                  </a:cxn>
                  <a:cxn ang="0">
                    <a:pos x="2" y="92"/>
                  </a:cxn>
                  <a:cxn ang="0">
                    <a:pos x="2" y="92"/>
                  </a:cxn>
                  <a:cxn ang="0">
                    <a:pos x="2" y="92"/>
                  </a:cxn>
                </a:cxnLst>
                <a:rect l="0" t="0" r="r" b="b"/>
                <a:pathLst>
                  <a:path w="2" h="92">
                    <a:moveTo>
                      <a:pt x="2" y="92"/>
                    </a:moveTo>
                    <a:lnTo>
                      <a:pt x="0" y="0"/>
                    </a:lnTo>
                    <a:lnTo>
                      <a:pt x="2" y="89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9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17"/>
              <p:cNvSpPr>
                <a:spLocks/>
              </p:cNvSpPr>
              <p:nvPr/>
            </p:nvSpPr>
            <p:spPr bwMode="auto">
              <a:xfrm>
                <a:off x="4966" y="2449"/>
                <a:ext cx="7" cy="37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5" y="9"/>
                  </a:cxn>
                  <a:cxn ang="0">
                    <a:pos x="4" y="12"/>
                  </a:cxn>
                  <a:cxn ang="0">
                    <a:pos x="3" y="14"/>
                  </a:cxn>
                  <a:cxn ang="0">
                    <a:pos x="1" y="17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0" y="37"/>
                  </a:cxn>
                  <a:cxn ang="0">
                    <a:pos x="0" y="33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7" y="8"/>
                  </a:cxn>
                  <a:cxn ang="0">
                    <a:pos x="7" y="8"/>
                  </a:cxn>
                </a:cxnLst>
                <a:rect l="0" t="0" r="r" b="b"/>
                <a:pathLst>
                  <a:path w="7" h="37">
                    <a:moveTo>
                      <a:pt x="7" y="8"/>
                    </a:moveTo>
                    <a:lnTo>
                      <a:pt x="5" y="9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18"/>
              <p:cNvSpPr>
                <a:spLocks/>
              </p:cNvSpPr>
              <p:nvPr/>
            </p:nvSpPr>
            <p:spPr bwMode="auto">
              <a:xfrm>
                <a:off x="4883" y="2452"/>
                <a:ext cx="5" cy="91"/>
              </a:xfrm>
              <a:custGeom>
                <a:avLst/>
                <a:gdLst/>
                <a:ahLst/>
                <a:cxnLst>
                  <a:cxn ang="0">
                    <a:pos x="5" y="91"/>
                  </a:cxn>
                  <a:cxn ang="0">
                    <a:pos x="3" y="9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91"/>
                  </a:cxn>
                  <a:cxn ang="0">
                    <a:pos x="5" y="91"/>
                  </a:cxn>
                  <a:cxn ang="0">
                    <a:pos x="5" y="91"/>
                  </a:cxn>
                </a:cxnLst>
                <a:rect l="0" t="0" r="r" b="b"/>
                <a:pathLst>
                  <a:path w="5" h="91">
                    <a:moveTo>
                      <a:pt x="5" y="91"/>
                    </a:moveTo>
                    <a:lnTo>
                      <a:pt x="3" y="9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91"/>
                    </a:lnTo>
                    <a:lnTo>
                      <a:pt x="5" y="91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519"/>
              <p:cNvSpPr>
                <a:spLocks/>
              </p:cNvSpPr>
              <p:nvPr/>
            </p:nvSpPr>
            <p:spPr bwMode="auto">
              <a:xfrm>
                <a:off x="4892" y="2452"/>
                <a:ext cx="4" cy="88"/>
              </a:xfrm>
              <a:custGeom>
                <a:avLst/>
                <a:gdLst/>
                <a:ahLst/>
                <a:cxnLst>
                  <a:cxn ang="0">
                    <a:pos x="3" y="88"/>
                  </a:cxn>
                  <a:cxn ang="0">
                    <a:pos x="2" y="81"/>
                  </a:cxn>
                  <a:cxn ang="0">
                    <a:pos x="1" y="73"/>
                  </a:cxn>
                  <a:cxn ang="0">
                    <a:pos x="1" y="65"/>
                  </a:cxn>
                  <a:cxn ang="0">
                    <a:pos x="0" y="56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1" y="27"/>
                  </a:cxn>
                  <a:cxn ang="0">
                    <a:pos x="1" y="17"/>
                  </a:cxn>
                  <a:cxn ang="0">
                    <a:pos x="1" y="8"/>
                  </a:cxn>
                  <a:cxn ang="0">
                    <a:pos x="0" y="0"/>
                  </a:cxn>
                  <a:cxn ang="0">
                    <a:pos x="4" y="88"/>
                  </a:cxn>
                  <a:cxn ang="0">
                    <a:pos x="4" y="88"/>
                  </a:cxn>
                  <a:cxn ang="0">
                    <a:pos x="3" y="88"/>
                  </a:cxn>
                </a:cxnLst>
                <a:rect l="0" t="0" r="r" b="b"/>
                <a:pathLst>
                  <a:path w="4" h="88">
                    <a:moveTo>
                      <a:pt x="3" y="88"/>
                    </a:moveTo>
                    <a:lnTo>
                      <a:pt x="2" y="81"/>
                    </a:lnTo>
                    <a:lnTo>
                      <a:pt x="1" y="73"/>
                    </a:lnTo>
                    <a:lnTo>
                      <a:pt x="1" y="65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1" y="17"/>
                    </a:lnTo>
                    <a:lnTo>
                      <a:pt x="1" y="8"/>
                    </a:lnTo>
                    <a:lnTo>
                      <a:pt x="0" y="0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3" y="8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520"/>
              <p:cNvSpPr>
                <a:spLocks/>
              </p:cNvSpPr>
              <p:nvPr/>
            </p:nvSpPr>
            <p:spPr bwMode="auto">
              <a:xfrm>
                <a:off x="4935" y="2451"/>
                <a:ext cx="2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9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89">
                    <a:moveTo>
                      <a:pt x="0" y="0"/>
                    </a:moveTo>
                    <a:lnTo>
                      <a:pt x="2" y="89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521"/>
              <p:cNvSpPr>
                <a:spLocks/>
              </p:cNvSpPr>
              <p:nvPr/>
            </p:nvSpPr>
            <p:spPr bwMode="auto">
              <a:xfrm>
                <a:off x="4943" y="2451"/>
                <a:ext cx="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87"/>
                  </a:cxn>
                  <a:cxn ang="0">
                    <a:pos x="0" y="87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87">
                    <a:moveTo>
                      <a:pt x="0" y="0"/>
                    </a:moveTo>
                    <a:lnTo>
                      <a:pt x="2" y="1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522"/>
              <p:cNvSpPr>
                <a:spLocks/>
              </p:cNvSpPr>
              <p:nvPr/>
            </p:nvSpPr>
            <p:spPr bwMode="auto">
              <a:xfrm>
                <a:off x="4876" y="2453"/>
                <a:ext cx="3" cy="80"/>
              </a:xfrm>
              <a:custGeom>
                <a:avLst/>
                <a:gdLst/>
                <a:ahLst/>
                <a:cxnLst>
                  <a:cxn ang="0">
                    <a:pos x="2" y="79"/>
                  </a:cxn>
                  <a:cxn ang="0">
                    <a:pos x="2" y="71"/>
                  </a:cxn>
                  <a:cxn ang="0">
                    <a:pos x="2" y="63"/>
                  </a:cxn>
                  <a:cxn ang="0">
                    <a:pos x="1" y="55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" y="7"/>
                  </a:cxn>
                  <a:cxn ang="0">
                    <a:pos x="2" y="15"/>
                  </a:cxn>
                  <a:cxn ang="0">
                    <a:pos x="3" y="24"/>
                  </a:cxn>
                  <a:cxn ang="0">
                    <a:pos x="3" y="33"/>
                  </a:cxn>
                  <a:cxn ang="0">
                    <a:pos x="3" y="42"/>
                  </a:cxn>
                  <a:cxn ang="0">
                    <a:pos x="3" y="51"/>
                  </a:cxn>
                  <a:cxn ang="0">
                    <a:pos x="3" y="59"/>
                  </a:cxn>
                  <a:cxn ang="0">
                    <a:pos x="2" y="67"/>
                  </a:cxn>
                  <a:cxn ang="0">
                    <a:pos x="2" y="74"/>
                  </a:cxn>
                  <a:cxn ang="0">
                    <a:pos x="2" y="80"/>
                  </a:cxn>
                  <a:cxn ang="0">
                    <a:pos x="2" y="80"/>
                  </a:cxn>
                  <a:cxn ang="0">
                    <a:pos x="2" y="79"/>
                  </a:cxn>
                </a:cxnLst>
                <a:rect l="0" t="0" r="r" b="b"/>
                <a:pathLst>
                  <a:path w="3" h="80">
                    <a:moveTo>
                      <a:pt x="2" y="79"/>
                    </a:moveTo>
                    <a:lnTo>
                      <a:pt x="2" y="71"/>
                    </a:lnTo>
                    <a:lnTo>
                      <a:pt x="2" y="63"/>
                    </a:lnTo>
                    <a:lnTo>
                      <a:pt x="1" y="55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2" y="15"/>
                    </a:lnTo>
                    <a:lnTo>
                      <a:pt x="3" y="24"/>
                    </a:lnTo>
                    <a:lnTo>
                      <a:pt x="3" y="33"/>
                    </a:lnTo>
                    <a:lnTo>
                      <a:pt x="3" y="42"/>
                    </a:lnTo>
                    <a:lnTo>
                      <a:pt x="3" y="51"/>
                    </a:lnTo>
                    <a:lnTo>
                      <a:pt x="3" y="59"/>
                    </a:lnTo>
                    <a:lnTo>
                      <a:pt x="2" y="67"/>
                    </a:lnTo>
                    <a:lnTo>
                      <a:pt x="2" y="7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23"/>
              <p:cNvSpPr>
                <a:spLocks/>
              </p:cNvSpPr>
              <p:nvPr/>
            </p:nvSpPr>
            <p:spPr bwMode="auto">
              <a:xfrm>
                <a:off x="4950" y="2453"/>
                <a:ext cx="2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66">
                    <a:moveTo>
                      <a:pt x="0" y="0"/>
                    </a:moveTo>
                    <a:lnTo>
                      <a:pt x="2" y="0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524"/>
              <p:cNvSpPr>
                <a:spLocks/>
              </p:cNvSpPr>
              <p:nvPr/>
            </p:nvSpPr>
            <p:spPr bwMode="auto">
              <a:xfrm>
                <a:off x="4868" y="2455"/>
                <a:ext cx="5" cy="90"/>
              </a:xfrm>
              <a:custGeom>
                <a:avLst/>
                <a:gdLst/>
                <a:ahLst/>
                <a:cxnLst>
                  <a:cxn ang="0">
                    <a:pos x="4" y="90"/>
                  </a:cxn>
                  <a:cxn ang="0">
                    <a:pos x="4" y="82"/>
                  </a:cxn>
                  <a:cxn ang="0">
                    <a:pos x="4" y="73"/>
                  </a:cxn>
                  <a:cxn ang="0">
                    <a:pos x="3" y="64"/>
                  </a:cxn>
                  <a:cxn ang="0">
                    <a:pos x="2" y="55"/>
                  </a:cxn>
                  <a:cxn ang="0">
                    <a:pos x="2" y="46"/>
                  </a:cxn>
                  <a:cxn ang="0">
                    <a:pos x="2" y="36"/>
                  </a:cxn>
                  <a:cxn ang="0">
                    <a:pos x="1" y="27"/>
                  </a:cxn>
                  <a:cxn ang="0">
                    <a:pos x="1" y="17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5" y="90"/>
                  </a:cxn>
                  <a:cxn ang="0">
                    <a:pos x="5" y="90"/>
                  </a:cxn>
                  <a:cxn ang="0">
                    <a:pos x="4" y="90"/>
                  </a:cxn>
                </a:cxnLst>
                <a:rect l="0" t="0" r="r" b="b"/>
                <a:pathLst>
                  <a:path w="5" h="90">
                    <a:moveTo>
                      <a:pt x="4" y="90"/>
                    </a:moveTo>
                    <a:lnTo>
                      <a:pt x="4" y="82"/>
                    </a:lnTo>
                    <a:lnTo>
                      <a:pt x="4" y="73"/>
                    </a:lnTo>
                    <a:lnTo>
                      <a:pt x="3" y="64"/>
                    </a:lnTo>
                    <a:lnTo>
                      <a:pt x="2" y="55"/>
                    </a:lnTo>
                    <a:lnTo>
                      <a:pt x="2" y="46"/>
                    </a:lnTo>
                    <a:lnTo>
                      <a:pt x="2" y="36"/>
                    </a:lnTo>
                    <a:lnTo>
                      <a:pt x="1" y="27"/>
                    </a:lnTo>
                    <a:lnTo>
                      <a:pt x="1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4" y="9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525"/>
              <p:cNvSpPr>
                <a:spLocks/>
              </p:cNvSpPr>
              <p:nvPr/>
            </p:nvSpPr>
            <p:spPr bwMode="auto">
              <a:xfrm>
                <a:off x="4844" y="2458"/>
                <a:ext cx="2" cy="35"/>
              </a:xfrm>
              <a:custGeom>
                <a:avLst/>
                <a:gdLst/>
                <a:ahLst/>
                <a:cxnLst>
                  <a:cxn ang="0">
                    <a:pos x="2" y="35"/>
                  </a:cxn>
                  <a:cxn ang="0">
                    <a:pos x="2" y="31"/>
                  </a:cxn>
                  <a:cxn ang="0">
                    <a:pos x="2" y="27"/>
                  </a:cxn>
                  <a:cxn ang="0">
                    <a:pos x="1" y="24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2" y="35"/>
                  </a:cxn>
                  <a:cxn ang="0">
                    <a:pos x="2" y="35"/>
                  </a:cxn>
                  <a:cxn ang="0">
                    <a:pos x="2" y="35"/>
                  </a:cxn>
                </a:cxnLst>
                <a:rect l="0" t="0" r="r" b="b"/>
                <a:pathLst>
                  <a:path w="2" h="35">
                    <a:moveTo>
                      <a:pt x="2" y="35"/>
                    </a:moveTo>
                    <a:lnTo>
                      <a:pt x="2" y="31"/>
                    </a:lnTo>
                    <a:lnTo>
                      <a:pt x="2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26"/>
              <p:cNvSpPr>
                <a:spLocks/>
              </p:cNvSpPr>
              <p:nvPr/>
            </p:nvSpPr>
            <p:spPr bwMode="auto">
              <a:xfrm>
                <a:off x="4862" y="2458"/>
                <a:ext cx="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lnTo>
                      <a:pt x="1" y="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527"/>
              <p:cNvSpPr>
                <a:spLocks/>
              </p:cNvSpPr>
              <p:nvPr/>
            </p:nvSpPr>
            <p:spPr bwMode="auto">
              <a:xfrm>
                <a:off x="4957" y="2460"/>
                <a:ext cx="1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66">
                    <a:moveTo>
                      <a:pt x="0" y="0"/>
                    </a:moveTo>
                    <a:lnTo>
                      <a:pt x="1" y="0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528"/>
              <p:cNvSpPr>
                <a:spLocks/>
              </p:cNvSpPr>
              <p:nvPr/>
            </p:nvSpPr>
            <p:spPr bwMode="auto">
              <a:xfrm>
                <a:off x="4863" y="2479"/>
                <a:ext cx="2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0">
                    <a:moveTo>
                      <a:pt x="0" y="0"/>
                    </a:moveTo>
                    <a:lnTo>
                      <a:pt x="2" y="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29"/>
              <p:cNvSpPr>
                <a:spLocks/>
              </p:cNvSpPr>
              <p:nvPr/>
            </p:nvSpPr>
            <p:spPr bwMode="auto">
              <a:xfrm>
                <a:off x="4851" y="2481"/>
                <a:ext cx="2" cy="12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30"/>
              <p:cNvSpPr>
                <a:spLocks/>
              </p:cNvSpPr>
              <p:nvPr/>
            </p:nvSpPr>
            <p:spPr bwMode="auto">
              <a:xfrm>
                <a:off x="4863" y="2512"/>
                <a:ext cx="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1">
                    <a:moveTo>
                      <a:pt x="0" y="0"/>
                    </a:moveTo>
                    <a:lnTo>
                      <a:pt x="2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531"/>
              <p:cNvSpPr>
                <a:spLocks/>
              </p:cNvSpPr>
              <p:nvPr/>
            </p:nvSpPr>
            <p:spPr bwMode="auto">
              <a:xfrm>
                <a:off x="4964" y="2512"/>
                <a:ext cx="2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33"/>
                  </a:cxn>
                  <a:cxn ang="0">
                    <a:pos x="1" y="3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3">
                    <a:moveTo>
                      <a:pt x="0" y="0"/>
                    </a:moveTo>
                    <a:lnTo>
                      <a:pt x="2" y="0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532"/>
              <p:cNvSpPr>
                <a:spLocks/>
              </p:cNvSpPr>
              <p:nvPr/>
            </p:nvSpPr>
            <p:spPr bwMode="auto">
              <a:xfrm>
                <a:off x="4957" y="2529"/>
                <a:ext cx="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1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533"/>
              <p:cNvSpPr>
                <a:spLocks/>
              </p:cNvSpPr>
              <p:nvPr/>
            </p:nvSpPr>
            <p:spPr bwMode="auto">
              <a:xfrm>
                <a:off x="4854" y="2543"/>
                <a:ext cx="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34"/>
              <p:cNvSpPr>
                <a:spLocks/>
              </p:cNvSpPr>
              <p:nvPr/>
            </p:nvSpPr>
            <p:spPr bwMode="auto">
              <a:xfrm>
                <a:off x="4855" y="2548"/>
                <a:ext cx="110" cy="14"/>
              </a:xfrm>
              <a:custGeom>
                <a:avLst/>
                <a:gdLst/>
                <a:ahLst/>
                <a:cxnLst>
                  <a:cxn ang="0">
                    <a:pos x="109" y="9"/>
                  </a:cxn>
                  <a:cxn ang="0">
                    <a:pos x="99" y="8"/>
                  </a:cxn>
                  <a:cxn ang="0">
                    <a:pos x="88" y="7"/>
                  </a:cxn>
                  <a:cxn ang="0">
                    <a:pos x="78" y="6"/>
                  </a:cxn>
                  <a:cxn ang="0">
                    <a:pos x="66" y="6"/>
                  </a:cxn>
                  <a:cxn ang="0">
                    <a:pos x="55" y="6"/>
                  </a:cxn>
                  <a:cxn ang="0">
                    <a:pos x="44" y="7"/>
                  </a:cxn>
                  <a:cxn ang="0">
                    <a:pos x="33" y="8"/>
                  </a:cxn>
                  <a:cxn ang="0">
                    <a:pos x="22" y="9"/>
                  </a:cxn>
                  <a:cxn ang="0">
                    <a:pos x="11" y="12"/>
                  </a:cxn>
                  <a:cxn ang="0">
                    <a:pos x="0" y="14"/>
                  </a:cxn>
                  <a:cxn ang="0">
                    <a:pos x="9" y="9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1"/>
                  </a:cxn>
                  <a:cxn ang="0">
                    <a:pos x="52" y="0"/>
                  </a:cxn>
                  <a:cxn ang="0">
                    <a:pos x="63" y="0"/>
                  </a:cxn>
                  <a:cxn ang="0">
                    <a:pos x="74" y="1"/>
                  </a:cxn>
                  <a:cxn ang="0">
                    <a:pos x="85" y="2"/>
                  </a:cxn>
                  <a:cxn ang="0">
                    <a:pos x="96" y="3"/>
                  </a:cxn>
                  <a:cxn ang="0">
                    <a:pos x="106" y="6"/>
                  </a:cxn>
                  <a:cxn ang="0">
                    <a:pos x="110" y="9"/>
                  </a:cxn>
                  <a:cxn ang="0">
                    <a:pos x="110" y="9"/>
                  </a:cxn>
                  <a:cxn ang="0">
                    <a:pos x="109" y="9"/>
                  </a:cxn>
                </a:cxnLst>
                <a:rect l="0" t="0" r="r" b="b"/>
                <a:pathLst>
                  <a:path w="110" h="14">
                    <a:moveTo>
                      <a:pt x="109" y="9"/>
                    </a:moveTo>
                    <a:lnTo>
                      <a:pt x="99" y="8"/>
                    </a:lnTo>
                    <a:lnTo>
                      <a:pt x="88" y="7"/>
                    </a:lnTo>
                    <a:lnTo>
                      <a:pt x="78" y="6"/>
                    </a:lnTo>
                    <a:lnTo>
                      <a:pt x="66" y="6"/>
                    </a:lnTo>
                    <a:lnTo>
                      <a:pt x="55" y="6"/>
                    </a:lnTo>
                    <a:lnTo>
                      <a:pt x="44" y="7"/>
                    </a:lnTo>
                    <a:lnTo>
                      <a:pt x="33" y="8"/>
                    </a:lnTo>
                    <a:lnTo>
                      <a:pt x="22" y="9"/>
                    </a:lnTo>
                    <a:lnTo>
                      <a:pt x="11" y="12"/>
                    </a:lnTo>
                    <a:lnTo>
                      <a:pt x="0" y="14"/>
                    </a:lnTo>
                    <a:lnTo>
                      <a:pt x="9" y="9"/>
                    </a:lnTo>
                    <a:lnTo>
                      <a:pt x="19" y="5"/>
                    </a:lnTo>
                    <a:lnTo>
                      <a:pt x="30" y="3"/>
                    </a:lnTo>
                    <a:lnTo>
                      <a:pt x="40" y="1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4" y="1"/>
                    </a:lnTo>
                    <a:lnTo>
                      <a:pt x="85" y="2"/>
                    </a:lnTo>
                    <a:lnTo>
                      <a:pt x="96" y="3"/>
                    </a:lnTo>
                    <a:lnTo>
                      <a:pt x="106" y="6"/>
                    </a:lnTo>
                    <a:lnTo>
                      <a:pt x="110" y="9"/>
                    </a:lnTo>
                    <a:lnTo>
                      <a:pt x="110" y="9"/>
                    </a:lnTo>
                    <a:lnTo>
                      <a:pt x="109" y="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35"/>
              <p:cNvSpPr>
                <a:spLocks/>
              </p:cNvSpPr>
              <p:nvPr/>
            </p:nvSpPr>
            <p:spPr bwMode="auto">
              <a:xfrm>
                <a:off x="4808" y="2568"/>
                <a:ext cx="203" cy="27"/>
              </a:xfrm>
              <a:custGeom>
                <a:avLst/>
                <a:gdLst/>
                <a:ahLst/>
                <a:cxnLst>
                  <a:cxn ang="0">
                    <a:pos x="202" y="20"/>
                  </a:cxn>
                  <a:cxn ang="0">
                    <a:pos x="183" y="17"/>
                  </a:cxn>
                  <a:cxn ang="0">
                    <a:pos x="163" y="15"/>
                  </a:cxn>
                  <a:cxn ang="0">
                    <a:pos x="142" y="14"/>
                  </a:cxn>
                  <a:cxn ang="0">
                    <a:pos x="121" y="13"/>
                  </a:cxn>
                  <a:cxn ang="0">
                    <a:pos x="101" y="13"/>
                  </a:cxn>
                  <a:cxn ang="0">
                    <a:pos x="80" y="14"/>
                  </a:cxn>
                  <a:cxn ang="0">
                    <a:pos x="60" y="16"/>
                  </a:cxn>
                  <a:cxn ang="0">
                    <a:pos x="39" y="19"/>
                  </a:cxn>
                  <a:cxn ang="0">
                    <a:pos x="20" y="23"/>
                  </a:cxn>
                  <a:cxn ang="0">
                    <a:pos x="0" y="27"/>
                  </a:cxn>
                  <a:cxn ang="0">
                    <a:pos x="18" y="19"/>
                  </a:cxn>
                  <a:cxn ang="0">
                    <a:pos x="37" y="12"/>
                  </a:cxn>
                  <a:cxn ang="0">
                    <a:pos x="58" y="6"/>
                  </a:cxn>
                  <a:cxn ang="0">
                    <a:pos x="79" y="2"/>
                  </a:cxn>
                  <a:cxn ang="0">
                    <a:pos x="100" y="0"/>
                  </a:cxn>
                  <a:cxn ang="0">
                    <a:pos x="122" y="0"/>
                  </a:cxn>
                  <a:cxn ang="0">
                    <a:pos x="143" y="2"/>
                  </a:cxn>
                  <a:cxn ang="0">
                    <a:pos x="164" y="6"/>
                  </a:cxn>
                  <a:cxn ang="0">
                    <a:pos x="184" y="12"/>
                  </a:cxn>
                  <a:cxn ang="0">
                    <a:pos x="203" y="20"/>
                  </a:cxn>
                  <a:cxn ang="0">
                    <a:pos x="203" y="20"/>
                  </a:cxn>
                  <a:cxn ang="0">
                    <a:pos x="202" y="20"/>
                  </a:cxn>
                </a:cxnLst>
                <a:rect l="0" t="0" r="r" b="b"/>
                <a:pathLst>
                  <a:path w="203" h="27">
                    <a:moveTo>
                      <a:pt x="202" y="20"/>
                    </a:moveTo>
                    <a:lnTo>
                      <a:pt x="183" y="17"/>
                    </a:lnTo>
                    <a:lnTo>
                      <a:pt x="163" y="15"/>
                    </a:lnTo>
                    <a:lnTo>
                      <a:pt x="142" y="14"/>
                    </a:lnTo>
                    <a:lnTo>
                      <a:pt x="121" y="13"/>
                    </a:lnTo>
                    <a:lnTo>
                      <a:pt x="101" y="13"/>
                    </a:lnTo>
                    <a:lnTo>
                      <a:pt x="80" y="14"/>
                    </a:lnTo>
                    <a:lnTo>
                      <a:pt x="60" y="16"/>
                    </a:lnTo>
                    <a:lnTo>
                      <a:pt x="39" y="19"/>
                    </a:lnTo>
                    <a:lnTo>
                      <a:pt x="20" y="23"/>
                    </a:lnTo>
                    <a:lnTo>
                      <a:pt x="0" y="27"/>
                    </a:lnTo>
                    <a:lnTo>
                      <a:pt x="18" y="19"/>
                    </a:lnTo>
                    <a:lnTo>
                      <a:pt x="37" y="12"/>
                    </a:lnTo>
                    <a:lnTo>
                      <a:pt x="58" y="6"/>
                    </a:lnTo>
                    <a:lnTo>
                      <a:pt x="79" y="2"/>
                    </a:lnTo>
                    <a:lnTo>
                      <a:pt x="100" y="0"/>
                    </a:lnTo>
                    <a:lnTo>
                      <a:pt x="122" y="0"/>
                    </a:lnTo>
                    <a:lnTo>
                      <a:pt x="143" y="2"/>
                    </a:lnTo>
                    <a:lnTo>
                      <a:pt x="164" y="6"/>
                    </a:lnTo>
                    <a:lnTo>
                      <a:pt x="184" y="12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2" y="20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36"/>
              <p:cNvSpPr>
                <a:spLocks/>
              </p:cNvSpPr>
              <p:nvPr/>
            </p:nvSpPr>
            <p:spPr bwMode="auto">
              <a:xfrm>
                <a:off x="4790" y="2588"/>
                <a:ext cx="224" cy="47"/>
              </a:xfrm>
              <a:custGeom>
                <a:avLst/>
                <a:gdLst/>
                <a:ahLst/>
                <a:cxnLst>
                  <a:cxn ang="0">
                    <a:pos x="224" y="9"/>
                  </a:cxn>
                  <a:cxn ang="0">
                    <a:pos x="223" y="10"/>
                  </a:cxn>
                  <a:cxn ang="0">
                    <a:pos x="221" y="12"/>
                  </a:cxn>
                  <a:cxn ang="0">
                    <a:pos x="220" y="14"/>
                  </a:cxn>
                  <a:cxn ang="0">
                    <a:pos x="219" y="17"/>
                  </a:cxn>
                  <a:cxn ang="0">
                    <a:pos x="218" y="20"/>
                  </a:cxn>
                  <a:cxn ang="0">
                    <a:pos x="217" y="23"/>
                  </a:cxn>
                  <a:cxn ang="0">
                    <a:pos x="217" y="26"/>
                  </a:cxn>
                  <a:cxn ang="0">
                    <a:pos x="218" y="29"/>
                  </a:cxn>
                  <a:cxn ang="0">
                    <a:pos x="219" y="31"/>
                  </a:cxn>
                  <a:cxn ang="0">
                    <a:pos x="221" y="33"/>
                  </a:cxn>
                  <a:cxn ang="0">
                    <a:pos x="199" y="31"/>
                  </a:cxn>
                  <a:cxn ang="0">
                    <a:pos x="177" y="29"/>
                  </a:cxn>
                  <a:cxn ang="0">
                    <a:pos x="155" y="27"/>
                  </a:cxn>
                  <a:cxn ang="0">
                    <a:pos x="132" y="26"/>
                  </a:cxn>
                  <a:cxn ang="0">
                    <a:pos x="109" y="27"/>
                  </a:cxn>
                  <a:cxn ang="0">
                    <a:pos x="87" y="28"/>
                  </a:cxn>
                  <a:cxn ang="0">
                    <a:pos x="64" y="31"/>
                  </a:cxn>
                  <a:cxn ang="0">
                    <a:pos x="43" y="35"/>
                  </a:cxn>
                  <a:cxn ang="0">
                    <a:pos x="22" y="40"/>
                  </a:cxn>
                  <a:cxn ang="0">
                    <a:pos x="2" y="47"/>
                  </a:cxn>
                  <a:cxn ang="0">
                    <a:pos x="0" y="42"/>
                  </a:cxn>
                  <a:cxn ang="0">
                    <a:pos x="0" y="37"/>
                  </a:cxn>
                  <a:cxn ang="0">
                    <a:pos x="1" y="32"/>
                  </a:cxn>
                  <a:cxn ang="0">
                    <a:pos x="2" y="28"/>
                  </a:cxn>
                  <a:cxn ang="0">
                    <a:pos x="4" y="25"/>
                  </a:cxn>
                  <a:cxn ang="0">
                    <a:pos x="7" y="22"/>
                  </a:cxn>
                  <a:cxn ang="0">
                    <a:pos x="10" y="19"/>
                  </a:cxn>
                  <a:cxn ang="0">
                    <a:pos x="14" y="17"/>
                  </a:cxn>
                  <a:cxn ang="0">
                    <a:pos x="17" y="15"/>
                  </a:cxn>
                  <a:cxn ang="0">
                    <a:pos x="21" y="14"/>
                  </a:cxn>
                  <a:cxn ang="0">
                    <a:pos x="40" y="9"/>
                  </a:cxn>
                  <a:cxn ang="0">
                    <a:pos x="60" y="5"/>
                  </a:cxn>
                  <a:cxn ang="0">
                    <a:pos x="80" y="3"/>
                  </a:cxn>
                  <a:cxn ang="0">
                    <a:pos x="101" y="1"/>
                  </a:cxn>
                  <a:cxn ang="0">
                    <a:pos x="122" y="0"/>
                  </a:cxn>
                  <a:cxn ang="0">
                    <a:pos x="142" y="0"/>
                  </a:cxn>
                  <a:cxn ang="0">
                    <a:pos x="163" y="1"/>
                  </a:cxn>
                  <a:cxn ang="0">
                    <a:pos x="183" y="3"/>
                  </a:cxn>
                  <a:cxn ang="0">
                    <a:pos x="204" y="5"/>
                  </a:cxn>
                  <a:cxn ang="0">
                    <a:pos x="224" y="9"/>
                  </a:cxn>
                  <a:cxn ang="0">
                    <a:pos x="224" y="9"/>
                  </a:cxn>
                  <a:cxn ang="0">
                    <a:pos x="224" y="9"/>
                  </a:cxn>
                </a:cxnLst>
                <a:rect l="0" t="0" r="r" b="b"/>
                <a:pathLst>
                  <a:path w="224" h="47">
                    <a:moveTo>
                      <a:pt x="224" y="9"/>
                    </a:moveTo>
                    <a:lnTo>
                      <a:pt x="223" y="10"/>
                    </a:lnTo>
                    <a:lnTo>
                      <a:pt x="221" y="12"/>
                    </a:lnTo>
                    <a:lnTo>
                      <a:pt x="220" y="14"/>
                    </a:lnTo>
                    <a:lnTo>
                      <a:pt x="219" y="17"/>
                    </a:lnTo>
                    <a:lnTo>
                      <a:pt x="218" y="20"/>
                    </a:lnTo>
                    <a:lnTo>
                      <a:pt x="217" y="23"/>
                    </a:lnTo>
                    <a:lnTo>
                      <a:pt x="217" y="26"/>
                    </a:lnTo>
                    <a:lnTo>
                      <a:pt x="218" y="29"/>
                    </a:lnTo>
                    <a:lnTo>
                      <a:pt x="219" y="31"/>
                    </a:lnTo>
                    <a:lnTo>
                      <a:pt x="221" y="33"/>
                    </a:lnTo>
                    <a:lnTo>
                      <a:pt x="199" y="31"/>
                    </a:lnTo>
                    <a:lnTo>
                      <a:pt x="177" y="29"/>
                    </a:lnTo>
                    <a:lnTo>
                      <a:pt x="155" y="27"/>
                    </a:lnTo>
                    <a:lnTo>
                      <a:pt x="132" y="26"/>
                    </a:lnTo>
                    <a:lnTo>
                      <a:pt x="109" y="27"/>
                    </a:lnTo>
                    <a:lnTo>
                      <a:pt x="87" y="28"/>
                    </a:lnTo>
                    <a:lnTo>
                      <a:pt x="64" y="31"/>
                    </a:lnTo>
                    <a:lnTo>
                      <a:pt x="43" y="35"/>
                    </a:lnTo>
                    <a:lnTo>
                      <a:pt x="22" y="40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1" y="32"/>
                    </a:lnTo>
                    <a:lnTo>
                      <a:pt x="2" y="28"/>
                    </a:lnTo>
                    <a:lnTo>
                      <a:pt x="4" y="25"/>
                    </a:lnTo>
                    <a:lnTo>
                      <a:pt x="7" y="22"/>
                    </a:lnTo>
                    <a:lnTo>
                      <a:pt x="10" y="19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1" y="14"/>
                    </a:lnTo>
                    <a:lnTo>
                      <a:pt x="40" y="9"/>
                    </a:lnTo>
                    <a:lnTo>
                      <a:pt x="60" y="5"/>
                    </a:lnTo>
                    <a:lnTo>
                      <a:pt x="80" y="3"/>
                    </a:lnTo>
                    <a:lnTo>
                      <a:pt x="101" y="1"/>
                    </a:lnTo>
                    <a:lnTo>
                      <a:pt x="122" y="0"/>
                    </a:lnTo>
                    <a:lnTo>
                      <a:pt x="142" y="0"/>
                    </a:lnTo>
                    <a:lnTo>
                      <a:pt x="163" y="1"/>
                    </a:lnTo>
                    <a:lnTo>
                      <a:pt x="183" y="3"/>
                    </a:lnTo>
                    <a:lnTo>
                      <a:pt x="204" y="5"/>
                    </a:lnTo>
                    <a:lnTo>
                      <a:pt x="224" y="9"/>
                    </a:lnTo>
                    <a:lnTo>
                      <a:pt x="224" y="9"/>
                    </a:lnTo>
                    <a:lnTo>
                      <a:pt x="224" y="9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37"/>
              <p:cNvSpPr>
                <a:spLocks/>
              </p:cNvSpPr>
              <p:nvPr/>
            </p:nvSpPr>
            <p:spPr bwMode="auto">
              <a:xfrm>
                <a:off x="5019" y="2602"/>
                <a:ext cx="16" cy="26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14" y="26"/>
                  </a:cxn>
                  <a:cxn ang="0">
                    <a:pos x="0" y="21"/>
                  </a:cxn>
                  <a:cxn ang="0">
                    <a:pos x="2" y="20"/>
                  </a:cxn>
                  <a:cxn ang="0">
                    <a:pos x="4" y="18"/>
                  </a:cxn>
                  <a:cxn ang="0">
                    <a:pos x="6" y="17"/>
                  </a:cxn>
                  <a:cxn ang="0">
                    <a:pos x="8" y="14"/>
                  </a:cxn>
                  <a:cxn ang="0">
                    <a:pos x="9" y="12"/>
                  </a:cxn>
                  <a:cxn ang="0">
                    <a:pos x="10" y="10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3" y="5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5" y="11"/>
                  </a:cxn>
                  <a:cxn ang="0">
                    <a:pos x="15" y="13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6" y="14"/>
                  </a:cxn>
                </a:cxnLst>
                <a:rect l="0" t="0" r="r" b="b"/>
                <a:pathLst>
                  <a:path w="16" h="26">
                    <a:moveTo>
                      <a:pt x="16" y="14"/>
                    </a:moveTo>
                    <a:lnTo>
                      <a:pt x="14" y="26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538"/>
              <p:cNvSpPr>
                <a:spLocks/>
              </p:cNvSpPr>
              <p:nvPr/>
            </p:nvSpPr>
            <p:spPr bwMode="auto">
              <a:xfrm>
                <a:off x="4792" y="2627"/>
                <a:ext cx="241" cy="26"/>
              </a:xfrm>
              <a:custGeom>
                <a:avLst/>
                <a:gdLst/>
                <a:ahLst/>
                <a:cxnLst>
                  <a:cxn ang="0">
                    <a:pos x="238" y="12"/>
                  </a:cxn>
                  <a:cxn ang="0">
                    <a:pos x="241" y="17"/>
                  </a:cxn>
                  <a:cxn ang="0">
                    <a:pos x="220" y="11"/>
                  </a:cxn>
                  <a:cxn ang="0">
                    <a:pos x="197" y="8"/>
                  </a:cxn>
                  <a:cxn ang="0">
                    <a:pos x="173" y="5"/>
                  </a:cxn>
                  <a:cxn ang="0">
                    <a:pos x="148" y="4"/>
                  </a:cxn>
                  <a:cxn ang="0">
                    <a:pos x="122" y="4"/>
                  </a:cxn>
                  <a:cxn ang="0">
                    <a:pos x="97" y="6"/>
                  </a:cxn>
                  <a:cxn ang="0">
                    <a:pos x="71" y="9"/>
                  </a:cxn>
                  <a:cxn ang="0">
                    <a:pos x="46" y="13"/>
                  </a:cxn>
                  <a:cxn ang="0">
                    <a:pos x="22" y="19"/>
                  </a:cxn>
                  <a:cxn ang="0">
                    <a:pos x="0" y="26"/>
                  </a:cxn>
                  <a:cxn ang="0">
                    <a:pos x="8" y="20"/>
                  </a:cxn>
                  <a:cxn ang="0">
                    <a:pos x="17" y="15"/>
                  </a:cxn>
                  <a:cxn ang="0">
                    <a:pos x="27" y="11"/>
                  </a:cxn>
                  <a:cxn ang="0">
                    <a:pos x="36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67" y="3"/>
                  </a:cxn>
                  <a:cxn ang="0">
                    <a:pos x="78" y="1"/>
                  </a:cxn>
                  <a:cxn ang="0">
                    <a:pos x="88" y="1"/>
                  </a:cxn>
                  <a:cxn ang="0">
                    <a:pos x="99" y="0"/>
                  </a:cxn>
                  <a:cxn ang="0">
                    <a:pos x="113" y="0"/>
                  </a:cxn>
                  <a:cxn ang="0">
                    <a:pos x="128" y="0"/>
                  </a:cxn>
                  <a:cxn ang="0">
                    <a:pos x="142" y="0"/>
                  </a:cxn>
                  <a:cxn ang="0">
                    <a:pos x="156" y="0"/>
                  </a:cxn>
                  <a:cxn ang="0">
                    <a:pos x="171" y="0"/>
                  </a:cxn>
                  <a:cxn ang="0">
                    <a:pos x="185" y="1"/>
                  </a:cxn>
                  <a:cxn ang="0">
                    <a:pos x="199" y="2"/>
                  </a:cxn>
                  <a:cxn ang="0">
                    <a:pos x="212" y="4"/>
                  </a:cxn>
                  <a:cxn ang="0">
                    <a:pos x="226" y="7"/>
                  </a:cxn>
                  <a:cxn ang="0">
                    <a:pos x="238" y="12"/>
                  </a:cxn>
                  <a:cxn ang="0">
                    <a:pos x="238" y="12"/>
                  </a:cxn>
                </a:cxnLst>
                <a:rect l="0" t="0" r="r" b="b"/>
                <a:pathLst>
                  <a:path w="241" h="26">
                    <a:moveTo>
                      <a:pt x="238" y="12"/>
                    </a:moveTo>
                    <a:lnTo>
                      <a:pt x="241" y="17"/>
                    </a:lnTo>
                    <a:lnTo>
                      <a:pt x="220" y="11"/>
                    </a:lnTo>
                    <a:lnTo>
                      <a:pt x="197" y="8"/>
                    </a:lnTo>
                    <a:lnTo>
                      <a:pt x="173" y="5"/>
                    </a:lnTo>
                    <a:lnTo>
                      <a:pt x="148" y="4"/>
                    </a:lnTo>
                    <a:lnTo>
                      <a:pt x="122" y="4"/>
                    </a:lnTo>
                    <a:lnTo>
                      <a:pt x="97" y="6"/>
                    </a:lnTo>
                    <a:lnTo>
                      <a:pt x="71" y="9"/>
                    </a:lnTo>
                    <a:lnTo>
                      <a:pt x="46" y="13"/>
                    </a:lnTo>
                    <a:lnTo>
                      <a:pt x="22" y="19"/>
                    </a:lnTo>
                    <a:lnTo>
                      <a:pt x="0" y="26"/>
                    </a:lnTo>
                    <a:lnTo>
                      <a:pt x="8" y="20"/>
                    </a:lnTo>
                    <a:lnTo>
                      <a:pt x="17" y="15"/>
                    </a:lnTo>
                    <a:lnTo>
                      <a:pt x="27" y="11"/>
                    </a:lnTo>
                    <a:lnTo>
                      <a:pt x="36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67" y="3"/>
                    </a:lnTo>
                    <a:lnTo>
                      <a:pt x="78" y="1"/>
                    </a:lnTo>
                    <a:lnTo>
                      <a:pt x="88" y="1"/>
                    </a:lnTo>
                    <a:lnTo>
                      <a:pt x="99" y="0"/>
                    </a:lnTo>
                    <a:lnTo>
                      <a:pt x="113" y="0"/>
                    </a:lnTo>
                    <a:lnTo>
                      <a:pt x="128" y="0"/>
                    </a:lnTo>
                    <a:lnTo>
                      <a:pt x="142" y="0"/>
                    </a:lnTo>
                    <a:lnTo>
                      <a:pt x="156" y="0"/>
                    </a:lnTo>
                    <a:lnTo>
                      <a:pt x="171" y="0"/>
                    </a:lnTo>
                    <a:lnTo>
                      <a:pt x="185" y="1"/>
                    </a:lnTo>
                    <a:lnTo>
                      <a:pt x="199" y="2"/>
                    </a:lnTo>
                    <a:lnTo>
                      <a:pt x="212" y="4"/>
                    </a:lnTo>
                    <a:lnTo>
                      <a:pt x="226" y="7"/>
                    </a:lnTo>
                    <a:lnTo>
                      <a:pt x="238" y="12"/>
                    </a:lnTo>
                    <a:lnTo>
                      <a:pt x="238" y="12"/>
                    </a:lnTo>
                    <a:close/>
                  </a:path>
                </a:pathLst>
              </a:custGeom>
              <a:solidFill>
                <a:srgbClr val="66E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539"/>
              <p:cNvSpPr>
                <a:spLocks/>
              </p:cNvSpPr>
              <p:nvPr/>
            </p:nvSpPr>
            <p:spPr bwMode="auto">
              <a:xfrm>
                <a:off x="4793" y="2649"/>
                <a:ext cx="252" cy="693"/>
              </a:xfrm>
              <a:custGeom>
                <a:avLst/>
                <a:gdLst/>
                <a:ahLst/>
                <a:cxnLst>
                  <a:cxn ang="0">
                    <a:pos x="240" y="16"/>
                  </a:cxn>
                  <a:cxn ang="0">
                    <a:pos x="244" y="35"/>
                  </a:cxn>
                  <a:cxn ang="0">
                    <a:pos x="252" y="658"/>
                  </a:cxn>
                  <a:cxn ang="0">
                    <a:pos x="245" y="665"/>
                  </a:cxn>
                  <a:cxn ang="0">
                    <a:pos x="237" y="670"/>
                  </a:cxn>
                  <a:cxn ang="0">
                    <a:pos x="229" y="675"/>
                  </a:cxn>
                  <a:cxn ang="0">
                    <a:pos x="220" y="678"/>
                  </a:cxn>
                  <a:cxn ang="0">
                    <a:pos x="210" y="681"/>
                  </a:cxn>
                  <a:cxn ang="0">
                    <a:pos x="201" y="683"/>
                  </a:cxn>
                  <a:cxn ang="0">
                    <a:pos x="192" y="685"/>
                  </a:cxn>
                  <a:cxn ang="0">
                    <a:pos x="182" y="687"/>
                  </a:cxn>
                  <a:cxn ang="0">
                    <a:pos x="173" y="688"/>
                  </a:cxn>
                  <a:cxn ang="0">
                    <a:pos x="164" y="691"/>
                  </a:cxn>
                  <a:cxn ang="0">
                    <a:pos x="148" y="692"/>
                  </a:cxn>
                  <a:cxn ang="0">
                    <a:pos x="132" y="692"/>
                  </a:cxn>
                  <a:cxn ang="0">
                    <a:pos x="117" y="693"/>
                  </a:cxn>
                  <a:cxn ang="0">
                    <a:pos x="102" y="692"/>
                  </a:cxn>
                  <a:cxn ang="0">
                    <a:pos x="87" y="691"/>
                  </a:cxn>
                  <a:cxn ang="0">
                    <a:pos x="73" y="689"/>
                  </a:cxn>
                  <a:cxn ang="0">
                    <a:pos x="58" y="687"/>
                  </a:cxn>
                  <a:cxn ang="0">
                    <a:pos x="44" y="683"/>
                  </a:cxn>
                  <a:cxn ang="0">
                    <a:pos x="30" y="678"/>
                  </a:cxn>
                  <a:cxn ang="0">
                    <a:pos x="16" y="672"/>
                  </a:cxn>
                  <a:cxn ang="0">
                    <a:pos x="9" y="660"/>
                  </a:cxn>
                  <a:cxn ang="0">
                    <a:pos x="0" y="23"/>
                  </a:cxn>
                  <a:cxn ang="0">
                    <a:pos x="18" y="16"/>
                  </a:cxn>
                  <a:cxn ang="0">
                    <a:pos x="36" y="11"/>
                  </a:cxn>
                  <a:cxn ang="0">
                    <a:pos x="55" y="6"/>
                  </a:cxn>
                  <a:cxn ang="0">
                    <a:pos x="74" y="4"/>
                  </a:cxn>
                  <a:cxn ang="0">
                    <a:pos x="93" y="2"/>
                  </a:cxn>
                  <a:cxn ang="0">
                    <a:pos x="113" y="1"/>
                  </a:cxn>
                  <a:cxn ang="0">
                    <a:pos x="133" y="0"/>
                  </a:cxn>
                  <a:cxn ang="0">
                    <a:pos x="153" y="0"/>
                  </a:cxn>
                  <a:cxn ang="0">
                    <a:pos x="173" y="1"/>
                  </a:cxn>
                  <a:cxn ang="0">
                    <a:pos x="193" y="2"/>
                  </a:cxn>
                  <a:cxn ang="0">
                    <a:pos x="197" y="3"/>
                  </a:cxn>
                  <a:cxn ang="0">
                    <a:pos x="202" y="4"/>
                  </a:cxn>
                  <a:cxn ang="0">
                    <a:pos x="206" y="5"/>
                  </a:cxn>
                  <a:cxn ang="0">
                    <a:pos x="211" y="6"/>
                  </a:cxn>
                  <a:cxn ang="0">
                    <a:pos x="216" y="7"/>
                  </a:cxn>
                  <a:cxn ang="0">
                    <a:pos x="221" y="8"/>
                  </a:cxn>
                  <a:cxn ang="0">
                    <a:pos x="227" y="9"/>
                  </a:cxn>
                  <a:cxn ang="0">
                    <a:pos x="231" y="11"/>
                  </a:cxn>
                  <a:cxn ang="0">
                    <a:pos x="236" y="13"/>
                  </a:cxn>
                  <a:cxn ang="0">
                    <a:pos x="240" y="16"/>
                  </a:cxn>
                  <a:cxn ang="0">
                    <a:pos x="240" y="16"/>
                  </a:cxn>
                  <a:cxn ang="0">
                    <a:pos x="240" y="16"/>
                  </a:cxn>
                </a:cxnLst>
                <a:rect l="0" t="0" r="r" b="b"/>
                <a:pathLst>
                  <a:path w="252" h="693">
                    <a:moveTo>
                      <a:pt x="240" y="16"/>
                    </a:moveTo>
                    <a:lnTo>
                      <a:pt x="244" y="35"/>
                    </a:lnTo>
                    <a:lnTo>
                      <a:pt x="252" y="658"/>
                    </a:lnTo>
                    <a:lnTo>
                      <a:pt x="245" y="665"/>
                    </a:lnTo>
                    <a:lnTo>
                      <a:pt x="237" y="670"/>
                    </a:lnTo>
                    <a:lnTo>
                      <a:pt x="229" y="675"/>
                    </a:lnTo>
                    <a:lnTo>
                      <a:pt x="220" y="678"/>
                    </a:lnTo>
                    <a:lnTo>
                      <a:pt x="210" y="681"/>
                    </a:lnTo>
                    <a:lnTo>
                      <a:pt x="201" y="683"/>
                    </a:lnTo>
                    <a:lnTo>
                      <a:pt x="192" y="685"/>
                    </a:lnTo>
                    <a:lnTo>
                      <a:pt x="182" y="687"/>
                    </a:lnTo>
                    <a:lnTo>
                      <a:pt x="173" y="688"/>
                    </a:lnTo>
                    <a:lnTo>
                      <a:pt x="164" y="691"/>
                    </a:lnTo>
                    <a:lnTo>
                      <a:pt x="148" y="692"/>
                    </a:lnTo>
                    <a:lnTo>
                      <a:pt x="132" y="692"/>
                    </a:lnTo>
                    <a:lnTo>
                      <a:pt x="117" y="693"/>
                    </a:lnTo>
                    <a:lnTo>
                      <a:pt x="102" y="692"/>
                    </a:lnTo>
                    <a:lnTo>
                      <a:pt x="87" y="691"/>
                    </a:lnTo>
                    <a:lnTo>
                      <a:pt x="73" y="689"/>
                    </a:lnTo>
                    <a:lnTo>
                      <a:pt x="58" y="687"/>
                    </a:lnTo>
                    <a:lnTo>
                      <a:pt x="44" y="683"/>
                    </a:lnTo>
                    <a:lnTo>
                      <a:pt x="30" y="678"/>
                    </a:lnTo>
                    <a:lnTo>
                      <a:pt x="16" y="672"/>
                    </a:lnTo>
                    <a:lnTo>
                      <a:pt x="9" y="660"/>
                    </a:lnTo>
                    <a:lnTo>
                      <a:pt x="0" y="23"/>
                    </a:lnTo>
                    <a:lnTo>
                      <a:pt x="18" y="16"/>
                    </a:lnTo>
                    <a:lnTo>
                      <a:pt x="36" y="11"/>
                    </a:lnTo>
                    <a:lnTo>
                      <a:pt x="55" y="6"/>
                    </a:lnTo>
                    <a:lnTo>
                      <a:pt x="74" y="4"/>
                    </a:lnTo>
                    <a:lnTo>
                      <a:pt x="93" y="2"/>
                    </a:lnTo>
                    <a:lnTo>
                      <a:pt x="113" y="1"/>
                    </a:lnTo>
                    <a:lnTo>
                      <a:pt x="133" y="0"/>
                    </a:lnTo>
                    <a:lnTo>
                      <a:pt x="153" y="0"/>
                    </a:lnTo>
                    <a:lnTo>
                      <a:pt x="173" y="1"/>
                    </a:lnTo>
                    <a:lnTo>
                      <a:pt x="193" y="2"/>
                    </a:lnTo>
                    <a:lnTo>
                      <a:pt x="197" y="3"/>
                    </a:lnTo>
                    <a:lnTo>
                      <a:pt x="202" y="4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7"/>
                    </a:lnTo>
                    <a:lnTo>
                      <a:pt x="221" y="8"/>
                    </a:lnTo>
                    <a:lnTo>
                      <a:pt x="227" y="9"/>
                    </a:lnTo>
                    <a:lnTo>
                      <a:pt x="231" y="11"/>
                    </a:lnTo>
                    <a:lnTo>
                      <a:pt x="236" y="13"/>
                    </a:lnTo>
                    <a:lnTo>
                      <a:pt x="240" y="16"/>
                    </a:lnTo>
                    <a:lnTo>
                      <a:pt x="240" y="16"/>
                    </a:lnTo>
                    <a:lnTo>
                      <a:pt x="240" y="1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40"/>
              <p:cNvSpPr>
                <a:spLocks/>
              </p:cNvSpPr>
              <p:nvPr/>
            </p:nvSpPr>
            <p:spPr bwMode="auto">
              <a:xfrm>
                <a:off x="4804" y="3328"/>
                <a:ext cx="241" cy="37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9" y="6"/>
                  </a:cxn>
                  <a:cxn ang="0">
                    <a:pos x="236" y="10"/>
                  </a:cxn>
                  <a:cxn ang="0">
                    <a:pos x="231" y="14"/>
                  </a:cxn>
                  <a:cxn ang="0">
                    <a:pos x="227" y="17"/>
                  </a:cxn>
                  <a:cxn ang="0">
                    <a:pos x="222" y="19"/>
                  </a:cxn>
                  <a:cxn ang="0">
                    <a:pos x="216" y="21"/>
                  </a:cxn>
                  <a:cxn ang="0">
                    <a:pos x="210" y="23"/>
                  </a:cxn>
                  <a:cxn ang="0">
                    <a:pos x="205" y="25"/>
                  </a:cxn>
                  <a:cxn ang="0">
                    <a:pos x="199" y="27"/>
                  </a:cxn>
                  <a:cxn ang="0">
                    <a:pos x="194" y="29"/>
                  </a:cxn>
                  <a:cxn ang="0">
                    <a:pos x="175" y="32"/>
                  </a:cxn>
                  <a:cxn ang="0">
                    <a:pos x="155" y="34"/>
                  </a:cxn>
                  <a:cxn ang="0">
                    <a:pos x="136" y="36"/>
                  </a:cxn>
                  <a:cxn ang="0">
                    <a:pos x="117" y="37"/>
                  </a:cxn>
                  <a:cxn ang="0">
                    <a:pos x="98" y="36"/>
                  </a:cxn>
                  <a:cxn ang="0">
                    <a:pos x="79" y="35"/>
                  </a:cxn>
                  <a:cxn ang="0">
                    <a:pos x="60" y="32"/>
                  </a:cxn>
                  <a:cxn ang="0">
                    <a:pos x="42" y="28"/>
                  </a:cxn>
                  <a:cxn ang="0">
                    <a:pos x="23" y="23"/>
                  </a:cxn>
                  <a:cxn ang="0">
                    <a:pos x="5" y="15"/>
                  </a:cxn>
                  <a:cxn ang="0">
                    <a:pos x="0" y="7"/>
                  </a:cxn>
                  <a:cxn ang="0">
                    <a:pos x="21" y="15"/>
                  </a:cxn>
                  <a:cxn ang="0">
                    <a:pos x="45" y="22"/>
                  </a:cxn>
                  <a:cxn ang="0">
                    <a:pos x="69" y="27"/>
                  </a:cxn>
                  <a:cxn ang="0">
                    <a:pos x="95" y="29"/>
                  </a:cxn>
                  <a:cxn ang="0">
                    <a:pos x="120" y="29"/>
                  </a:cxn>
                  <a:cxn ang="0">
                    <a:pos x="146" y="28"/>
                  </a:cxn>
                  <a:cxn ang="0">
                    <a:pos x="172" y="24"/>
                  </a:cxn>
                  <a:cxn ang="0">
                    <a:pos x="196" y="18"/>
                  </a:cxn>
                  <a:cxn ang="0">
                    <a:pos x="220" y="10"/>
                  </a:cxn>
                  <a:cxn ang="0">
                    <a:pos x="241" y="0"/>
                  </a:cxn>
                  <a:cxn ang="0">
                    <a:pos x="241" y="0"/>
                  </a:cxn>
                  <a:cxn ang="0">
                    <a:pos x="241" y="0"/>
                  </a:cxn>
                </a:cxnLst>
                <a:rect l="0" t="0" r="r" b="b"/>
                <a:pathLst>
                  <a:path w="241" h="37">
                    <a:moveTo>
                      <a:pt x="241" y="0"/>
                    </a:moveTo>
                    <a:lnTo>
                      <a:pt x="239" y="6"/>
                    </a:lnTo>
                    <a:lnTo>
                      <a:pt x="236" y="10"/>
                    </a:lnTo>
                    <a:lnTo>
                      <a:pt x="231" y="14"/>
                    </a:lnTo>
                    <a:lnTo>
                      <a:pt x="227" y="17"/>
                    </a:lnTo>
                    <a:lnTo>
                      <a:pt x="222" y="19"/>
                    </a:lnTo>
                    <a:lnTo>
                      <a:pt x="216" y="21"/>
                    </a:lnTo>
                    <a:lnTo>
                      <a:pt x="210" y="23"/>
                    </a:lnTo>
                    <a:lnTo>
                      <a:pt x="205" y="25"/>
                    </a:lnTo>
                    <a:lnTo>
                      <a:pt x="199" y="27"/>
                    </a:lnTo>
                    <a:lnTo>
                      <a:pt x="194" y="29"/>
                    </a:lnTo>
                    <a:lnTo>
                      <a:pt x="175" y="32"/>
                    </a:lnTo>
                    <a:lnTo>
                      <a:pt x="155" y="34"/>
                    </a:lnTo>
                    <a:lnTo>
                      <a:pt x="136" y="36"/>
                    </a:lnTo>
                    <a:lnTo>
                      <a:pt x="117" y="37"/>
                    </a:lnTo>
                    <a:lnTo>
                      <a:pt x="98" y="36"/>
                    </a:lnTo>
                    <a:lnTo>
                      <a:pt x="79" y="35"/>
                    </a:lnTo>
                    <a:lnTo>
                      <a:pt x="60" y="32"/>
                    </a:lnTo>
                    <a:lnTo>
                      <a:pt x="42" y="28"/>
                    </a:lnTo>
                    <a:lnTo>
                      <a:pt x="23" y="23"/>
                    </a:lnTo>
                    <a:lnTo>
                      <a:pt x="5" y="15"/>
                    </a:lnTo>
                    <a:lnTo>
                      <a:pt x="0" y="7"/>
                    </a:lnTo>
                    <a:lnTo>
                      <a:pt x="21" y="15"/>
                    </a:lnTo>
                    <a:lnTo>
                      <a:pt x="45" y="22"/>
                    </a:lnTo>
                    <a:lnTo>
                      <a:pt x="69" y="27"/>
                    </a:lnTo>
                    <a:lnTo>
                      <a:pt x="95" y="29"/>
                    </a:lnTo>
                    <a:lnTo>
                      <a:pt x="120" y="29"/>
                    </a:lnTo>
                    <a:lnTo>
                      <a:pt x="146" y="28"/>
                    </a:lnTo>
                    <a:lnTo>
                      <a:pt x="172" y="24"/>
                    </a:lnTo>
                    <a:lnTo>
                      <a:pt x="196" y="18"/>
                    </a:lnTo>
                    <a:lnTo>
                      <a:pt x="220" y="1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66E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541"/>
              <p:cNvSpPr>
                <a:spLocks/>
              </p:cNvSpPr>
              <p:nvPr/>
            </p:nvSpPr>
            <p:spPr bwMode="auto">
              <a:xfrm>
                <a:off x="4802" y="3347"/>
                <a:ext cx="245" cy="82"/>
              </a:xfrm>
              <a:custGeom>
                <a:avLst/>
                <a:gdLst/>
                <a:ahLst/>
                <a:cxnLst>
                  <a:cxn ang="0">
                    <a:pos x="242" y="44"/>
                  </a:cxn>
                  <a:cxn ang="0">
                    <a:pos x="225" y="57"/>
                  </a:cxn>
                  <a:cxn ang="0">
                    <a:pos x="207" y="66"/>
                  </a:cxn>
                  <a:cxn ang="0">
                    <a:pos x="187" y="73"/>
                  </a:cxn>
                  <a:cxn ang="0">
                    <a:pos x="167" y="78"/>
                  </a:cxn>
                  <a:cxn ang="0">
                    <a:pos x="146" y="81"/>
                  </a:cxn>
                  <a:cxn ang="0">
                    <a:pos x="125" y="82"/>
                  </a:cxn>
                  <a:cxn ang="0">
                    <a:pos x="103" y="81"/>
                  </a:cxn>
                  <a:cxn ang="0">
                    <a:pos x="82" y="79"/>
                  </a:cxn>
                  <a:cxn ang="0">
                    <a:pos x="61" y="75"/>
                  </a:cxn>
                  <a:cxn ang="0">
                    <a:pos x="41" y="71"/>
                  </a:cxn>
                  <a:cxn ang="0">
                    <a:pos x="37" y="69"/>
                  </a:cxn>
                  <a:cxn ang="0">
                    <a:pos x="32" y="67"/>
                  </a:cxn>
                  <a:cxn ang="0">
                    <a:pos x="28" y="65"/>
                  </a:cxn>
                  <a:cxn ang="0">
                    <a:pos x="24" y="63"/>
                  </a:cxn>
                  <a:cxn ang="0">
                    <a:pos x="20" y="61"/>
                  </a:cxn>
                  <a:cxn ang="0">
                    <a:pos x="15" y="58"/>
                  </a:cxn>
                  <a:cxn ang="0">
                    <a:pos x="12" y="55"/>
                  </a:cxn>
                  <a:cxn ang="0">
                    <a:pos x="8" y="52"/>
                  </a:cxn>
                  <a:cxn ang="0">
                    <a:pos x="5" y="48"/>
                  </a:cxn>
                  <a:cxn ang="0">
                    <a:pos x="2" y="43"/>
                  </a:cxn>
                  <a:cxn ang="0">
                    <a:pos x="0" y="3"/>
                  </a:cxn>
                  <a:cxn ang="0">
                    <a:pos x="17" y="11"/>
                  </a:cxn>
                  <a:cxn ang="0">
                    <a:pos x="35" y="18"/>
                  </a:cxn>
                  <a:cxn ang="0">
                    <a:pos x="53" y="23"/>
                  </a:cxn>
                  <a:cxn ang="0">
                    <a:pos x="72" y="26"/>
                  </a:cxn>
                  <a:cxn ang="0">
                    <a:pos x="92" y="28"/>
                  </a:cxn>
                  <a:cxn ang="0">
                    <a:pos x="112" y="29"/>
                  </a:cxn>
                  <a:cxn ang="0">
                    <a:pos x="131" y="29"/>
                  </a:cxn>
                  <a:cxn ang="0">
                    <a:pos x="151" y="27"/>
                  </a:cxn>
                  <a:cxn ang="0">
                    <a:pos x="170" y="25"/>
                  </a:cxn>
                  <a:cxn ang="0">
                    <a:pos x="189" y="22"/>
                  </a:cxn>
                  <a:cxn ang="0">
                    <a:pos x="194" y="21"/>
                  </a:cxn>
                  <a:cxn ang="0">
                    <a:pos x="199" y="19"/>
                  </a:cxn>
                  <a:cxn ang="0">
                    <a:pos x="205" y="18"/>
                  </a:cxn>
                  <a:cxn ang="0">
                    <a:pos x="211" y="16"/>
                  </a:cxn>
                  <a:cxn ang="0">
                    <a:pos x="216" y="14"/>
                  </a:cxn>
                  <a:cxn ang="0">
                    <a:pos x="222" y="12"/>
                  </a:cxn>
                  <a:cxn ang="0">
                    <a:pos x="228" y="9"/>
                  </a:cxn>
                  <a:cxn ang="0">
                    <a:pos x="233" y="7"/>
                  </a:cxn>
                  <a:cxn ang="0">
                    <a:pos x="238" y="3"/>
                  </a:cxn>
                  <a:cxn ang="0">
                    <a:pos x="243" y="0"/>
                  </a:cxn>
                  <a:cxn ang="0">
                    <a:pos x="244" y="4"/>
                  </a:cxn>
                  <a:cxn ang="0">
                    <a:pos x="245" y="8"/>
                  </a:cxn>
                  <a:cxn ang="0">
                    <a:pos x="245" y="13"/>
                  </a:cxn>
                  <a:cxn ang="0">
                    <a:pos x="245" y="18"/>
                  </a:cxn>
                  <a:cxn ang="0">
                    <a:pos x="245" y="23"/>
                  </a:cxn>
                  <a:cxn ang="0">
                    <a:pos x="245" y="27"/>
                  </a:cxn>
                  <a:cxn ang="0">
                    <a:pos x="245" y="32"/>
                  </a:cxn>
                  <a:cxn ang="0">
                    <a:pos x="244" y="36"/>
                  </a:cxn>
                  <a:cxn ang="0">
                    <a:pos x="243" y="41"/>
                  </a:cxn>
                  <a:cxn ang="0">
                    <a:pos x="242" y="45"/>
                  </a:cxn>
                  <a:cxn ang="0">
                    <a:pos x="242" y="45"/>
                  </a:cxn>
                  <a:cxn ang="0">
                    <a:pos x="242" y="44"/>
                  </a:cxn>
                </a:cxnLst>
                <a:rect l="0" t="0" r="r" b="b"/>
                <a:pathLst>
                  <a:path w="245" h="82">
                    <a:moveTo>
                      <a:pt x="242" y="44"/>
                    </a:moveTo>
                    <a:lnTo>
                      <a:pt x="225" y="57"/>
                    </a:lnTo>
                    <a:lnTo>
                      <a:pt x="207" y="66"/>
                    </a:lnTo>
                    <a:lnTo>
                      <a:pt x="187" y="73"/>
                    </a:lnTo>
                    <a:lnTo>
                      <a:pt x="167" y="78"/>
                    </a:lnTo>
                    <a:lnTo>
                      <a:pt x="146" y="81"/>
                    </a:lnTo>
                    <a:lnTo>
                      <a:pt x="125" y="82"/>
                    </a:lnTo>
                    <a:lnTo>
                      <a:pt x="103" y="81"/>
                    </a:lnTo>
                    <a:lnTo>
                      <a:pt x="82" y="79"/>
                    </a:lnTo>
                    <a:lnTo>
                      <a:pt x="61" y="75"/>
                    </a:lnTo>
                    <a:lnTo>
                      <a:pt x="41" y="71"/>
                    </a:lnTo>
                    <a:lnTo>
                      <a:pt x="37" y="69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4" y="63"/>
                    </a:lnTo>
                    <a:lnTo>
                      <a:pt x="20" y="61"/>
                    </a:lnTo>
                    <a:lnTo>
                      <a:pt x="15" y="58"/>
                    </a:lnTo>
                    <a:lnTo>
                      <a:pt x="12" y="55"/>
                    </a:lnTo>
                    <a:lnTo>
                      <a:pt x="8" y="52"/>
                    </a:lnTo>
                    <a:lnTo>
                      <a:pt x="5" y="48"/>
                    </a:lnTo>
                    <a:lnTo>
                      <a:pt x="2" y="43"/>
                    </a:lnTo>
                    <a:lnTo>
                      <a:pt x="0" y="3"/>
                    </a:lnTo>
                    <a:lnTo>
                      <a:pt x="17" y="11"/>
                    </a:lnTo>
                    <a:lnTo>
                      <a:pt x="35" y="18"/>
                    </a:lnTo>
                    <a:lnTo>
                      <a:pt x="53" y="23"/>
                    </a:lnTo>
                    <a:lnTo>
                      <a:pt x="72" y="26"/>
                    </a:lnTo>
                    <a:lnTo>
                      <a:pt x="92" y="28"/>
                    </a:lnTo>
                    <a:lnTo>
                      <a:pt x="112" y="29"/>
                    </a:lnTo>
                    <a:lnTo>
                      <a:pt x="131" y="29"/>
                    </a:lnTo>
                    <a:lnTo>
                      <a:pt x="151" y="27"/>
                    </a:lnTo>
                    <a:lnTo>
                      <a:pt x="170" y="25"/>
                    </a:lnTo>
                    <a:lnTo>
                      <a:pt x="189" y="22"/>
                    </a:lnTo>
                    <a:lnTo>
                      <a:pt x="194" y="21"/>
                    </a:lnTo>
                    <a:lnTo>
                      <a:pt x="199" y="19"/>
                    </a:lnTo>
                    <a:lnTo>
                      <a:pt x="205" y="18"/>
                    </a:lnTo>
                    <a:lnTo>
                      <a:pt x="211" y="16"/>
                    </a:lnTo>
                    <a:lnTo>
                      <a:pt x="216" y="14"/>
                    </a:lnTo>
                    <a:lnTo>
                      <a:pt x="222" y="12"/>
                    </a:lnTo>
                    <a:lnTo>
                      <a:pt x="228" y="9"/>
                    </a:lnTo>
                    <a:lnTo>
                      <a:pt x="233" y="7"/>
                    </a:lnTo>
                    <a:lnTo>
                      <a:pt x="238" y="3"/>
                    </a:lnTo>
                    <a:lnTo>
                      <a:pt x="243" y="0"/>
                    </a:lnTo>
                    <a:lnTo>
                      <a:pt x="244" y="4"/>
                    </a:lnTo>
                    <a:lnTo>
                      <a:pt x="245" y="8"/>
                    </a:lnTo>
                    <a:lnTo>
                      <a:pt x="245" y="13"/>
                    </a:lnTo>
                    <a:lnTo>
                      <a:pt x="245" y="18"/>
                    </a:lnTo>
                    <a:lnTo>
                      <a:pt x="245" y="23"/>
                    </a:lnTo>
                    <a:lnTo>
                      <a:pt x="245" y="27"/>
                    </a:lnTo>
                    <a:lnTo>
                      <a:pt x="245" y="32"/>
                    </a:lnTo>
                    <a:lnTo>
                      <a:pt x="244" y="36"/>
                    </a:lnTo>
                    <a:lnTo>
                      <a:pt x="243" y="41"/>
                    </a:lnTo>
                    <a:lnTo>
                      <a:pt x="242" y="45"/>
                    </a:lnTo>
                    <a:lnTo>
                      <a:pt x="242" y="45"/>
                    </a:lnTo>
                    <a:lnTo>
                      <a:pt x="242" y="44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744"/>
              <p:cNvSpPr>
                <a:spLocks/>
              </p:cNvSpPr>
              <p:nvPr/>
            </p:nvSpPr>
            <p:spPr bwMode="auto">
              <a:xfrm>
                <a:off x="4506" y="2416"/>
                <a:ext cx="276" cy="1026"/>
              </a:xfrm>
              <a:custGeom>
                <a:avLst/>
                <a:gdLst/>
                <a:ahLst/>
                <a:cxnLst>
                  <a:cxn ang="0">
                    <a:pos x="191" y="14"/>
                  </a:cxn>
                  <a:cxn ang="0">
                    <a:pos x="196" y="25"/>
                  </a:cxn>
                  <a:cxn ang="0">
                    <a:pos x="203" y="35"/>
                  </a:cxn>
                  <a:cxn ang="0">
                    <a:pos x="206" y="45"/>
                  </a:cxn>
                  <a:cxn ang="0">
                    <a:pos x="202" y="54"/>
                  </a:cxn>
                  <a:cxn ang="0">
                    <a:pos x="195" y="67"/>
                  </a:cxn>
                  <a:cxn ang="0">
                    <a:pos x="194" y="86"/>
                  </a:cxn>
                  <a:cxn ang="0">
                    <a:pos x="194" y="105"/>
                  </a:cxn>
                  <a:cxn ang="0">
                    <a:pos x="195" y="124"/>
                  </a:cxn>
                  <a:cxn ang="0">
                    <a:pos x="196" y="141"/>
                  </a:cxn>
                  <a:cxn ang="0">
                    <a:pos x="201" y="151"/>
                  </a:cxn>
                  <a:cxn ang="0">
                    <a:pos x="208" y="154"/>
                  </a:cxn>
                  <a:cxn ang="0">
                    <a:pos x="216" y="157"/>
                  </a:cxn>
                  <a:cxn ang="0">
                    <a:pos x="225" y="160"/>
                  </a:cxn>
                  <a:cxn ang="0">
                    <a:pos x="234" y="163"/>
                  </a:cxn>
                  <a:cxn ang="0">
                    <a:pos x="241" y="166"/>
                  </a:cxn>
                  <a:cxn ang="0">
                    <a:pos x="248" y="168"/>
                  </a:cxn>
                  <a:cxn ang="0">
                    <a:pos x="253" y="171"/>
                  </a:cxn>
                  <a:cxn ang="0">
                    <a:pos x="258" y="175"/>
                  </a:cxn>
                  <a:cxn ang="0">
                    <a:pos x="261" y="180"/>
                  </a:cxn>
                  <a:cxn ang="0">
                    <a:pos x="265" y="400"/>
                  </a:cxn>
                  <a:cxn ang="0">
                    <a:pos x="274" y="913"/>
                  </a:cxn>
                  <a:cxn ang="0">
                    <a:pos x="276" y="935"/>
                  </a:cxn>
                  <a:cxn ang="0">
                    <a:pos x="276" y="958"/>
                  </a:cxn>
                  <a:cxn ang="0">
                    <a:pos x="273" y="980"/>
                  </a:cxn>
                  <a:cxn ang="0">
                    <a:pos x="261" y="996"/>
                  </a:cxn>
                  <a:cxn ang="0">
                    <a:pos x="231" y="1010"/>
                  </a:cxn>
                  <a:cxn ang="0">
                    <a:pos x="185" y="1021"/>
                  </a:cxn>
                  <a:cxn ang="0">
                    <a:pos x="137" y="1026"/>
                  </a:cxn>
                  <a:cxn ang="0">
                    <a:pos x="90" y="1021"/>
                  </a:cxn>
                  <a:cxn ang="0">
                    <a:pos x="45" y="1008"/>
                  </a:cxn>
                  <a:cxn ang="0">
                    <a:pos x="14" y="984"/>
                  </a:cxn>
                  <a:cxn ang="0">
                    <a:pos x="0" y="186"/>
                  </a:cxn>
                  <a:cxn ang="0">
                    <a:pos x="10" y="176"/>
                  </a:cxn>
                  <a:cxn ang="0">
                    <a:pos x="22" y="168"/>
                  </a:cxn>
                  <a:cxn ang="0">
                    <a:pos x="34" y="162"/>
                  </a:cxn>
                  <a:cxn ang="0">
                    <a:pos x="47" y="157"/>
                  </a:cxn>
                  <a:cxn ang="0">
                    <a:pos x="60" y="151"/>
                  </a:cxn>
                  <a:cxn ang="0">
                    <a:pos x="61" y="132"/>
                  </a:cxn>
                  <a:cxn ang="0">
                    <a:pos x="59" y="113"/>
                  </a:cxn>
                  <a:cxn ang="0">
                    <a:pos x="56" y="94"/>
                  </a:cxn>
                  <a:cxn ang="0">
                    <a:pos x="53" y="74"/>
                  </a:cxn>
                  <a:cxn ang="0">
                    <a:pos x="49" y="56"/>
                  </a:cxn>
                  <a:cxn ang="0">
                    <a:pos x="48" y="53"/>
                  </a:cxn>
                  <a:cxn ang="0">
                    <a:pos x="47" y="51"/>
                  </a:cxn>
                  <a:cxn ang="0">
                    <a:pos x="46" y="48"/>
                  </a:cxn>
                  <a:cxn ang="0">
                    <a:pos x="46" y="45"/>
                  </a:cxn>
                  <a:cxn ang="0">
                    <a:pos x="46" y="42"/>
                  </a:cxn>
                  <a:cxn ang="0">
                    <a:pos x="50" y="38"/>
                  </a:cxn>
                  <a:cxn ang="0">
                    <a:pos x="54" y="33"/>
                  </a:cxn>
                  <a:cxn ang="0">
                    <a:pos x="57" y="29"/>
                  </a:cxn>
                  <a:cxn ang="0">
                    <a:pos x="59" y="23"/>
                  </a:cxn>
                  <a:cxn ang="0">
                    <a:pos x="58" y="16"/>
                  </a:cxn>
                  <a:cxn ang="0">
                    <a:pos x="82" y="6"/>
                  </a:cxn>
                  <a:cxn ang="0">
                    <a:pos x="109" y="1"/>
                  </a:cxn>
                  <a:cxn ang="0">
                    <a:pos x="137" y="0"/>
                  </a:cxn>
                  <a:cxn ang="0">
                    <a:pos x="165" y="3"/>
                  </a:cxn>
                  <a:cxn ang="0">
                    <a:pos x="190" y="10"/>
                  </a:cxn>
                  <a:cxn ang="0">
                    <a:pos x="190" y="9"/>
                  </a:cxn>
                </a:cxnLst>
                <a:rect l="0" t="0" r="r" b="b"/>
                <a:pathLst>
                  <a:path w="276" h="1026">
                    <a:moveTo>
                      <a:pt x="190" y="9"/>
                    </a:moveTo>
                    <a:lnTo>
                      <a:pt x="191" y="14"/>
                    </a:lnTo>
                    <a:lnTo>
                      <a:pt x="193" y="20"/>
                    </a:lnTo>
                    <a:lnTo>
                      <a:pt x="196" y="25"/>
                    </a:lnTo>
                    <a:lnTo>
                      <a:pt x="200" y="30"/>
                    </a:lnTo>
                    <a:lnTo>
                      <a:pt x="203" y="35"/>
                    </a:lnTo>
                    <a:lnTo>
                      <a:pt x="205" y="40"/>
                    </a:lnTo>
                    <a:lnTo>
                      <a:pt x="206" y="45"/>
                    </a:lnTo>
                    <a:lnTo>
                      <a:pt x="205" y="50"/>
                    </a:lnTo>
                    <a:lnTo>
                      <a:pt x="202" y="54"/>
                    </a:lnTo>
                    <a:lnTo>
                      <a:pt x="196" y="58"/>
                    </a:lnTo>
                    <a:lnTo>
                      <a:pt x="195" y="67"/>
                    </a:lnTo>
                    <a:lnTo>
                      <a:pt x="195" y="76"/>
                    </a:lnTo>
                    <a:lnTo>
                      <a:pt x="194" y="86"/>
                    </a:lnTo>
                    <a:lnTo>
                      <a:pt x="194" y="95"/>
                    </a:lnTo>
                    <a:lnTo>
                      <a:pt x="194" y="105"/>
                    </a:lnTo>
                    <a:lnTo>
                      <a:pt x="194" y="114"/>
                    </a:lnTo>
                    <a:lnTo>
                      <a:pt x="195" y="124"/>
                    </a:lnTo>
                    <a:lnTo>
                      <a:pt x="195" y="133"/>
                    </a:lnTo>
                    <a:lnTo>
                      <a:pt x="196" y="141"/>
                    </a:lnTo>
                    <a:lnTo>
                      <a:pt x="198" y="150"/>
                    </a:lnTo>
                    <a:lnTo>
                      <a:pt x="201" y="151"/>
                    </a:lnTo>
                    <a:lnTo>
                      <a:pt x="204" y="153"/>
                    </a:lnTo>
                    <a:lnTo>
                      <a:pt x="208" y="154"/>
                    </a:lnTo>
                    <a:lnTo>
                      <a:pt x="212" y="156"/>
                    </a:lnTo>
                    <a:lnTo>
                      <a:pt x="216" y="157"/>
                    </a:lnTo>
                    <a:lnTo>
                      <a:pt x="221" y="159"/>
                    </a:lnTo>
                    <a:lnTo>
                      <a:pt x="225" y="160"/>
                    </a:lnTo>
                    <a:lnTo>
                      <a:pt x="230" y="162"/>
                    </a:lnTo>
                    <a:lnTo>
                      <a:pt x="234" y="163"/>
                    </a:lnTo>
                    <a:lnTo>
                      <a:pt x="237" y="165"/>
                    </a:lnTo>
                    <a:lnTo>
                      <a:pt x="241" y="166"/>
                    </a:lnTo>
                    <a:lnTo>
                      <a:pt x="245" y="167"/>
                    </a:lnTo>
                    <a:lnTo>
                      <a:pt x="248" y="168"/>
                    </a:lnTo>
                    <a:lnTo>
                      <a:pt x="251" y="169"/>
                    </a:lnTo>
                    <a:lnTo>
                      <a:pt x="253" y="171"/>
                    </a:lnTo>
                    <a:lnTo>
                      <a:pt x="256" y="172"/>
                    </a:lnTo>
                    <a:lnTo>
                      <a:pt x="258" y="175"/>
                    </a:lnTo>
                    <a:lnTo>
                      <a:pt x="259" y="177"/>
                    </a:lnTo>
                    <a:lnTo>
                      <a:pt x="261" y="180"/>
                    </a:lnTo>
                    <a:lnTo>
                      <a:pt x="262" y="185"/>
                    </a:lnTo>
                    <a:lnTo>
                      <a:pt x="265" y="400"/>
                    </a:lnTo>
                    <a:lnTo>
                      <a:pt x="274" y="903"/>
                    </a:lnTo>
                    <a:lnTo>
                      <a:pt x="274" y="913"/>
                    </a:lnTo>
                    <a:lnTo>
                      <a:pt x="275" y="924"/>
                    </a:lnTo>
                    <a:lnTo>
                      <a:pt x="276" y="935"/>
                    </a:lnTo>
                    <a:lnTo>
                      <a:pt x="276" y="947"/>
                    </a:lnTo>
                    <a:lnTo>
                      <a:pt x="276" y="958"/>
                    </a:lnTo>
                    <a:lnTo>
                      <a:pt x="275" y="969"/>
                    </a:lnTo>
                    <a:lnTo>
                      <a:pt x="273" y="980"/>
                    </a:lnTo>
                    <a:lnTo>
                      <a:pt x="268" y="989"/>
                    </a:lnTo>
                    <a:lnTo>
                      <a:pt x="261" y="996"/>
                    </a:lnTo>
                    <a:lnTo>
                      <a:pt x="251" y="1002"/>
                    </a:lnTo>
                    <a:lnTo>
                      <a:pt x="231" y="1010"/>
                    </a:lnTo>
                    <a:lnTo>
                      <a:pt x="208" y="1017"/>
                    </a:lnTo>
                    <a:lnTo>
                      <a:pt x="185" y="1021"/>
                    </a:lnTo>
                    <a:lnTo>
                      <a:pt x="161" y="1025"/>
                    </a:lnTo>
                    <a:lnTo>
                      <a:pt x="137" y="1026"/>
                    </a:lnTo>
                    <a:lnTo>
                      <a:pt x="113" y="1025"/>
                    </a:lnTo>
                    <a:lnTo>
                      <a:pt x="90" y="1021"/>
                    </a:lnTo>
                    <a:lnTo>
                      <a:pt x="67" y="1016"/>
                    </a:lnTo>
                    <a:lnTo>
                      <a:pt x="45" y="1008"/>
                    </a:lnTo>
                    <a:lnTo>
                      <a:pt x="25" y="997"/>
                    </a:lnTo>
                    <a:lnTo>
                      <a:pt x="14" y="984"/>
                    </a:lnTo>
                    <a:lnTo>
                      <a:pt x="10" y="900"/>
                    </a:lnTo>
                    <a:lnTo>
                      <a:pt x="0" y="186"/>
                    </a:lnTo>
                    <a:lnTo>
                      <a:pt x="5" y="181"/>
                    </a:lnTo>
                    <a:lnTo>
                      <a:pt x="10" y="176"/>
                    </a:lnTo>
                    <a:lnTo>
                      <a:pt x="16" y="172"/>
                    </a:lnTo>
                    <a:lnTo>
                      <a:pt x="22" y="168"/>
                    </a:lnTo>
                    <a:lnTo>
                      <a:pt x="28" y="165"/>
                    </a:lnTo>
                    <a:lnTo>
                      <a:pt x="34" y="162"/>
                    </a:lnTo>
                    <a:lnTo>
                      <a:pt x="41" y="159"/>
                    </a:lnTo>
                    <a:lnTo>
                      <a:pt x="47" y="157"/>
                    </a:lnTo>
                    <a:lnTo>
                      <a:pt x="54" y="154"/>
                    </a:lnTo>
                    <a:lnTo>
                      <a:pt x="60" y="151"/>
                    </a:lnTo>
                    <a:lnTo>
                      <a:pt x="61" y="142"/>
                    </a:lnTo>
                    <a:lnTo>
                      <a:pt x="61" y="132"/>
                    </a:lnTo>
                    <a:lnTo>
                      <a:pt x="60" y="123"/>
                    </a:lnTo>
                    <a:lnTo>
                      <a:pt x="59" y="113"/>
                    </a:lnTo>
                    <a:lnTo>
                      <a:pt x="58" y="103"/>
                    </a:lnTo>
                    <a:lnTo>
                      <a:pt x="56" y="94"/>
                    </a:lnTo>
                    <a:lnTo>
                      <a:pt x="54" y="84"/>
                    </a:lnTo>
                    <a:lnTo>
                      <a:pt x="53" y="74"/>
                    </a:lnTo>
                    <a:lnTo>
                      <a:pt x="51" y="65"/>
                    </a:lnTo>
                    <a:lnTo>
                      <a:pt x="49" y="56"/>
                    </a:lnTo>
                    <a:lnTo>
                      <a:pt x="49" y="55"/>
                    </a:lnTo>
                    <a:lnTo>
                      <a:pt x="48" y="53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6" y="47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4" y="33"/>
                    </a:lnTo>
                    <a:lnTo>
                      <a:pt x="56" y="31"/>
                    </a:lnTo>
                    <a:lnTo>
                      <a:pt x="57" y="29"/>
                    </a:lnTo>
                    <a:lnTo>
                      <a:pt x="58" y="26"/>
                    </a:lnTo>
                    <a:lnTo>
                      <a:pt x="59" y="23"/>
                    </a:lnTo>
                    <a:lnTo>
                      <a:pt x="59" y="20"/>
                    </a:lnTo>
                    <a:lnTo>
                      <a:pt x="58" y="16"/>
                    </a:lnTo>
                    <a:lnTo>
                      <a:pt x="70" y="11"/>
                    </a:lnTo>
                    <a:lnTo>
                      <a:pt x="82" y="6"/>
                    </a:lnTo>
                    <a:lnTo>
                      <a:pt x="96" y="3"/>
                    </a:lnTo>
                    <a:lnTo>
                      <a:pt x="109" y="1"/>
                    </a:lnTo>
                    <a:lnTo>
                      <a:pt x="123" y="0"/>
                    </a:lnTo>
                    <a:lnTo>
                      <a:pt x="137" y="0"/>
                    </a:lnTo>
                    <a:lnTo>
                      <a:pt x="151" y="1"/>
                    </a:lnTo>
                    <a:lnTo>
                      <a:pt x="165" y="3"/>
                    </a:lnTo>
                    <a:lnTo>
                      <a:pt x="178" y="6"/>
                    </a:lnTo>
                    <a:lnTo>
                      <a:pt x="190" y="10"/>
                    </a:lnTo>
                    <a:lnTo>
                      <a:pt x="190" y="10"/>
                    </a:lnTo>
                    <a:lnTo>
                      <a:pt x="190" y="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745"/>
              <p:cNvSpPr>
                <a:spLocks/>
              </p:cNvSpPr>
              <p:nvPr/>
            </p:nvSpPr>
            <p:spPr bwMode="auto">
              <a:xfrm>
                <a:off x="4575" y="2432"/>
                <a:ext cx="112" cy="21"/>
              </a:xfrm>
              <a:custGeom>
                <a:avLst/>
                <a:gdLst/>
                <a:ahLst/>
                <a:cxnLst>
                  <a:cxn ang="0">
                    <a:pos x="112" y="7"/>
                  </a:cxn>
                  <a:cxn ang="0">
                    <a:pos x="110" y="14"/>
                  </a:cxn>
                  <a:cxn ang="0">
                    <a:pos x="100" y="13"/>
                  </a:cxn>
                  <a:cxn ang="0">
                    <a:pos x="89" y="12"/>
                  </a:cxn>
                  <a:cxn ang="0">
                    <a:pos x="78" y="12"/>
                  </a:cxn>
                  <a:cxn ang="0">
                    <a:pos x="67" y="12"/>
                  </a:cxn>
                  <a:cxn ang="0">
                    <a:pos x="55" y="13"/>
                  </a:cxn>
                  <a:cxn ang="0">
                    <a:pos x="44" y="13"/>
                  </a:cxn>
                  <a:cxn ang="0">
                    <a:pos x="33" y="15"/>
                  </a:cxn>
                  <a:cxn ang="0">
                    <a:pos x="23" y="16"/>
                  </a:cxn>
                  <a:cxn ang="0">
                    <a:pos x="12" y="18"/>
                  </a:cxn>
                  <a:cxn ang="0">
                    <a:pos x="2" y="21"/>
                  </a:cxn>
                  <a:cxn ang="0">
                    <a:pos x="1" y="18"/>
                  </a:cxn>
                  <a:cxn ang="0">
                    <a:pos x="0" y="16"/>
                  </a:cxn>
                  <a:cxn ang="0">
                    <a:pos x="1" y="13"/>
                  </a:cxn>
                  <a:cxn ang="0">
                    <a:pos x="2" y="11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7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14" y="4"/>
                  </a:cxn>
                  <a:cxn ang="0">
                    <a:pos x="24" y="3"/>
                  </a:cxn>
                  <a:cxn ang="0">
                    <a:pos x="34" y="1"/>
                  </a:cxn>
                  <a:cxn ang="0">
                    <a:pos x="44" y="1"/>
                  </a:cxn>
                  <a:cxn ang="0">
                    <a:pos x="53" y="0"/>
                  </a:cxn>
                  <a:cxn ang="0">
                    <a:pos x="63" y="0"/>
                  </a:cxn>
                  <a:cxn ang="0">
                    <a:pos x="73" y="0"/>
                  </a:cxn>
                  <a:cxn ang="0">
                    <a:pos x="83" y="1"/>
                  </a:cxn>
                  <a:cxn ang="0">
                    <a:pos x="93" y="2"/>
                  </a:cxn>
                  <a:cxn ang="0">
                    <a:pos x="102" y="4"/>
                  </a:cxn>
                  <a:cxn ang="0">
                    <a:pos x="112" y="7"/>
                  </a:cxn>
                  <a:cxn ang="0">
                    <a:pos x="112" y="7"/>
                  </a:cxn>
                </a:cxnLst>
                <a:rect l="0" t="0" r="r" b="b"/>
                <a:pathLst>
                  <a:path w="112" h="21">
                    <a:moveTo>
                      <a:pt x="112" y="7"/>
                    </a:moveTo>
                    <a:lnTo>
                      <a:pt x="110" y="14"/>
                    </a:lnTo>
                    <a:lnTo>
                      <a:pt x="100" y="13"/>
                    </a:lnTo>
                    <a:lnTo>
                      <a:pt x="89" y="12"/>
                    </a:lnTo>
                    <a:lnTo>
                      <a:pt x="78" y="12"/>
                    </a:lnTo>
                    <a:lnTo>
                      <a:pt x="67" y="12"/>
                    </a:lnTo>
                    <a:lnTo>
                      <a:pt x="55" y="13"/>
                    </a:lnTo>
                    <a:lnTo>
                      <a:pt x="44" y="13"/>
                    </a:lnTo>
                    <a:lnTo>
                      <a:pt x="33" y="15"/>
                    </a:lnTo>
                    <a:lnTo>
                      <a:pt x="23" y="16"/>
                    </a:lnTo>
                    <a:lnTo>
                      <a:pt x="12" y="18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24" y="3"/>
                    </a:lnTo>
                    <a:lnTo>
                      <a:pt x="34" y="1"/>
                    </a:lnTo>
                    <a:lnTo>
                      <a:pt x="44" y="1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83" y="1"/>
                    </a:lnTo>
                    <a:lnTo>
                      <a:pt x="93" y="2"/>
                    </a:lnTo>
                    <a:lnTo>
                      <a:pt x="102" y="4"/>
                    </a:lnTo>
                    <a:lnTo>
                      <a:pt x="112" y="7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746"/>
              <p:cNvSpPr>
                <a:spLocks/>
              </p:cNvSpPr>
              <p:nvPr/>
            </p:nvSpPr>
            <p:spPr bwMode="auto">
              <a:xfrm>
                <a:off x="4624" y="2449"/>
                <a:ext cx="3" cy="94"/>
              </a:xfrm>
              <a:custGeom>
                <a:avLst/>
                <a:gdLst/>
                <a:ahLst/>
                <a:cxnLst>
                  <a:cxn ang="0">
                    <a:pos x="3" y="94"/>
                  </a:cxn>
                  <a:cxn ang="0">
                    <a:pos x="2" y="86"/>
                  </a:cxn>
                  <a:cxn ang="0">
                    <a:pos x="1" y="78"/>
                  </a:cxn>
                  <a:cxn ang="0">
                    <a:pos x="0" y="69"/>
                  </a:cxn>
                  <a:cxn ang="0">
                    <a:pos x="0" y="59"/>
                  </a:cxn>
                  <a:cxn ang="0">
                    <a:pos x="0" y="49"/>
                  </a:cxn>
                  <a:cxn ang="0">
                    <a:pos x="0" y="39"/>
                  </a:cxn>
                  <a:cxn ang="0">
                    <a:pos x="0" y="29"/>
                  </a:cxn>
                  <a:cxn ang="0">
                    <a:pos x="0" y="2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2" y="9"/>
                  </a:cxn>
                  <a:cxn ang="0">
                    <a:pos x="2" y="19"/>
                  </a:cxn>
                  <a:cxn ang="0">
                    <a:pos x="3" y="28"/>
                  </a:cxn>
                  <a:cxn ang="0">
                    <a:pos x="3" y="39"/>
                  </a:cxn>
                  <a:cxn ang="0">
                    <a:pos x="3" y="49"/>
                  </a:cxn>
                  <a:cxn ang="0">
                    <a:pos x="3" y="59"/>
                  </a:cxn>
                  <a:cxn ang="0">
                    <a:pos x="3" y="69"/>
                  </a:cxn>
                  <a:cxn ang="0">
                    <a:pos x="3" y="78"/>
                  </a:cxn>
                  <a:cxn ang="0">
                    <a:pos x="3" y="87"/>
                  </a:cxn>
                  <a:cxn ang="0">
                    <a:pos x="3" y="94"/>
                  </a:cxn>
                  <a:cxn ang="0">
                    <a:pos x="3" y="94"/>
                  </a:cxn>
                  <a:cxn ang="0">
                    <a:pos x="3" y="94"/>
                  </a:cxn>
                </a:cxnLst>
                <a:rect l="0" t="0" r="r" b="b"/>
                <a:pathLst>
                  <a:path w="3" h="94">
                    <a:moveTo>
                      <a:pt x="3" y="94"/>
                    </a:moveTo>
                    <a:lnTo>
                      <a:pt x="2" y="86"/>
                    </a:lnTo>
                    <a:lnTo>
                      <a:pt x="1" y="78"/>
                    </a:lnTo>
                    <a:lnTo>
                      <a:pt x="0" y="69"/>
                    </a:lnTo>
                    <a:lnTo>
                      <a:pt x="0" y="59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2" y="19"/>
                    </a:lnTo>
                    <a:lnTo>
                      <a:pt x="3" y="28"/>
                    </a:lnTo>
                    <a:lnTo>
                      <a:pt x="3" y="39"/>
                    </a:lnTo>
                    <a:lnTo>
                      <a:pt x="3" y="49"/>
                    </a:lnTo>
                    <a:lnTo>
                      <a:pt x="3" y="59"/>
                    </a:lnTo>
                    <a:lnTo>
                      <a:pt x="3" y="69"/>
                    </a:lnTo>
                    <a:lnTo>
                      <a:pt x="3" y="78"/>
                    </a:lnTo>
                    <a:lnTo>
                      <a:pt x="3" y="87"/>
                    </a:lnTo>
                    <a:lnTo>
                      <a:pt x="3" y="94"/>
                    </a:lnTo>
                    <a:lnTo>
                      <a:pt x="3" y="94"/>
                    </a:lnTo>
                    <a:lnTo>
                      <a:pt x="3" y="9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747"/>
              <p:cNvSpPr>
                <a:spLocks/>
              </p:cNvSpPr>
              <p:nvPr/>
            </p:nvSpPr>
            <p:spPr bwMode="auto">
              <a:xfrm>
                <a:off x="4632" y="2449"/>
                <a:ext cx="4" cy="9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4" y="10"/>
                  </a:cxn>
                  <a:cxn ang="0">
                    <a:pos x="4" y="19"/>
                  </a:cxn>
                  <a:cxn ang="0">
                    <a:pos x="4" y="29"/>
                  </a:cxn>
                  <a:cxn ang="0">
                    <a:pos x="4" y="39"/>
                  </a:cxn>
                  <a:cxn ang="0">
                    <a:pos x="4" y="49"/>
                  </a:cxn>
                  <a:cxn ang="0">
                    <a:pos x="4" y="59"/>
                  </a:cxn>
                  <a:cxn ang="0">
                    <a:pos x="4" y="68"/>
                  </a:cxn>
                  <a:cxn ang="0">
                    <a:pos x="4" y="77"/>
                  </a:cxn>
                  <a:cxn ang="0">
                    <a:pos x="4" y="86"/>
                  </a:cxn>
                  <a:cxn ang="0">
                    <a:pos x="4" y="94"/>
                  </a:cxn>
                  <a:cxn ang="0">
                    <a:pos x="3" y="85"/>
                  </a:cxn>
                  <a:cxn ang="0">
                    <a:pos x="2" y="75"/>
                  </a:cxn>
                  <a:cxn ang="0">
                    <a:pos x="1" y="66"/>
                  </a:cxn>
                  <a:cxn ang="0">
                    <a:pos x="1" y="56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0" y="26"/>
                  </a:cxn>
                  <a:cxn ang="0">
                    <a:pos x="0" y="17"/>
                  </a:cxn>
                  <a:cxn ang="0">
                    <a:pos x="0" y="8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94">
                    <a:moveTo>
                      <a:pt x="3" y="0"/>
                    </a:moveTo>
                    <a:lnTo>
                      <a:pt x="4" y="10"/>
                    </a:lnTo>
                    <a:lnTo>
                      <a:pt x="4" y="19"/>
                    </a:lnTo>
                    <a:lnTo>
                      <a:pt x="4" y="29"/>
                    </a:lnTo>
                    <a:lnTo>
                      <a:pt x="4" y="39"/>
                    </a:lnTo>
                    <a:lnTo>
                      <a:pt x="4" y="49"/>
                    </a:lnTo>
                    <a:lnTo>
                      <a:pt x="4" y="59"/>
                    </a:lnTo>
                    <a:lnTo>
                      <a:pt x="4" y="68"/>
                    </a:lnTo>
                    <a:lnTo>
                      <a:pt x="4" y="77"/>
                    </a:lnTo>
                    <a:lnTo>
                      <a:pt x="4" y="86"/>
                    </a:lnTo>
                    <a:lnTo>
                      <a:pt x="4" y="94"/>
                    </a:lnTo>
                    <a:lnTo>
                      <a:pt x="3" y="85"/>
                    </a:lnTo>
                    <a:lnTo>
                      <a:pt x="2" y="75"/>
                    </a:lnTo>
                    <a:lnTo>
                      <a:pt x="1" y="66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748"/>
              <p:cNvSpPr>
                <a:spLocks/>
              </p:cNvSpPr>
              <p:nvPr/>
            </p:nvSpPr>
            <p:spPr bwMode="auto">
              <a:xfrm>
                <a:off x="4642" y="2449"/>
                <a:ext cx="4" cy="92"/>
              </a:xfrm>
              <a:custGeom>
                <a:avLst/>
                <a:gdLst/>
                <a:ahLst/>
                <a:cxnLst>
                  <a:cxn ang="0">
                    <a:pos x="4" y="92"/>
                  </a:cxn>
                  <a:cxn ang="0">
                    <a:pos x="2" y="85"/>
                  </a:cxn>
                  <a:cxn ang="0">
                    <a:pos x="1" y="76"/>
                  </a:cxn>
                  <a:cxn ang="0">
                    <a:pos x="1" y="67"/>
                  </a:cxn>
                  <a:cxn ang="0">
                    <a:pos x="0" y="58"/>
                  </a:cxn>
                  <a:cxn ang="0">
                    <a:pos x="0" y="49"/>
                  </a:cxn>
                  <a:cxn ang="0">
                    <a:pos x="1" y="39"/>
                  </a:cxn>
                  <a:cxn ang="0">
                    <a:pos x="1" y="29"/>
                  </a:cxn>
                  <a:cxn ang="0">
                    <a:pos x="1" y="19"/>
                  </a:cxn>
                  <a:cxn ang="0">
                    <a:pos x="1" y="10"/>
                  </a:cxn>
                  <a:cxn ang="0">
                    <a:pos x="1" y="0"/>
                  </a:cxn>
                  <a:cxn ang="0">
                    <a:pos x="2" y="8"/>
                  </a:cxn>
                  <a:cxn ang="0">
                    <a:pos x="3" y="17"/>
                  </a:cxn>
                  <a:cxn ang="0">
                    <a:pos x="3" y="26"/>
                  </a:cxn>
                  <a:cxn ang="0">
                    <a:pos x="4" y="35"/>
                  </a:cxn>
                  <a:cxn ang="0">
                    <a:pos x="4" y="45"/>
                  </a:cxn>
                  <a:cxn ang="0">
                    <a:pos x="4" y="54"/>
                  </a:cxn>
                  <a:cxn ang="0">
                    <a:pos x="3" y="64"/>
                  </a:cxn>
                  <a:cxn ang="0">
                    <a:pos x="3" y="74"/>
                  </a:cxn>
                  <a:cxn ang="0">
                    <a:pos x="3" y="83"/>
                  </a:cxn>
                  <a:cxn ang="0">
                    <a:pos x="4" y="92"/>
                  </a:cxn>
                  <a:cxn ang="0">
                    <a:pos x="4" y="92"/>
                  </a:cxn>
                  <a:cxn ang="0">
                    <a:pos x="4" y="92"/>
                  </a:cxn>
                </a:cxnLst>
                <a:rect l="0" t="0" r="r" b="b"/>
                <a:pathLst>
                  <a:path w="4" h="92">
                    <a:moveTo>
                      <a:pt x="4" y="92"/>
                    </a:moveTo>
                    <a:lnTo>
                      <a:pt x="2" y="85"/>
                    </a:lnTo>
                    <a:lnTo>
                      <a:pt x="1" y="76"/>
                    </a:lnTo>
                    <a:lnTo>
                      <a:pt x="1" y="67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1" y="39"/>
                    </a:lnTo>
                    <a:lnTo>
                      <a:pt x="1" y="29"/>
                    </a:lnTo>
                    <a:lnTo>
                      <a:pt x="1" y="19"/>
                    </a:lnTo>
                    <a:lnTo>
                      <a:pt x="1" y="10"/>
                    </a:lnTo>
                    <a:lnTo>
                      <a:pt x="1" y="0"/>
                    </a:lnTo>
                    <a:lnTo>
                      <a:pt x="2" y="8"/>
                    </a:lnTo>
                    <a:lnTo>
                      <a:pt x="3" y="17"/>
                    </a:lnTo>
                    <a:lnTo>
                      <a:pt x="3" y="26"/>
                    </a:lnTo>
                    <a:lnTo>
                      <a:pt x="4" y="35"/>
                    </a:lnTo>
                    <a:lnTo>
                      <a:pt x="4" y="45"/>
                    </a:lnTo>
                    <a:lnTo>
                      <a:pt x="4" y="54"/>
                    </a:lnTo>
                    <a:lnTo>
                      <a:pt x="3" y="64"/>
                    </a:lnTo>
                    <a:lnTo>
                      <a:pt x="3" y="74"/>
                    </a:lnTo>
                    <a:lnTo>
                      <a:pt x="3" y="83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4" y="9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749"/>
              <p:cNvSpPr>
                <a:spLocks/>
              </p:cNvSpPr>
              <p:nvPr/>
            </p:nvSpPr>
            <p:spPr bwMode="auto">
              <a:xfrm>
                <a:off x="4651" y="2449"/>
                <a:ext cx="2" cy="92"/>
              </a:xfrm>
              <a:custGeom>
                <a:avLst/>
                <a:gdLst/>
                <a:ahLst/>
                <a:cxnLst>
                  <a:cxn ang="0">
                    <a:pos x="2" y="92"/>
                  </a:cxn>
                  <a:cxn ang="0">
                    <a:pos x="0" y="0"/>
                  </a:cxn>
                  <a:cxn ang="0">
                    <a:pos x="2" y="89"/>
                  </a:cxn>
                  <a:cxn ang="0">
                    <a:pos x="2" y="92"/>
                  </a:cxn>
                  <a:cxn ang="0">
                    <a:pos x="2" y="92"/>
                  </a:cxn>
                  <a:cxn ang="0">
                    <a:pos x="2" y="92"/>
                  </a:cxn>
                </a:cxnLst>
                <a:rect l="0" t="0" r="r" b="b"/>
                <a:pathLst>
                  <a:path w="2" h="92">
                    <a:moveTo>
                      <a:pt x="2" y="92"/>
                    </a:moveTo>
                    <a:lnTo>
                      <a:pt x="0" y="0"/>
                    </a:lnTo>
                    <a:lnTo>
                      <a:pt x="2" y="89"/>
                    </a:lnTo>
                    <a:lnTo>
                      <a:pt x="2" y="92"/>
                    </a:lnTo>
                    <a:lnTo>
                      <a:pt x="2" y="92"/>
                    </a:lnTo>
                    <a:lnTo>
                      <a:pt x="2" y="9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750"/>
              <p:cNvSpPr>
                <a:spLocks/>
              </p:cNvSpPr>
              <p:nvPr/>
            </p:nvSpPr>
            <p:spPr bwMode="auto">
              <a:xfrm>
                <a:off x="4690" y="2449"/>
                <a:ext cx="7" cy="37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5" y="9"/>
                  </a:cxn>
                  <a:cxn ang="0">
                    <a:pos x="4" y="12"/>
                  </a:cxn>
                  <a:cxn ang="0">
                    <a:pos x="3" y="14"/>
                  </a:cxn>
                  <a:cxn ang="0">
                    <a:pos x="1" y="17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0" y="37"/>
                  </a:cxn>
                  <a:cxn ang="0">
                    <a:pos x="0" y="33"/>
                  </a:cxn>
                  <a:cxn ang="0">
                    <a:pos x="0" y="29"/>
                  </a:cxn>
                  <a:cxn ang="0">
                    <a:pos x="0" y="26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7" y="8"/>
                  </a:cxn>
                  <a:cxn ang="0">
                    <a:pos x="7" y="8"/>
                  </a:cxn>
                </a:cxnLst>
                <a:rect l="0" t="0" r="r" b="b"/>
                <a:pathLst>
                  <a:path w="7" h="37">
                    <a:moveTo>
                      <a:pt x="7" y="8"/>
                    </a:moveTo>
                    <a:lnTo>
                      <a:pt x="5" y="9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751"/>
              <p:cNvSpPr>
                <a:spLocks/>
              </p:cNvSpPr>
              <p:nvPr/>
            </p:nvSpPr>
            <p:spPr bwMode="auto">
              <a:xfrm>
                <a:off x="4607" y="2452"/>
                <a:ext cx="5" cy="91"/>
              </a:xfrm>
              <a:custGeom>
                <a:avLst/>
                <a:gdLst/>
                <a:ahLst/>
                <a:cxnLst>
                  <a:cxn ang="0">
                    <a:pos x="5" y="91"/>
                  </a:cxn>
                  <a:cxn ang="0">
                    <a:pos x="3" y="9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91"/>
                  </a:cxn>
                  <a:cxn ang="0">
                    <a:pos x="5" y="91"/>
                  </a:cxn>
                  <a:cxn ang="0">
                    <a:pos x="5" y="91"/>
                  </a:cxn>
                </a:cxnLst>
                <a:rect l="0" t="0" r="r" b="b"/>
                <a:pathLst>
                  <a:path w="5" h="91">
                    <a:moveTo>
                      <a:pt x="5" y="91"/>
                    </a:moveTo>
                    <a:lnTo>
                      <a:pt x="3" y="9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91"/>
                    </a:lnTo>
                    <a:lnTo>
                      <a:pt x="5" y="91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752"/>
              <p:cNvSpPr>
                <a:spLocks/>
              </p:cNvSpPr>
              <p:nvPr/>
            </p:nvSpPr>
            <p:spPr bwMode="auto">
              <a:xfrm>
                <a:off x="4616" y="2452"/>
                <a:ext cx="4" cy="88"/>
              </a:xfrm>
              <a:custGeom>
                <a:avLst/>
                <a:gdLst/>
                <a:ahLst/>
                <a:cxnLst>
                  <a:cxn ang="0">
                    <a:pos x="3" y="88"/>
                  </a:cxn>
                  <a:cxn ang="0">
                    <a:pos x="2" y="81"/>
                  </a:cxn>
                  <a:cxn ang="0">
                    <a:pos x="1" y="73"/>
                  </a:cxn>
                  <a:cxn ang="0">
                    <a:pos x="1" y="65"/>
                  </a:cxn>
                  <a:cxn ang="0">
                    <a:pos x="0" y="56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1" y="27"/>
                  </a:cxn>
                  <a:cxn ang="0">
                    <a:pos x="1" y="17"/>
                  </a:cxn>
                  <a:cxn ang="0">
                    <a:pos x="1" y="8"/>
                  </a:cxn>
                  <a:cxn ang="0">
                    <a:pos x="0" y="0"/>
                  </a:cxn>
                  <a:cxn ang="0">
                    <a:pos x="4" y="88"/>
                  </a:cxn>
                  <a:cxn ang="0">
                    <a:pos x="4" y="88"/>
                  </a:cxn>
                  <a:cxn ang="0">
                    <a:pos x="3" y="88"/>
                  </a:cxn>
                </a:cxnLst>
                <a:rect l="0" t="0" r="r" b="b"/>
                <a:pathLst>
                  <a:path w="4" h="88">
                    <a:moveTo>
                      <a:pt x="3" y="88"/>
                    </a:moveTo>
                    <a:lnTo>
                      <a:pt x="2" y="81"/>
                    </a:lnTo>
                    <a:lnTo>
                      <a:pt x="1" y="73"/>
                    </a:lnTo>
                    <a:lnTo>
                      <a:pt x="1" y="65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1" y="27"/>
                    </a:lnTo>
                    <a:lnTo>
                      <a:pt x="1" y="17"/>
                    </a:lnTo>
                    <a:lnTo>
                      <a:pt x="1" y="8"/>
                    </a:lnTo>
                    <a:lnTo>
                      <a:pt x="0" y="0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3" y="8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53"/>
              <p:cNvSpPr>
                <a:spLocks/>
              </p:cNvSpPr>
              <p:nvPr/>
            </p:nvSpPr>
            <p:spPr bwMode="auto">
              <a:xfrm>
                <a:off x="4659" y="2451"/>
                <a:ext cx="2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9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89">
                    <a:moveTo>
                      <a:pt x="0" y="0"/>
                    </a:moveTo>
                    <a:lnTo>
                      <a:pt x="2" y="89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754"/>
              <p:cNvSpPr>
                <a:spLocks/>
              </p:cNvSpPr>
              <p:nvPr/>
            </p:nvSpPr>
            <p:spPr bwMode="auto">
              <a:xfrm>
                <a:off x="4667" y="2451"/>
                <a:ext cx="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87"/>
                  </a:cxn>
                  <a:cxn ang="0">
                    <a:pos x="0" y="87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87">
                    <a:moveTo>
                      <a:pt x="0" y="0"/>
                    </a:moveTo>
                    <a:lnTo>
                      <a:pt x="2" y="1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755"/>
              <p:cNvSpPr>
                <a:spLocks/>
              </p:cNvSpPr>
              <p:nvPr/>
            </p:nvSpPr>
            <p:spPr bwMode="auto">
              <a:xfrm>
                <a:off x="4600" y="2453"/>
                <a:ext cx="3" cy="80"/>
              </a:xfrm>
              <a:custGeom>
                <a:avLst/>
                <a:gdLst/>
                <a:ahLst/>
                <a:cxnLst>
                  <a:cxn ang="0">
                    <a:pos x="2" y="79"/>
                  </a:cxn>
                  <a:cxn ang="0">
                    <a:pos x="2" y="71"/>
                  </a:cxn>
                  <a:cxn ang="0">
                    <a:pos x="2" y="63"/>
                  </a:cxn>
                  <a:cxn ang="0">
                    <a:pos x="1" y="55"/>
                  </a:cxn>
                  <a:cxn ang="0">
                    <a:pos x="1" y="47"/>
                  </a:cxn>
                  <a:cxn ang="0">
                    <a:pos x="0" y="39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" y="7"/>
                  </a:cxn>
                  <a:cxn ang="0">
                    <a:pos x="2" y="15"/>
                  </a:cxn>
                  <a:cxn ang="0">
                    <a:pos x="3" y="24"/>
                  </a:cxn>
                  <a:cxn ang="0">
                    <a:pos x="3" y="33"/>
                  </a:cxn>
                  <a:cxn ang="0">
                    <a:pos x="3" y="42"/>
                  </a:cxn>
                  <a:cxn ang="0">
                    <a:pos x="3" y="51"/>
                  </a:cxn>
                  <a:cxn ang="0">
                    <a:pos x="3" y="59"/>
                  </a:cxn>
                  <a:cxn ang="0">
                    <a:pos x="2" y="67"/>
                  </a:cxn>
                  <a:cxn ang="0">
                    <a:pos x="2" y="74"/>
                  </a:cxn>
                  <a:cxn ang="0">
                    <a:pos x="2" y="80"/>
                  </a:cxn>
                  <a:cxn ang="0">
                    <a:pos x="2" y="80"/>
                  </a:cxn>
                  <a:cxn ang="0">
                    <a:pos x="2" y="79"/>
                  </a:cxn>
                </a:cxnLst>
                <a:rect l="0" t="0" r="r" b="b"/>
                <a:pathLst>
                  <a:path w="3" h="80">
                    <a:moveTo>
                      <a:pt x="2" y="79"/>
                    </a:moveTo>
                    <a:lnTo>
                      <a:pt x="2" y="71"/>
                    </a:lnTo>
                    <a:lnTo>
                      <a:pt x="2" y="63"/>
                    </a:lnTo>
                    <a:lnTo>
                      <a:pt x="1" y="55"/>
                    </a:lnTo>
                    <a:lnTo>
                      <a:pt x="1" y="47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2" y="15"/>
                    </a:lnTo>
                    <a:lnTo>
                      <a:pt x="3" y="24"/>
                    </a:lnTo>
                    <a:lnTo>
                      <a:pt x="3" y="33"/>
                    </a:lnTo>
                    <a:lnTo>
                      <a:pt x="3" y="42"/>
                    </a:lnTo>
                    <a:lnTo>
                      <a:pt x="3" y="51"/>
                    </a:lnTo>
                    <a:lnTo>
                      <a:pt x="3" y="59"/>
                    </a:lnTo>
                    <a:lnTo>
                      <a:pt x="2" y="67"/>
                    </a:lnTo>
                    <a:lnTo>
                      <a:pt x="2" y="74"/>
                    </a:lnTo>
                    <a:lnTo>
                      <a:pt x="2" y="80"/>
                    </a:lnTo>
                    <a:lnTo>
                      <a:pt x="2" y="80"/>
                    </a:lnTo>
                    <a:lnTo>
                      <a:pt x="2" y="7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756"/>
              <p:cNvSpPr>
                <a:spLocks/>
              </p:cNvSpPr>
              <p:nvPr/>
            </p:nvSpPr>
            <p:spPr bwMode="auto">
              <a:xfrm>
                <a:off x="4674" y="2453"/>
                <a:ext cx="2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66">
                    <a:moveTo>
                      <a:pt x="0" y="0"/>
                    </a:moveTo>
                    <a:lnTo>
                      <a:pt x="2" y="0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757"/>
              <p:cNvSpPr>
                <a:spLocks/>
              </p:cNvSpPr>
              <p:nvPr/>
            </p:nvSpPr>
            <p:spPr bwMode="auto">
              <a:xfrm>
                <a:off x="4592" y="2455"/>
                <a:ext cx="5" cy="90"/>
              </a:xfrm>
              <a:custGeom>
                <a:avLst/>
                <a:gdLst/>
                <a:ahLst/>
                <a:cxnLst>
                  <a:cxn ang="0">
                    <a:pos x="4" y="90"/>
                  </a:cxn>
                  <a:cxn ang="0">
                    <a:pos x="4" y="82"/>
                  </a:cxn>
                  <a:cxn ang="0">
                    <a:pos x="4" y="73"/>
                  </a:cxn>
                  <a:cxn ang="0">
                    <a:pos x="3" y="64"/>
                  </a:cxn>
                  <a:cxn ang="0">
                    <a:pos x="2" y="55"/>
                  </a:cxn>
                  <a:cxn ang="0">
                    <a:pos x="2" y="46"/>
                  </a:cxn>
                  <a:cxn ang="0">
                    <a:pos x="2" y="36"/>
                  </a:cxn>
                  <a:cxn ang="0">
                    <a:pos x="1" y="27"/>
                  </a:cxn>
                  <a:cxn ang="0">
                    <a:pos x="1" y="17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5" y="90"/>
                  </a:cxn>
                  <a:cxn ang="0">
                    <a:pos x="5" y="90"/>
                  </a:cxn>
                  <a:cxn ang="0">
                    <a:pos x="4" y="90"/>
                  </a:cxn>
                </a:cxnLst>
                <a:rect l="0" t="0" r="r" b="b"/>
                <a:pathLst>
                  <a:path w="5" h="90">
                    <a:moveTo>
                      <a:pt x="4" y="90"/>
                    </a:moveTo>
                    <a:lnTo>
                      <a:pt x="4" y="82"/>
                    </a:lnTo>
                    <a:lnTo>
                      <a:pt x="4" y="73"/>
                    </a:lnTo>
                    <a:lnTo>
                      <a:pt x="3" y="64"/>
                    </a:lnTo>
                    <a:lnTo>
                      <a:pt x="2" y="55"/>
                    </a:lnTo>
                    <a:lnTo>
                      <a:pt x="2" y="46"/>
                    </a:lnTo>
                    <a:lnTo>
                      <a:pt x="2" y="36"/>
                    </a:lnTo>
                    <a:lnTo>
                      <a:pt x="1" y="27"/>
                    </a:lnTo>
                    <a:lnTo>
                      <a:pt x="1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4" y="9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59"/>
              <p:cNvSpPr>
                <a:spLocks/>
              </p:cNvSpPr>
              <p:nvPr/>
            </p:nvSpPr>
            <p:spPr bwMode="auto">
              <a:xfrm>
                <a:off x="4586" y="2458"/>
                <a:ext cx="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lnTo>
                      <a:pt x="1" y="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760"/>
              <p:cNvSpPr>
                <a:spLocks/>
              </p:cNvSpPr>
              <p:nvPr/>
            </p:nvSpPr>
            <p:spPr bwMode="auto">
              <a:xfrm>
                <a:off x="4681" y="2460"/>
                <a:ext cx="1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66"/>
                  </a:cxn>
                  <a:cxn ang="0">
                    <a:pos x="0" y="6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66">
                    <a:moveTo>
                      <a:pt x="0" y="0"/>
                    </a:moveTo>
                    <a:lnTo>
                      <a:pt x="1" y="0"/>
                    </a:lnTo>
                    <a:lnTo>
                      <a:pt x="1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761"/>
              <p:cNvSpPr>
                <a:spLocks/>
              </p:cNvSpPr>
              <p:nvPr/>
            </p:nvSpPr>
            <p:spPr bwMode="auto">
              <a:xfrm>
                <a:off x="4587" y="2479"/>
                <a:ext cx="2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0">
                    <a:moveTo>
                      <a:pt x="0" y="0"/>
                    </a:moveTo>
                    <a:lnTo>
                      <a:pt x="2" y="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763"/>
              <p:cNvSpPr>
                <a:spLocks/>
              </p:cNvSpPr>
              <p:nvPr/>
            </p:nvSpPr>
            <p:spPr bwMode="auto">
              <a:xfrm>
                <a:off x="4587" y="2512"/>
                <a:ext cx="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1">
                    <a:moveTo>
                      <a:pt x="0" y="0"/>
                    </a:moveTo>
                    <a:lnTo>
                      <a:pt x="2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64"/>
              <p:cNvSpPr>
                <a:spLocks/>
              </p:cNvSpPr>
              <p:nvPr/>
            </p:nvSpPr>
            <p:spPr bwMode="auto">
              <a:xfrm>
                <a:off x="4688" y="2512"/>
                <a:ext cx="2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33"/>
                  </a:cxn>
                  <a:cxn ang="0">
                    <a:pos x="1" y="3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3">
                    <a:moveTo>
                      <a:pt x="0" y="0"/>
                    </a:moveTo>
                    <a:lnTo>
                      <a:pt x="2" y="0"/>
                    </a:lnTo>
                    <a:lnTo>
                      <a:pt x="2" y="33"/>
                    </a:lnTo>
                    <a:lnTo>
                      <a:pt x="1" y="3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65"/>
              <p:cNvSpPr>
                <a:spLocks/>
              </p:cNvSpPr>
              <p:nvPr/>
            </p:nvSpPr>
            <p:spPr bwMode="auto">
              <a:xfrm>
                <a:off x="4681" y="2529"/>
                <a:ext cx="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1" y="1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58"/>
              <p:cNvSpPr>
                <a:spLocks/>
              </p:cNvSpPr>
              <p:nvPr/>
            </p:nvSpPr>
            <p:spPr bwMode="auto">
              <a:xfrm>
                <a:off x="4568" y="2482"/>
                <a:ext cx="2" cy="35"/>
              </a:xfrm>
              <a:custGeom>
                <a:avLst/>
                <a:gdLst/>
                <a:ahLst/>
                <a:cxnLst>
                  <a:cxn ang="0">
                    <a:pos x="2" y="35"/>
                  </a:cxn>
                  <a:cxn ang="0">
                    <a:pos x="2" y="31"/>
                  </a:cxn>
                  <a:cxn ang="0">
                    <a:pos x="2" y="27"/>
                  </a:cxn>
                  <a:cxn ang="0">
                    <a:pos x="1" y="24"/>
                  </a:cxn>
                  <a:cxn ang="0">
                    <a:pos x="0" y="2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2" y="35"/>
                  </a:cxn>
                  <a:cxn ang="0">
                    <a:pos x="2" y="35"/>
                  </a:cxn>
                  <a:cxn ang="0">
                    <a:pos x="2" y="35"/>
                  </a:cxn>
                </a:cxnLst>
                <a:rect l="0" t="0" r="r" b="b"/>
                <a:pathLst>
                  <a:path w="2" h="35">
                    <a:moveTo>
                      <a:pt x="2" y="35"/>
                    </a:moveTo>
                    <a:lnTo>
                      <a:pt x="2" y="31"/>
                    </a:lnTo>
                    <a:lnTo>
                      <a:pt x="2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62"/>
              <p:cNvSpPr>
                <a:spLocks/>
              </p:cNvSpPr>
              <p:nvPr/>
            </p:nvSpPr>
            <p:spPr bwMode="auto">
              <a:xfrm>
                <a:off x="4575" y="2505"/>
                <a:ext cx="2" cy="12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66"/>
              <p:cNvSpPr>
                <a:spLocks/>
              </p:cNvSpPr>
              <p:nvPr/>
            </p:nvSpPr>
            <p:spPr bwMode="auto">
              <a:xfrm>
                <a:off x="4578" y="2567"/>
                <a:ext cx="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67"/>
              <p:cNvSpPr>
                <a:spLocks/>
              </p:cNvSpPr>
              <p:nvPr/>
            </p:nvSpPr>
            <p:spPr bwMode="auto">
              <a:xfrm>
                <a:off x="4579" y="2548"/>
                <a:ext cx="110" cy="14"/>
              </a:xfrm>
              <a:custGeom>
                <a:avLst/>
                <a:gdLst/>
                <a:ahLst/>
                <a:cxnLst>
                  <a:cxn ang="0">
                    <a:pos x="109" y="9"/>
                  </a:cxn>
                  <a:cxn ang="0">
                    <a:pos x="99" y="8"/>
                  </a:cxn>
                  <a:cxn ang="0">
                    <a:pos x="88" y="7"/>
                  </a:cxn>
                  <a:cxn ang="0">
                    <a:pos x="78" y="6"/>
                  </a:cxn>
                  <a:cxn ang="0">
                    <a:pos x="66" y="6"/>
                  </a:cxn>
                  <a:cxn ang="0">
                    <a:pos x="55" y="6"/>
                  </a:cxn>
                  <a:cxn ang="0">
                    <a:pos x="44" y="7"/>
                  </a:cxn>
                  <a:cxn ang="0">
                    <a:pos x="33" y="8"/>
                  </a:cxn>
                  <a:cxn ang="0">
                    <a:pos x="22" y="9"/>
                  </a:cxn>
                  <a:cxn ang="0">
                    <a:pos x="11" y="12"/>
                  </a:cxn>
                  <a:cxn ang="0">
                    <a:pos x="0" y="14"/>
                  </a:cxn>
                  <a:cxn ang="0">
                    <a:pos x="9" y="9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1"/>
                  </a:cxn>
                  <a:cxn ang="0">
                    <a:pos x="52" y="0"/>
                  </a:cxn>
                  <a:cxn ang="0">
                    <a:pos x="63" y="0"/>
                  </a:cxn>
                  <a:cxn ang="0">
                    <a:pos x="74" y="1"/>
                  </a:cxn>
                  <a:cxn ang="0">
                    <a:pos x="85" y="2"/>
                  </a:cxn>
                  <a:cxn ang="0">
                    <a:pos x="96" y="3"/>
                  </a:cxn>
                  <a:cxn ang="0">
                    <a:pos x="106" y="6"/>
                  </a:cxn>
                  <a:cxn ang="0">
                    <a:pos x="110" y="9"/>
                  </a:cxn>
                  <a:cxn ang="0">
                    <a:pos x="110" y="9"/>
                  </a:cxn>
                  <a:cxn ang="0">
                    <a:pos x="109" y="9"/>
                  </a:cxn>
                </a:cxnLst>
                <a:rect l="0" t="0" r="r" b="b"/>
                <a:pathLst>
                  <a:path w="110" h="14">
                    <a:moveTo>
                      <a:pt x="109" y="9"/>
                    </a:moveTo>
                    <a:lnTo>
                      <a:pt x="99" y="8"/>
                    </a:lnTo>
                    <a:lnTo>
                      <a:pt x="88" y="7"/>
                    </a:lnTo>
                    <a:lnTo>
                      <a:pt x="78" y="6"/>
                    </a:lnTo>
                    <a:lnTo>
                      <a:pt x="66" y="6"/>
                    </a:lnTo>
                    <a:lnTo>
                      <a:pt x="55" y="6"/>
                    </a:lnTo>
                    <a:lnTo>
                      <a:pt x="44" y="7"/>
                    </a:lnTo>
                    <a:lnTo>
                      <a:pt x="33" y="8"/>
                    </a:lnTo>
                    <a:lnTo>
                      <a:pt x="22" y="9"/>
                    </a:lnTo>
                    <a:lnTo>
                      <a:pt x="11" y="12"/>
                    </a:lnTo>
                    <a:lnTo>
                      <a:pt x="0" y="14"/>
                    </a:lnTo>
                    <a:lnTo>
                      <a:pt x="9" y="9"/>
                    </a:lnTo>
                    <a:lnTo>
                      <a:pt x="19" y="5"/>
                    </a:lnTo>
                    <a:lnTo>
                      <a:pt x="30" y="3"/>
                    </a:lnTo>
                    <a:lnTo>
                      <a:pt x="40" y="1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4" y="1"/>
                    </a:lnTo>
                    <a:lnTo>
                      <a:pt x="85" y="2"/>
                    </a:lnTo>
                    <a:lnTo>
                      <a:pt x="96" y="3"/>
                    </a:lnTo>
                    <a:lnTo>
                      <a:pt x="106" y="6"/>
                    </a:lnTo>
                    <a:lnTo>
                      <a:pt x="110" y="9"/>
                    </a:lnTo>
                    <a:lnTo>
                      <a:pt x="110" y="9"/>
                    </a:lnTo>
                    <a:lnTo>
                      <a:pt x="109" y="9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8"/>
              <p:cNvSpPr>
                <a:spLocks/>
              </p:cNvSpPr>
              <p:nvPr/>
            </p:nvSpPr>
            <p:spPr bwMode="auto">
              <a:xfrm>
                <a:off x="4532" y="2568"/>
                <a:ext cx="203" cy="27"/>
              </a:xfrm>
              <a:custGeom>
                <a:avLst/>
                <a:gdLst/>
                <a:ahLst/>
                <a:cxnLst>
                  <a:cxn ang="0">
                    <a:pos x="202" y="20"/>
                  </a:cxn>
                  <a:cxn ang="0">
                    <a:pos x="183" y="17"/>
                  </a:cxn>
                  <a:cxn ang="0">
                    <a:pos x="163" y="15"/>
                  </a:cxn>
                  <a:cxn ang="0">
                    <a:pos x="142" y="14"/>
                  </a:cxn>
                  <a:cxn ang="0">
                    <a:pos x="121" y="13"/>
                  </a:cxn>
                  <a:cxn ang="0">
                    <a:pos x="101" y="13"/>
                  </a:cxn>
                  <a:cxn ang="0">
                    <a:pos x="80" y="14"/>
                  </a:cxn>
                  <a:cxn ang="0">
                    <a:pos x="60" y="16"/>
                  </a:cxn>
                  <a:cxn ang="0">
                    <a:pos x="39" y="19"/>
                  </a:cxn>
                  <a:cxn ang="0">
                    <a:pos x="20" y="23"/>
                  </a:cxn>
                  <a:cxn ang="0">
                    <a:pos x="0" y="27"/>
                  </a:cxn>
                  <a:cxn ang="0">
                    <a:pos x="18" y="19"/>
                  </a:cxn>
                  <a:cxn ang="0">
                    <a:pos x="37" y="12"/>
                  </a:cxn>
                  <a:cxn ang="0">
                    <a:pos x="58" y="6"/>
                  </a:cxn>
                  <a:cxn ang="0">
                    <a:pos x="79" y="2"/>
                  </a:cxn>
                  <a:cxn ang="0">
                    <a:pos x="100" y="0"/>
                  </a:cxn>
                  <a:cxn ang="0">
                    <a:pos x="122" y="0"/>
                  </a:cxn>
                  <a:cxn ang="0">
                    <a:pos x="143" y="2"/>
                  </a:cxn>
                  <a:cxn ang="0">
                    <a:pos x="164" y="6"/>
                  </a:cxn>
                  <a:cxn ang="0">
                    <a:pos x="184" y="12"/>
                  </a:cxn>
                  <a:cxn ang="0">
                    <a:pos x="203" y="20"/>
                  </a:cxn>
                  <a:cxn ang="0">
                    <a:pos x="203" y="20"/>
                  </a:cxn>
                  <a:cxn ang="0">
                    <a:pos x="202" y="20"/>
                  </a:cxn>
                </a:cxnLst>
                <a:rect l="0" t="0" r="r" b="b"/>
                <a:pathLst>
                  <a:path w="203" h="27">
                    <a:moveTo>
                      <a:pt x="202" y="20"/>
                    </a:moveTo>
                    <a:lnTo>
                      <a:pt x="183" y="17"/>
                    </a:lnTo>
                    <a:lnTo>
                      <a:pt x="163" y="15"/>
                    </a:lnTo>
                    <a:lnTo>
                      <a:pt x="142" y="14"/>
                    </a:lnTo>
                    <a:lnTo>
                      <a:pt x="121" y="13"/>
                    </a:lnTo>
                    <a:lnTo>
                      <a:pt x="101" y="13"/>
                    </a:lnTo>
                    <a:lnTo>
                      <a:pt x="80" y="14"/>
                    </a:lnTo>
                    <a:lnTo>
                      <a:pt x="60" y="16"/>
                    </a:lnTo>
                    <a:lnTo>
                      <a:pt x="39" y="19"/>
                    </a:lnTo>
                    <a:lnTo>
                      <a:pt x="20" y="23"/>
                    </a:lnTo>
                    <a:lnTo>
                      <a:pt x="0" y="27"/>
                    </a:lnTo>
                    <a:lnTo>
                      <a:pt x="18" y="19"/>
                    </a:lnTo>
                    <a:lnTo>
                      <a:pt x="37" y="12"/>
                    </a:lnTo>
                    <a:lnTo>
                      <a:pt x="58" y="6"/>
                    </a:lnTo>
                    <a:lnTo>
                      <a:pt x="79" y="2"/>
                    </a:lnTo>
                    <a:lnTo>
                      <a:pt x="100" y="0"/>
                    </a:lnTo>
                    <a:lnTo>
                      <a:pt x="122" y="0"/>
                    </a:lnTo>
                    <a:lnTo>
                      <a:pt x="143" y="2"/>
                    </a:lnTo>
                    <a:lnTo>
                      <a:pt x="164" y="6"/>
                    </a:lnTo>
                    <a:lnTo>
                      <a:pt x="184" y="12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2" y="20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69"/>
              <p:cNvSpPr>
                <a:spLocks/>
              </p:cNvSpPr>
              <p:nvPr/>
            </p:nvSpPr>
            <p:spPr bwMode="auto">
              <a:xfrm>
                <a:off x="4514" y="2588"/>
                <a:ext cx="224" cy="47"/>
              </a:xfrm>
              <a:custGeom>
                <a:avLst/>
                <a:gdLst/>
                <a:ahLst/>
                <a:cxnLst>
                  <a:cxn ang="0">
                    <a:pos x="224" y="9"/>
                  </a:cxn>
                  <a:cxn ang="0">
                    <a:pos x="223" y="10"/>
                  </a:cxn>
                  <a:cxn ang="0">
                    <a:pos x="221" y="12"/>
                  </a:cxn>
                  <a:cxn ang="0">
                    <a:pos x="220" y="14"/>
                  </a:cxn>
                  <a:cxn ang="0">
                    <a:pos x="219" y="17"/>
                  </a:cxn>
                  <a:cxn ang="0">
                    <a:pos x="218" y="20"/>
                  </a:cxn>
                  <a:cxn ang="0">
                    <a:pos x="217" y="23"/>
                  </a:cxn>
                  <a:cxn ang="0">
                    <a:pos x="217" y="26"/>
                  </a:cxn>
                  <a:cxn ang="0">
                    <a:pos x="218" y="29"/>
                  </a:cxn>
                  <a:cxn ang="0">
                    <a:pos x="219" y="31"/>
                  </a:cxn>
                  <a:cxn ang="0">
                    <a:pos x="221" y="33"/>
                  </a:cxn>
                  <a:cxn ang="0">
                    <a:pos x="199" y="31"/>
                  </a:cxn>
                  <a:cxn ang="0">
                    <a:pos x="177" y="29"/>
                  </a:cxn>
                  <a:cxn ang="0">
                    <a:pos x="155" y="27"/>
                  </a:cxn>
                  <a:cxn ang="0">
                    <a:pos x="132" y="26"/>
                  </a:cxn>
                  <a:cxn ang="0">
                    <a:pos x="109" y="27"/>
                  </a:cxn>
                  <a:cxn ang="0">
                    <a:pos x="87" y="28"/>
                  </a:cxn>
                  <a:cxn ang="0">
                    <a:pos x="64" y="31"/>
                  </a:cxn>
                  <a:cxn ang="0">
                    <a:pos x="43" y="35"/>
                  </a:cxn>
                  <a:cxn ang="0">
                    <a:pos x="22" y="40"/>
                  </a:cxn>
                  <a:cxn ang="0">
                    <a:pos x="2" y="47"/>
                  </a:cxn>
                  <a:cxn ang="0">
                    <a:pos x="0" y="42"/>
                  </a:cxn>
                  <a:cxn ang="0">
                    <a:pos x="0" y="37"/>
                  </a:cxn>
                  <a:cxn ang="0">
                    <a:pos x="1" y="32"/>
                  </a:cxn>
                  <a:cxn ang="0">
                    <a:pos x="2" y="28"/>
                  </a:cxn>
                  <a:cxn ang="0">
                    <a:pos x="4" y="25"/>
                  </a:cxn>
                  <a:cxn ang="0">
                    <a:pos x="7" y="22"/>
                  </a:cxn>
                  <a:cxn ang="0">
                    <a:pos x="10" y="19"/>
                  </a:cxn>
                  <a:cxn ang="0">
                    <a:pos x="14" y="17"/>
                  </a:cxn>
                  <a:cxn ang="0">
                    <a:pos x="17" y="15"/>
                  </a:cxn>
                  <a:cxn ang="0">
                    <a:pos x="21" y="14"/>
                  </a:cxn>
                  <a:cxn ang="0">
                    <a:pos x="40" y="9"/>
                  </a:cxn>
                  <a:cxn ang="0">
                    <a:pos x="60" y="5"/>
                  </a:cxn>
                  <a:cxn ang="0">
                    <a:pos x="80" y="3"/>
                  </a:cxn>
                  <a:cxn ang="0">
                    <a:pos x="101" y="1"/>
                  </a:cxn>
                  <a:cxn ang="0">
                    <a:pos x="122" y="0"/>
                  </a:cxn>
                  <a:cxn ang="0">
                    <a:pos x="142" y="0"/>
                  </a:cxn>
                  <a:cxn ang="0">
                    <a:pos x="163" y="1"/>
                  </a:cxn>
                  <a:cxn ang="0">
                    <a:pos x="183" y="3"/>
                  </a:cxn>
                  <a:cxn ang="0">
                    <a:pos x="204" y="5"/>
                  </a:cxn>
                  <a:cxn ang="0">
                    <a:pos x="224" y="9"/>
                  </a:cxn>
                  <a:cxn ang="0">
                    <a:pos x="224" y="9"/>
                  </a:cxn>
                  <a:cxn ang="0">
                    <a:pos x="224" y="9"/>
                  </a:cxn>
                </a:cxnLst>
                <a:rect l="0" t="0" r="r" b="b"/>
                <a:pathLst>
                  <a:path w="224" h="47">
                    <a:moveTo>
                      <a:pt x="224" y="9"/>
                    </a:moveTo>
                    <a:lnTo>
                      <a:pt x="223" y="10"/>
                    </a:lnTo>
                    <a:lnTo>
                      <a:pt x="221" y="12"/>
                    </a:lnTo>
                    <a:lnTo>
                      <a:pt x="220" y="14"/>
                    </a:lnTo>
                    <a:lnTo>
                      <a:pt x="219" y="17"/>
                    </a:lnTo>
                    <a:lnTo>
                      <a:pt x="218" y="20"/>
                    </a:lnTo>
                    <a:lnTo>
                      <a:pt x="217" y="23"/>
                    </a:lnTo>
                    <a:lnTo>
                      <a:pt x="217" y="26"/>
                    </a:lnTo>
                    <a:lnTo>
                      <a:pt x="218" y="29"/>
                    </a:lnTo>
                    <a:lnTo>
                      <a:pt x="219" y="31"/>
                    </a:lnTo>
                    <a:lnTo>
                      <a:pt x="221" y="33"/>
                    </a:lnTo>
                    <a:lnTo>
                      <a:pt x="199" y="31"/>
                    </a:lnTo>
                    <a:lnTo>
                      <a:pt x="177" y="29"/>
                    </a:lnTo>
                    <a:lnTo>
                      <a:pt x="155" y="27"/>
                    </a:lnTo>
                    <a:lnTo>
                      <a:pt x="132" y="26"/>
                    </a:lnTo>
                    <a:lnTo>
                      <a:pt x="109" y="27"/>
                    </a:lnTo>
                    <a:lnTo>
                      <a:pt x="87" y="28"/>
                    </a:lnTo>
                    <a:lnTo>
                      <a:pt x="64" y="31"/>
                    </a:lnTo>
                    <a:lnTo>
                      <a:pt x="43" y="35"/>
                    </a:lnTo>
                    <a:lnTo>
                      <a:pt x="22" y="40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0" y="37"/>
                    </a:lnTo>
                    <a:lnTo>
                      <a:pt x="1" y="32"/>
                    </a:lnTo>
                    <a:lnTo>
                      <a:pt x="2" y="28"/>
                    </a:lnTo>
                    <a:lnTo>
                      <a:pt x="4" y="25"/>
                    </a:lnTo>
                    <a:lnTo>
                      <a:pt x="7" y="22"/>
                    </a:lnTo>
                    <a:lnTo>
                      <a:pt x="10" y="19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1" y="14"/>
                    </a:lnTo>
                    <a:lnTo>
                      <a:pt x="40" y="9"/>
                    </a:lnTo>
                    <a:lnTo>
                      <a:pt x="60" y="5"/>
                    </a:lnTo>
                    <a:lnTo>
                      <a:pt x="80" y="3"/>
                    </a:lnTo>
                    <a:lnTo>
                      <a:pt x="101" y="1"/>
                    </a:lnTo>
                    <a:lnTo>
                      <a:pt x="122" y="0"/>
                    </a:lnTo>
                    <a:lnTo>
                      <a:pt x="142" y="0"/>
                    </a:lnTo>
                    <a:lnTo>
                      <a:pt x="163" y="1"/>
                    </a:lnTo>
                    <a:lnTo>
                      <a:pt x="183" y="3"/>
                    </a:lnTo>
                    <a:lnTo>
                      <a:pt x="204" y="5"/>
                    </a:lnTo>
                    <a:lnTo>
                      <a:pt x="224" y="9"/>
                    </a:lnTo>
                    <a:lnTo>
                      <a:pt x="224" y="9"/>
                    </a:lnTo>
                    <a:lnTo>
                      <a:pt x="224" y="9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70"/>
              <p:cNvSpPr>
                <a:spLocks/>
              </p:cNvSpPr>
              <p:nvPr/>
            </p:nvSpPr>
            <p:spPr bwMode="auto">
              <a:xfrm>
                <a:off x="4743" y="2602"/>
                <a:ext cx="16" cy="26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14" y="26"/>
                  </a:cxn>
                  <a:cxn ang="0">
                    <a:pos x="0" y="21"/>
                  </a:cxn>
                  <a:cxn ang="0">
                    <a:pos x="2" y="20"/>
                  </a:cxn>
                  <a:cxn ang="0">
                    <a:pos x="4" y="18"/>
                  </a:cxn>
                  <a:cxn ang="0">
                    <a:pos x="6" y="17"/>
                  </a:cxn>
                  <a:cxn ang="0">
                    <a:pos x="8" y="14"/>
                  </a:cxn>
                  <a:cxn ang="0">
                    <a:pos x="9" y="12"/>
                  </a:cxn>
                  <a:cxn ang="0">
                    <a:pos x="10" y="10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2" y="2"/>
                  </a:cxn>
                  <a:cxn ang="0">
                    <a:pos x="12" y="3"/>
                  </a:cxn>
                  <a:cxn ang="0">
                    <a:pos x="13" y="5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5" y="11"/>
                  </a:cxn>
                  <a:cxn ang="0">
                    <a:pos x="15" y="13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16" y="14"/>
                  </a:cxn>
                </a:cxnLst>
                <a:rect l="0" t="0" r="r" b="b"/>
                <a:pathLst>
                  <a:path w="16" h="26">
                    <a:moveTo>
                      <a:pt x="16" y="14"/>
                    </a:moveTo>
                    <a:lnTo>
                      <a:pt x="14" y="26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71"/>
              <p:cNvSpPr>
                <a:spLocks/>
              </p:cNvSpPr>
              <p:nvPr/>
            </p:nvSpPr>
            <p:spPr bwMode="auto">
              <a:xfrm>
                <a:off x="4516" y="2627"/>
                <a:ext cx="241" cy="26"/>
              </a:xfrm>
              <a:custGeom>
                <a:avLst/>
                <a:gdLst/>
                <a:ahLst/>
                <a:cxnLst>
                  <a:cxn ang="0">
                    <a:pos x="238" y="12"/>
                  </a:cxn>
                  <a:cxn ang="0">
                    <a:pos x="241" y="17"/>
                  </a:cxn>
                  <a:cxn ang="0">
                    <a:pos x="220" y="11"/>
                  </a:cxn>
                  <a:cxn ang="0">
                    <a:pos x="197" y="8"/>
                  </a:cxn>
                  <a:cxn ang="0">
                    <a:pos x="173" y="5"/>
                  </a:cxn>
                  <a:cxn ang="0">
                    <a:pos x="148" y="4"/>
                  </a:cxn>
                  <a:cxn ang="0">
                    <a:pos x="122" y="4"/>
                  </a:cxn>
                  <a:cxn ang="0">
                    <a:pos x="97" y="6"/>
                  </a:cxn>
                  <a:cxn ang="0">
                    <a:pos x="71" y="9"/>
                  </a:cxn>
                  <a:cxn ang="0">
                    <a:pos x="46" y="13"/>
                  </a:cxn>
                  <a:cxn ang="0">
                    <a:pos x="22" y="19"/>
                  </a:cxn>
                  <a:cxn ang="0">
                    <a:pos x="0" y="26"/>
                  </a:cxn>
                  <a:cxn ang="0">
                    <a:pos x="8" y="20"/>
                  </a:cxn>
                  <a:cxn ang="0">
                    <a:pos x="17" y="15"/>
                  </a:cxn>
                  <a:cxn ang="0">
                    <a:pos x="27" y="11"/>
                  </a:cxn>
                  <a:cxn ang="0">
                    <a:pos x="36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67" y="3"/>
                  </a:cxn>
                  <a:cxn ang="0">
                    <a:pos x="78" y="1"/>
                  </a:cxn>
                  <a:cxn ang="0">
                    <a:pos x="88" y="1"/>
                  </a:cxn>
                  <a:cxn ang="0">
                    <a:pos x="99" y="0"/>
                  </a:cxn>
                  <a:cxn ang="0">
                    <a:pos x="113" y="0"/>
                  </a:cxn>
                  <a:cxn ang="0">
                    <a:pos x="128" y="0"/>
                  </a:cxn>
                  <a:cxn ang="0">
                    <a:pos x="142" y="0"/>
                  </a:cxn>
                  <a:cxn ang="0">
                    <a:pos x="156" y="0"/>
                  </a:cxn>
                  <a:cxn ang="0">
                    <a:pos x="171" y="0"/>
                  </a:cxn>
                  <a:cxn ang="0">
                    <a:pos x="185" y="1"/>
                  </a:cxn>
                  <a:cxn ang="0">
                    <a:pos x="199" y="2"/>
                  </a:cxn>
                  <a:cxn ang="0">
                    <a:pos x="212" y="4"/>
                  </a:cxn>
                  <a:cxn ang="0">
                    <a:pos x="226" y="7"/>
                  </a:cxn>
                  <a:cxn ang="0">
                    <a:pos x="238" y="12"/>
                  </a:cxn>
                  <a:cxn ang="0">
                    <a:pos x="238" y="12"/>
                  </a:cxn>
                </a:cxnLst>
                <a:rect l="0" t="0" r="r" b="b"/>
                <a:pathLst>
                  <a:path w="241" h="26">
                    <a:moveTo>
                      <a:pt x="238" y="12"/>
                    </a:moveTo>
                    <a:lnTo>
                      <a:pt x="241" y="17"/>
                    </a:lnTo>
                    <a:lnTo>
                      <a:pt x="220" y="11"/>
                    </a:lnTo>
                    <a:lnTo>
                      <a:pt x="197" y="8"/>
                    </a:lnTo>
                    <a:lnTo>
                      <a:pt x="173" y="5"/>
                    </a:lnTo>
                    <a:lnTo>
                      <a:pt x="148" y="4"/>
                    </a:lnTo>
                    <a:lnTo>
                      <a:pt x="122" y="4"/>
                    </a:lnTo>
                    <a:lnTo>
                      <a:pt x="97" y="6"/>
                    </a:lnTo>
                    <a:lnTo>
                      <a:pt x="71" y="9"/>
                    </a:lnTo>
                    <a:lnTo>
                      <a:pt x="46" y="13"/>
                    </a:lnTo>
                    <a:lnTo>
                      <a:pt x="22" y="19"/>
                    </a:lnTo>
                    <a:lnTo>
                      <a:pt x="0" y="26"/>
                    </a:lnTo>
                    <a:lnTo>
                      <a:pt x="8" y="20"/>
                    </a:lnTo>
                    <a:lnTo>
                      <a:pt x="17" y="15"/>
                    </a:lnTo>
                    <a:lnTo>
                      <a:pt x="27" y="11"/>
                    </a:lnTo>
                    <a:lnTo>
                      <a:pt x="36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67" y="3"/>
                    </a:lnTo>
                    <a:lnTo>
                      <a:pt x="78" y="1"/>
                    </a:lnTo>
                    <a:lnTo>
                      <a:pt x="88" y="1"/>
                    </a:lnTo>
                    <a:lnTo>
                      <a:pt x="99" y="0"/>
                    </a:lnTo>
                    <a:lnTo>
                      <a:pt x="113" y="0"/>
                    </a:lnTo>
                    <a:lnTo>
                      <a:pt x="128" y="0"/>
                    </a:lnTo>
                    <a:lnTo>
                      <a:pt x="142" y="0"/>
                    </a:lnTo>
                    <a:lnTo>
                      <a:pt x="156" y="0"/>
                    </a:lnTo>
                    <a:lnTo>
                      <a:pt x="171" y="0"/>
                    </a:lnTo>
                    <a:lnTo>
                      <a:pt x="185" y="1"/>
                    </a:lnTo>
                    <a:lnTo>
                      <a:pt x="199" y="2"/>
                    </a:lnTo>
                    <a:lnTo>
                      <a:pt x="212" y="4"/>
                    </a:lnTo>
                    <a:lnTo>
                      <a:pt x="226" y="7"/>
                    </a:lnTo>
                    <a:lnTo>
                      <a:pt x="238" y="12"/>
                    </a:lnTo>
                    <a:lnTo>
                      <a:pt x="238" y="12"/>
                    </a:lnTo>
                    <a:close/>
                  </a:path>
                </a:pathLst>
              </a:custGeom>
              <a:solidFill>
                <a:srgbClr val="66E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772"/>
              <p:cNvSpPr>
                <a:spLocks/>
              </p:cNvSpPr>
              <p:nvPr/>
            </p:nvSpPr>
            <p:spPr bwMode="auto">
              <a:xfrm>
                <a:off x="4517" y="2649"/>
                <a:ext cx="252" cy="693"/>
              </a:xfrm>
              <a:custGeom>
                <a:avLst/>
                <a:gdLst/>
                <a:ahLst/>
                <a:cxnLst>
                  <a:cxn ang="0">
                    <a:pos x="240" y="16"/>
                  </a:cxn>
                  <a:cxn ang="0">
                    <a:pos x="244" y="35"/>
                  </a:cxn>
                  <a:cxn ang="0">
                    <a:pos x="252" y="658"/>
                  </a:cxn>
                  <a:cxn ang="0">
                    <a:pos x="245" y="665"/>
                  </a:cxn>
                  <a:cxn ang="0">
                    <a:pos x="237" y="670"/>
                  </a:cxn>
                  <a:cxn ang="0">
                    <a:pos x="229" y="675"/>
                  </a:cxn>
                  <a:cxn ang="0">
                    <a:pos x="220" y="678"/>
                  </a:cxn>
                  <a:cxn ang="0">
                    <a:pos x="210" y="681"/>
                  </a:cxn>
                  <a:cxn ang="0">
                    <a:pos x="201" y="683"/>
                  </a:cxn>
                  <a:cxn ang="0">
                    <a:pos x="192" y="685"/>
                  </a:cxn>
                  <a:cxn ang="0">
                    <a:pos x="182" y="687"/>
                  </a:cxn>
                  <a:cxn ang="0">
                    <a:pos x="173" y="688"/>
                  </a:cxn>
                  <a:cxn ang="0">
                    <a:pos x="164" y="691"/>
                  </a:cxn>
                  <a:cxn ang="0">
                    <a:pos x="148" y="692"/>
                  </a:cxn>
                  <a:cxn ang="0">
                    <a:pos x="132" y="692"/>
                  </a:cxn>
                  <a:cxn ang="0">
                    <a:pos x="117" y="693"/>
                  </a:cxn>
                  <a:cxn ang="0">
                    <a:pos x="102" y="692"/>
                  </a:cxn>
                  <a:cxn ang="0">
                    <a:pos x="87" y="691"/>
                  </a:cxn>
                  <a:cxn ang="0">
                    <a:pos x="73" y="689"/>
                  </a:cxn>
                  <a:cxn ang="0">
                    <a:pos x="58" y="687"/>
                  </a:cxn>
                  <a:cxn ang="0">
                    <a:pos x="44" y="683"/>
                  </a:cxn>
                  <a:cxn ang="0">
                    <a:pos x="30" y="678"/>
                  </a:cxn>
                  <a:cxn ang="0">
                    <a:pos x="16" y="672"/>
                  </a:cxn>
                  <a:cxn ang="0">
                    <a:pos x="9" y="660"/>
                  </a:cxn>
                  <a:cxn ang="0">
                    <a:pos x="0" y="23"/>
                  </a:cxn>
                  <a:cxn ang="0">
                    <a:pos x="18" y="16"/>
                  </a:cxn>
                  <a:cxn ang="0">
                    <a:pos x="36" y="11"/>
                  </a:cxn>
                  <a:cxn ang="0">
                    <a:pos x="55" y="6"/>
                  </a:cxn>
                  <a:cxn ang="0">
                    <a:pos x="74" y="4"/>
                  </a:cxn>
                  <a:cxn ang="0">
                    <a:pos x="93" y="2"/>
                  </a:cxn>
                  <a:cxn ang="0">
                    <a:pos x="113" y="1"/>
                  </a:cxn>
                  <a:cxn ang="0">
                    <a:pos x="133" y="0"/>
                  </a:cxn>
                  <a:cxn ang="0">
                    <a:pos x="153" y="0"/>
                  </a:cxn>
                  <a:cxn ang="0">
                    <a:pos x="173" y="1"/>
                  </a:cxn>
                  <a:cxn ang="0">
                    <a:pos x="193" y="2"/>
                  </a:cxn>
                  <a:cxn ang="0">
                    <a:pos x="197" y="3"/>
                  </a:cxn>
                  <a:cxn ang="0">
                    <a:pos x="202" y="4"/>
                  </a:cxn>
                  <a:cxn ang="0">
                    <a:pos x="206" y="5"/>
                  </a:cxn>
                  <a:cxn ang="0">
                    <a:pos x="211" y="6"/>
                  </a:cxn>
                  <a:cxn ang="0">
                    <a:pos x="216" y="7"/>
                  </a:cxn>
                  <a:cxn ang="0">
                    <a:pos x="221" y="8"/>
                  </a:cxn>
                  <a:cxn ang="0">
                    <a:pos x="227" y="9"/>
                  </a:cxn>
                  <a:cxn ang="0">
                    <a:pos x="231" y="11"/>
                  </a:cxn>
                  <a:cxn ang="0">
                    <a:pos x="236" y="13"/>
                  </a:cxn>
                  <a:cxn ang="0">
                    <a:pos x="240" y="16"/>
                  </a:cxn>
                  <a:cxn ang="0">
                    <a:pos x="240" y="16"/>
                  </a:cxn>
                  <a:cxn ang="0">
                    <a:pos x="240" y="16"/>
                  </a:cxn>
                </a:cxnLst>
                <a:rect l="0" t="0" r="r" b="b"/>
                <a:pathLst>
                  <a:path w="252" h="693">
                    <a:moveTo>
                      <a:pt x="240" y="16"/>
                    </a:moveTo>
                    <a:lnTo>
                      <a:pt x="244" y="35"/>
                    </a:lnTo>
                    <a:lnTo>
                      <a:pt x="252" y="658"/>
                    </a:lnTo>
                    <a:lnTo>
                      <a:pt x="245" y="665"/>
                    </a:lnTo>
                    <a:lnTo>
                      <a:pt x="237" y="670"/>
                    </a:lnTo>
                    <a:lnTo>
                      <a:pt x="229" y="675"/>
                    </a:lnTo>
                    <a:lnTo>
                      <a:pt x="220" y="678"/>
                    </a:lnTo>
                    <a:lnTo>
                      <a:pt x="210" y="681"/>
                    </a:lnTo>
                    <a:lnTo>
                      <a:pt x="201" y="683"/>
                    </a:lnTo>
                    <a:lnTo>
                      <a:pt x="192" y="685"/>
                    </a:lnTo>
                    <a:lnTo>
                      <a:pt x="182" y="687"/>
                    </a:lnTo>
                    <a:lnTo>
                      <a:pt x="173" y="688"/>
                    </a:lnTo>
                    <a:lnTo>
                      <a:pt x="164" y="691"/>
                    </a:lnTo>
                    <a:lnTo>
                      <a:pt x="148" y="692"/>
                    </a:lnTo>
                    <a:lnTo>
                      <a:pt x="132" y="692"/>
                    </a:lnTo>
                    <a:lnTo>
                      <a:pt x="117" y="693"/>
                    </a:lnTo>
                    <a:lnTo>
                      <a:pt x="102" y="692"/>
                    </a:lnTo>
                    <a:lnTo>
                      <a:pt x="87" y="691"/>
                    </a:lnTo>
                    <a:lnTo>
                      <a:pt x="73" y="689"/>
                    </a:lnTo>
                    <a:lnTo>
                      <a:pt x="58" y="687"/>
                    </a:lnTo>
                    <a:lnTo>
                      <a:pt x="44" y="683"/>
                    </a:lnTo>
                    <a:lnTo>
                      <a:pt x="30" y="678"/>
                    </a:lnTo>
                    <a:lnTo>
                      <a:pt x="16" y="672"/>
                    </a:lnTo>
                    <a:lnTo>
                      <a:pt x="9" y="660"/>
                    </a:lnTo>
                    <a:lnTo>
                      <a:pt x="0" y="23"/>
                    </a:lnTo>
                    <a:lnTo>
                      <a:pt x="18" y="16"/>
                    </a:lnTo>
                    <a:lnTo>
                      <a:pt x="36" y="11"/>
                    </a:lnTo>
                    <a:lnTo>
                      <a:pt x="55" y="6"/>
                    </a:lnTo>
                    <a:lnTo>
                      <a:pt x="74" y="4"/>
                    </a:lnTo>
                    <a:lnTo>
                      <a:pt x="93" y="2"/>
                    </a:lnTo>
                    <a:lnTo>
                      <a:pt x="113" y="1"/>
                    </a:lnTo>
                    <a:lnTo>
                      <a:pt x="133" y="0"/>
                    </a:lnTo>
                    <a:lnTo>
                      <a:pt x="153" y="0"/>
                    </a:lnTo>
                    <a:lnTo>
                      <a:pt x="173" y="1"/>
                    </a:lnTo>
                    <a:lnTo>
                      <a:pt x="193" y="2"/>
                    </a:lnTo>
                    <a:lnTo>
                      <a:pt x="197" y="3"/>
                    </a:lnTo>
                    <a:lnTo>
                      <a:pt x="202" y="4"/>
                    </a:lnTo>
                    <a:lnTo>
                      <a:pt x="206" y="5"/>
                    </a:lnTo>
                    <a:lnTo>
                      <a:pt x="211" y="6"/>
                    </a:lnTo>
                    <a:lnTo>
                      <a:pt x="216" y="7"/>
                    </a:lnTo>
                    <a:lnTo>
                      <a:pt x="221" y="8"/>
                    </a:lnTo>
                    <a:lnTo>
                      <a:pt x="227" y="9"/>
                    </a:lnTo>
                    <a:lnTo>
                      <a:pt x="231" y="11"/>
                    </a:lnTo>
                    <a:lnTo>
                      <a:pt x="236" y="13"/>
                    </a:lnTo>
                    <a:lnTo>
                      <a:pt x="240" y="16"/>
                    </a:lnTo>
                    <a:lnTo>
                      <a:pt x="240" y="16"/>
                    </a:lnTo>
                    <a:lnTo>
                      <a:pt x="240" y="1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73"/>
              <p:cNvSpPr>
                <a:spLocks/>
              </p:cNvSpPr>
              <p:nvPr/>
            </p:nvSpPr>
            <p:spPr bwMode="auto">
              <a:xfrm>
                <a:off x="4528" y="3328"/>
                <a:ext cx="241" cy="37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9" y="6"/>
                  </a:cxn>
                  <a:cxn ang="0">
                    <a:pos x="236" y="10"/>
                  </a:cxn>
                  <a:cxn ang="0">
                    <a:pos x="231" y="14"/>
                  </a:cxn>
                  <a:cxn ang="0">
                    <a:pos x="227" y="17"/>
                  </a:cxn>
                  <a:cxn ang="0">
                    <a:pos x="222" y="19"/>
                  </a:cxn>
                  <a:cxn ang="0">
                    <a:pos x="216" y="21"/>
                  </a:cxn>
                  <a:cxn ang="0">
                    <a:pos x="210" y="23"/>
                  </a:cxn>
                  <a:cxn ang="0">
                    <a:pos x="205" y="25"/>
                  </a:cxn>
                  <a:cxn ang="0">
                    <a:pos x="199" y="27"/>
                  </a:cxn>
                  <a:cxn ang="0">
                    <a:pos x="194" y="29"/>
                  </a:cxn>
                  <a:cxn ang="0">
                    <a:pos x="175" y="32"/>
                  </a:cxn>
                  <a:cxn ang="0">
                    <a:pos x="155" y="34"/>
                  </a:cxn>
                  <a:cxn ang="0">
                    <a:pos x="136" y="36"/>
                  </a:cxn>
                  <a:cxn ang="0">
                    <a:pos x="117" y="37"/>
                  </a:cxn>
                  <a:cxn ang="0">
                    <a:pos x="98" y="36"/>
                  </a:cxn>
                  <a:cxn ang="0">
                    <a:pos x="79" y="35"/>
                  </a:cxn>
                  <a:cxn ang="0">
                    <a:pos x="60" y="32"/>
                  </a:cxn>
                  <a:cxn ang="0">
                    <a:pos x="42" y="28"/>
                  </a:cxn>
                  <a:cxn ang="0">
                    <a:pos x="23" y="23"/>
                  </a:cxn>
                  <a:cxn ang="0">
                    <a:pos x="5" y="15"/>
                  </a:cxn>
                  <a:cxn ang="0">
                    <a:pos x="0" y="7"/>
                  </a:cxn>
                  <a:cxn ang="0">
                    <a:pos x="21" y="15"/>
                  </a:cxn>
                  <a:cxn ang="0">
                    <a:pos x="45" y="22"/>
                  </a:cxn>
                  <a:cxn ang="0">
                    <a:pos x="69" y="27"/>
                  </a:cxn>
                  <a:cxn ang="0">
                    <a:pos x="95" y="29"/>
                  </a:cxn>
                  <a:cxn ang="0">
                    <a:pos x="120" y="29"/>
                  </a:cxn>
                  <a:cxn ang="0">
                    <a:pos x="146" y="28"/>
                  </a:cxn>
                  <a:cxn ang="0">
                    <a:pos x="172" y="24"/>
                  </a:cxn>
                  <a:cxn ang="0">
                    <a:pos x="196" y="18"/>
                  </a:cxn>
                  <a:cxn ang="0">
                    <a:pos x="220" y="10"/>
                  </a:cxn>
                  <a:cxn ang="0">
                    <a:pos x="241" y="0"/>
                  </a:cxn>
                  <a:cxn ang="0">
                    <a:pos x="241" y="0"/>
                  </a:cxn>
                  <a:cxn ang="0">
                    <a:pos x="241" y="0"/>
                  </a:cxn>
                </a:cxnLst>
                <a:rect l="0" t="0" r="r" b="b"/>
                <a:pathLst>
                  <a:path w="241" h="37">
                    <a:moveTo>
                      <a:pt x="241" y="0"/>
                    </a:moveTo>
                    <a:lnTo>
                      <a:pt x="239" y="6"/>
                    </a:lnTo>
                    <a:lnTo>
                      <a:pt x="236" y="10"/>
                    </a:lnTo>
                    <a:lnTo>
                      <a:pt x="231" y="14"/>
                    </a:lnTo>
                    <a:lnTo>
                      <a:pt x="227" y="17"/>
                    </a:lnTo>
                    <a:lnTo>
                      <a:pt x="222" y="19"/>
                    </a:lnTo>
                    <a:lnTo>
                      <a:pt x="216" y="21"/>
                    </a:lnTo>
                    <a:lnTo>
                      <a:pt x="210" y="23"/>
                    </a:lnTo>
                    <a:lnTo>
                      <a:pt x="205" y="25"/>
                    </a:lnTo>
                    <a:lnTo>
                      <a:pt x="199" y="27"/>
                    </a:lnTo>
                    <a:lnTo>
                      <a:pt x="194" y="29"/>
                    </a:lnTo>
                    <a:lnTo>
                      <a:pt x="175" y="32"/>
                    </a:lnTo>
                    <a:lnTo>
                      <a:pt x="155" y="34"/>
                    </a:lnTo>
                    <a:lnTo>
                      <a:pt x="136" y="36"/>
                    </a:lnTo>
                    <a:lnTo>
                      <a:pt x="117" y="37"/>
                    </a:lnTo>
                    <a:lnTo>
                      <a:pt x="98" y="36"/>
                    </a:lnTo>
                    <a:lnTo>
                      <a:pt x="79" y="35"/>
                    </a:lnTo>
                    <a:lnTo>
                      <a:pt x="60" y="32"/>
                    </a:lnTo>
                    <a:lnTo>
                      <a:pt x="42" y="28"/>
                    </a:lnTo>
                    <a:lnTo>
                      <a:pt x="23" y="23"/>
                    </a:lnTo>
                    <a:lnTo>
                      <a:pt x="5" y="15"/>
                    </a:lnTo>
                    <a:lnTo>
                      <a:pt x="0" y="7"/>
                    </a:lnTo>
                    <a:lnTo>
                      <a:pt x="21" y="15"/>
                    </a:lnTo>
                    <a:lnTo>
                      <a:pt x="45" y="22"/>
                    </a:lnTo>
                    <a:lnTo>
                      <a:pt x="69" y="27"/>
                    </a:lnTo>
                    <a:lnTo>
                      <a:pt x="95" y="29"/>
                    </a:lnTo>
                    <a:lnTo>
                      <a:pt x="120" y="29"/>
                    </a:lnTo>
                    <a:lnTo>
                      <a:pt x="146" y="28"/>
                    </a:lnTo>
                    <a:lnTo>
                      <a:pt x="172" y="24"/>
                    </a:lnTo>
                    <a:lnTo>
                      <a:pt x="196" y="18"/>
                    </a:lnTo>
                    <a:lnTo>
                      <a:pt x="220" y="1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66E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774"/>
              <p:cNvSpPr>
                <a:spLocks/>
              </p:cNvSpPr>
              <p:nvPr/>
            </p:nvSpPr>
            <p:spPr bwMode="auto">
              <a:xfrm>
                <a:off x="4526" y="3347"/>
                <a:ext cx="245" cy="82"/>
              </a:xfrm>
              <a:custGeom>
                <a:avLst/>
                <a:gdLst/>
                <a:ahLst/>
                <a:cxnLst>
                  <a:cxn ang="0">
                    <a:pos x="242" y="44"/>
                  </a:cxn>
                  <a:cxn ang="0">
                    <a:pos x="225" y="57"/>
                  </a:cxn>
                  <a:cxn ang="0">
                    <a:pos x="207" y="66"/>
                  </a:cxn>
                  <a:cxn ang="0">
                    <a:pos x="187" y="73"/>
                  </a:cxn>
                  <a:cxn ang="0">
                    <a:pos x="167" y="78"/>
                  </a:cxn>
                  <a:cxn ang="0">
                    <a:pos x="146" y="81"/>
                  </a:cxn>
                  <a:cxn ang="0">
                    <a:pos x="125" y="82"/>
                  </a:cxn>
                  <a:cxn ang="0">
                    <a:pos x="103" y="81"/>
                  </a:cxn>
                  <a:cxn ang="0">
                    <a:pos x="82" y="79"/>
                  </a:cxn>
                  <a:cxn ang="0">
                    <a:pos x="61" y="75"/>
                  </a:cxn>
                  <a:cxn ang="0">
                    <a:pos x="41" y="71"/>
                  </a:cxn>
                  <a:cxn ang="0">
                    <a:pos x="37" y="69"/>
                  </a:cxn>
                  <a:cxn ang="0">
                    <a:pos x="32" y="67"/>
                  </a:cxn>
                  <a:cxn ang="0">
                    <a:pos x="28" y="65"/>
                  </a:cxn>
                  <a:cxn ang="0">
                    <a:pos x="24" y="63"/>
                  </a:cxn>
                  <a:cxn ang="0">
                    <a:pos x="20" y="61"/>
                  </a:cxn>
                  <a:cxn ang="0">
                    <a:pos x="15" y="58"/>
                  </a:cxn>
                  <a:cxn ang="0">
                    <a:pos x="12" y="55"/>
                  </a:cxn>
                  <a:cxn ang="0">
                    <a:pos x="8" y="52"/>
                  </a:cxn>
                  <a:cxn ang="0">
                    <a:pos x="5" y="48"/>
                  </a:cxn>
                  <a:cxn ang="0">
                    <a:pos x="2" y="43"/>
                  </a:cxn>
                  <a:cxn ang="0">
                    <a:pos x="0" y="3"/>
                  </a:cxn>
                  <a:cxn ang="0">
                    <a:pos x="17" y="11"/>
                  </a:cxn>
                  <a:cxn ang="0">
                    <a:pos x="35" y="18"/>
                  </a:cxn>
                  <a:cxn ang="0">
                    <a:pos x="53" y="23"/>
                  </a:cxn>
                  <a:cxn ang="0">
                    <a:pos x="72" y="26"/>
                  </a:cxn>
                  <a:cxn ang="0">
                    <a:pos x="92" y="28"/>
                  </a:cxn>
                  <a:cxn ang="0">
                    <a:pos x="112" y="29"/>
                  </a:cxn>
                  <a:cxn ang="0">
                    <a:pos x="131" y="29"/>
                  </a:cxn>
                  <a:cxn ang="0">
                    <a:pos x="151" y="27"/>
                  </a:cxn>
                  <a:cxn ang="0">
                    <a:pos x="170" y="25"/>
                  </a:cxn>
                  <a:cxn ang="0">
                    <a:pos x="189" y="22"/>
                  </a:cxn>
                  <a:cxn ang="0">
                    <a:pos x="194" y="21"/>
                  </a:cxn>
                  <a:cxn ang="0">
                    <a:pos x="199" y="19"/>
                  </a:cxn>
                  <a:cxn ang="0">
                    <a:pos x="205" y="18"/>
                  </a:cxn>
                  <a:cxn ang="0">
                    <a:pos x="211" y="16"/>
                  </a:cxn>
                  <a:cxn ang="0">
                    <a:pos x="216" y="14"/>
                  </a:cxn>
                  <a:cxn ang="0">
                    <a:pos x="222" y="12"/>
                  </a:cxn>
                  <a:cxn ang="0">
                    <a:pos x="228" y="9"/>
                  </a:cxn>
                  <a:cxn ang="0">
                    <a:pos x="233" y="7"/>
                  </a:cxn>
                  <a:cxn ang="0">
                    <a:pos x="238" y="3"/>
                  </a:cxn>
                  <a:cxn ang="0">
                    <a:pos x="243" y="0"/>
                  </a:cxn>
                  <a:cxn ang="0">
                    <a:pos x="244" y="4"/>
                  </a:cxn>
                  <a:cxn ang="0">
                    <a:pos x="245" y="8"/>
                  </a:cxn>
                  <a:cxn ang="0">
                    <a:pos x="245" y="13"/>
                  </a:cxn>
                  <a:cxn ang="0">
                    <a:pos x="245" y="18"/>
                  </a:cxn>
                  <a:cxn ang="0">
                    <a:pos x="245" y="23"/>
                  </a:cxn>
                  <a:cxn ang="0">
                    <a:pos x="245" y="27"/>
                  </a:cxn>
                  <a:cxn ang="0">
                    <a:pos x="245" y="32"/>
                  </a:cxn>
                  <a:cxn ang="0">
                    <a:pos x="244" y="36"/>
                  </a:cxn>
                  <a:cxn ang="0">
                    <a:pos x="243" y="41"/>
                  </a:cxn>
                  <a:cxn ang="0">
                    <a:pos x="242" y="45"/>
                  </a:cxn>
                  <a:cxn ang="0">
                    <a:pos x="242" y="45"/>
                  </a:cxn>
                  <a:cxn ang="0">
                    <a:pos x="242" y="44"/>
                  </a:cxn>
                </a:cxnLst>
                <a:rect l="0" t="0" r="r" b="b"/>
                <a:pathLst>
                  <a:path w="245" h="82">
                    <a:moveTo>
                      <a:pt x="242" y="44"/>
                    </a:moveTo>
                    <a:lnTo>
                      <a:pt x="225" y="57"/>
                    </a:lnTo>
                    <a:lnTo>
                      <a:pt x="207" y="66"/>
                    </a:lnTo>
                    <a:lnTo>
                      <a:pt x="187" y="73"/>
                    </a:lnTo>
                    <a:lnTo>
                      <a:pt x="167" y="78"/>
                    </a:lnTo>
                    <a:lnTo>
                      <a:pt x="146" y="81"/>
                    </a:lnTo>
                    <a:lnTo>
                      <a:pt x="125" y="82"/>
                    </a:lnTo>
                    <a:lnTo>
                      <a:pt x="103" y="81"/>
                    </a:lnTo>
                    <a:lnTo>
                      <a:pt x="82" y="79"/>
                    </a:lnTo>
                    <a:lnTo>
                      <a:pt x="61" y="75"/>
                    </a:lnTo>
                    <a:lnTo>
                      <a:pt x="41" y="71"/>
                    </a:lnTo>
                    <a:lnTo>
                      <a:pt x="37" y="69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4" y="63"/>
                    </a:lnTo>
                    <a:lnTo>
                      <a:pt x="20" y="61"/>
                    </a:lnTo>
                    <a:lnTo>
                      <a:pt x="15" y="58"/>
                    </a:lnTo>
                    <a:lnTo>
                      <a:pt x="12" y="55"/>
                    </a:lnTo>
                    <a:lnTo>
                      <a:pt x="8" y="52"/>
                    </a:lnTo>
                    <a:lnTo>
                      <a:pt x="5" y="48"/>
                    </a:lnTo>
                    <a:lnTo>
                      <a:pt x="2" y="43"/>
                    </a:lnTo>
                    <a:lnTo>
                      <a:pt x="0" y="3"/>
                    </a:lnTo>
                    <a:lnTo>
                      <a:pt x="17" y="11"/>
                    </a:lnTo>
                    <a:lnTo>
                      <a:pt x="35" y="18"/>
                    </a:lnTo>
                    <a:lnTo>
                      <a:pt x="53" y="23"/>
                    </a:lnTo>
                    <a:lnTo>
                      <a:pt x="72" y="26"/>
                    </a:lnTo>
                    <a:lnTo>
                      <a:pt x="92" y="28"/>
                    </a:lnTo>
                    <a:lnTo>
                      <a:pt x="112" y="29"/>
                    </a:lnTo>
                    <a:lnTo>
                      <a:pt x="131" y="29"/>
                    </a:lnTo>
                    <a:lnTo>
                      <a:pt x="151" y="27"/>
                    </a:lnTo>
                    <a:lnTo>
                      <a:pt x="170" y="25"/>
                    </a:lnTo>
                    <a:lnTo>
                      <a:pt x="189" y="22"/>
                    </a:lnTo>
                    <a:lnTo>
                      <a:pt x="194" y="21"/>
                    </a:lnTo>
                    <a:lnTo>
                      <a:pt x="199" y="19"/>
                    </a:lnTo>
                    <a:lnTo>
                      <a:pt x="205" y="18"/>
                    </a:lnTo>
                    <a:lnTo>
                      <a:pt x="211" y="16"/>
                    </a:lnTo>
                    <a:lnTo>
                      <a:pt x="216" y="14"/>
                    </a:lnTo>
                    <a:lnTo>
                      <a:pt x="222" y="12"/>
                    </a:lnTo>
                    <a:lnTo>
                      <a:pt x="228" y="9"/>
                    </a:lnTo>
                    <a:lnTo>
                      <a:pt x="233" y="7"/>
                    </a:lnTo>
                    <a:lnTo>
                      <a:pt x="238" y="3"/>
                    </a:lnTo>
                    <a:lnTo>
                      <a:pt x="243" y="0"/>
                    </a:lnTo>
                    <a:lnTo>
                      <a:pt x="244" y="4"/>
                    </a:lnTo>
                    <a:lnTo>
                      <a:pt x="245" y="8"/>
                    </a:lnTo>
                    <a:lnTo>
                      <a:pt x="245" y="13"/>
                    </a:lnTo>
                    <a:lnTo>
                      <a:pt x="245" y="18"/>
                    </a:lnTo>
                    <a:lnTo>
                      <a:pt x="245" y="23"/>
                    </a:lnTo>
                    <a:lnTo>
                      <a:pt x="245" y="27"/>
                    </a:lnTo>
                    <a:lnTo>
                      <a:pt x="245" y="32"/>
                    </a:lnTo>
                    <a:lnTo>
                      <a:pt x="244" y="36"/>
                    </a:lnTo>
                    <a:lnTo>
                      <a:pt x="243" y="41"/>
                    </a:lnTo>
                    <a:lnTo>
                      <a:pt x="242" y="45"/>
                    </a:lnTo>
                    <a:lnTo>
                      <a:pt x="242" y="45"/>
                    </a:lnTo>
                    <a:lnTo>
                      <a:pt x="242" y="44"/>
                    </a:lnTo>
                    <a:close/>
                  </a:path>
                </a:pathLst>
              </a:custGeom>
              <a:solidFill>
                <a:srgbClr val="E2FF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775"/>
              <p:cNvSpPr>
                <a:spLocks noChangeArrowheads="1"/>
              </p:cNvSpPr>
              <p:nvPr/>
            </p:nvSpPr>
            <p:spPr bwMode="auto">
              <a:xfrm rot="5400000">
                <a:off x="4605" y="2878"/>
                <a:ext cx="62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effectLst/>
                  </a:rPr>
                  <a:t>Shampoo</a:t>
                </a:r>
              </a:p>
            </p:txBody>
          </p:sp>
          <p:sp>
            <p:nvSpPr>
              <p:cNvPr id="84" name="Rectangle 776"/>
              <p:cNvSpPr>
                <a:spLocks noChangeArrowheads="1"/>
              </p:cNvSpPr>
              <p:nvPr/>
            </p:nvSpPr>
            <p:spPr bwMode="auto">
              <a:xfrm rot="5400000">
                <a:off x="4270" y="2893"/>
                <a:ext cx="7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effectLst/>
                  </a:rPr>
                  <a:t>Conditioner</a:t>
                </a:r>
              </a:p>
            </p:txBody>
          </p:sp>
        </p:grp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2642" y="3689"/>
              <a:ext cx="0" cy="2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46788" tIns="170351" rIns="346788" bIns="170351"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181" y="3689"/>
              <a:ext cx="0" cy="2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46788" tIns="170351" rIns="346788" bIns="170351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99" y="3674"/>
              <a:ext cx="617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57600" tIns="61200" rIns="57600" bIns="61200"/>
            <a:lstStyle/>
            <a:p>
              <a:pPr algn="ctr" defTabSz="1000125">
                <a:spcBef>
                  <a:spcPct val="50000"/>
                </a:spcBef>
              </a:pPr>
              <a:r>
                <a:rPr lang="en-US" i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ft.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4182" y="3827"/>
              <a:ext cx="100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346788" tIns="170351" rIns="346788" bIns="170351"/>
            <a:lstStyle/>
            <a:p>
              <a:endParaRPr lang="en-US"/>
            </a:p>
          </p:txBody>
        </p:sp>
        <p:sp>
          <p:nvSpPr>
            <p:cNvPr id="20" name="Line 778"/>
            <p:cNvSpPr>
              <a:spLocks noChangeShapeType="1"/>
            </p:cNvSpPr>
            <p:nvPr/>
          </p:nvSpPr>
          <p:spPr bwMode="auto">
            <a:xfrm flipH="1">
              <a:off x="2646" y="3827"/>
              <a:ext cx="100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lIns="346788" tIns="170351" rIns="346788" bIns="170351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Layout </a:t>
            </a:r>
            <a:r>
              <a:rPr lang="en-US" dirty="0" err="1" smtClean="0"/>
              <a:t>Toko</a:t>
            </a:r>
            <a:endParaRPr lang="en-US" dirty="0"/>
          </a:p>
        </p:txBody>
      </p:sp>
      <p:pic>
        <p:nvPicPr>
          <p:cNvPr id="4" name="Picture 26" descr="F 9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2339" y="1600200"/>
            <a:ext cx="765932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1981</Words>
  <Application>Microsoft Office PowerPoint</Application>
  <PresentationFormat>On-screen Show (4:3)</PresentationFormat>
  <Paragraphs>459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 Unicode MS</vt:lpstr>
      <vt:lpstr>Arial</vt:lpstr>
      <vt:lpstr>Calibri</vt:lpstr>
      <vt:lpstr>Wingdings</vt:lpstr>
      <vt:lpstr>Office Theme</vt:lpstr>
      <vt:lpstr>Bitmap Image</vt:lpstr>
      <vt:lpstr>Strategi Tata Letak</vt:lpstr>
      <vt:lpstr>Strategi Tata Letak</vt:lpstr>
      <vt:lpstr>Pertimbangan Strategi Tata Letak</vt:lpstr>
      <vt:lpstr>Jenis-Jenis Tata Letak</vt:lpstr>
      <vt:lpstr>Good Layouts Consider</vt:lpstr>
      <vt:lpstr>1 – Tata Letak Kantor</vt:lpstr>
      <vt:lpstr>Diagram Hubungan</vt:lpstr>
      <vt:lpstr>2 - Tata Letak Toko Eceran</vt:lpstr>
      <vt:lpstr>Layout Toko</vt:lpstr>
      <vt:lpstr>Servicespace</vt:lpstr>
      <vt:lpstr> 3 - Tata Letak Gudang</vt:lpstr>
      <vt:lpstr>CROSS- DOCKING</vt:lpstr>
      <vt:lpstr>Layout Gudang Tradisional</vt:lpstr>
      <vt:lpstr>Layout Gudang Cross-Docking</vt:lpstr>
      <vt:lpstr>Random Stocking</vt:lpstr>
      <vt:lpstr>Sistem random stocking yang terkomputasi meliputi tugas-tugas berikut:</vt:lpstr>
      <vt:lpstr>Customizing</vt:lpstr>
      <vt:lpstr>4 – Tata Letak Posisi Tetap</vt:lpstr>
      <vt:lpstr>Strategi Alternatif</vt:lpstr>
      <vt:lpstr>Posisi Tetap</vt:lpstr>
      <vt:lpstr>Tahapan Penyusunan</vt:lpstr>
      <vt:lpstr>Tahap 1.</vt:lpstr>
      <vt:lpstr>Tahap 2.</vt:lpstr>
      <vt:lpstr>Tahap 3</vt:lpstr>
      <vt:lpstr>Tahap 5</vt:lpstr>
      <vt:lpstr>Tahap 6</vt:lpstr>
      <vt:lpstr>5 - TATA-LETAK BERORIENTASI PROSES</vt:lpstr>
      <vt:lpstr>Kelebihan dan Kelemahan Tata Letak Berorientasi Pada Proses</vt:lpstr>
      <vt:lpstr>Layout Berorientasi Proses</vt:lpstr>
      <vt:lpstr>6 - TATA LETAK SEL KERJA</vt:lpstr>
      <vt:lpstr>Keunggulan Sel kerja</vt:lpstr>
      <vt:lpstr>SYARAT SEL KERJA</vt:lpstr>
      <vt:lpstr>Keuntungan sel kerja dibandingkan dengan fasilitas lini perakitan dan proses :</vt:lpstr>
      <vt:lpstr>Mengisi dan Menyeimbangkan Sel Kerja</vt:lpstr>
      <vt:lpstr>Improving Layouts Using Work Cells</vt:lpstr>
      <vt:lpstr>Improving Layouts Using Work Cells</vt:lpstr>
      <vt:lpstr>7 - Tata letak proses produksi berulang dan berorientasi pada produk</vt:lpstr>
      <vt:lpstr>McDonald’s Assembly Line</vt:lpstr>
      <vt:lpstr>Dua jenis tata letak yang berorientasi pada produk</vt:lpstr>
      <vt:lpstr>Keuntungan utama dari tata letak yang berorientasi pada produk</vt:lpstr>
      <vt:lpstr>Kelemahan tata letak yang berorientasi pada produk</vt:lpstr>
      <vt:lpstr>Tata Letak Berorientasi Produk</vt:lpstr>
      <vt:lpstr>Tata Letak Berorientasi Produk</vt:lpstr>
      <vt:lpstr>Penyeimbangan Lini Perakitan</vt:lpstr>
      <vt:lpstr>Penyeimbangan Lini Perakitan</vt:lpstr>
      <vt:lpstr>Proses Penyeimbangan Lini</vt:lpstr>
      <vt:lpstr>Contoh Perhitungan</vt:lpstr>
      <vt:lpstr>Penutup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Lokasi dan Tata Letak</dc:title>
  <dc:creator>Sjifa Aulia</dc:creator>
  <cp:lastModifiedBy>deni</cp:lastModifiedBy>
  <cp:revision>72</cp:revision>
  <dcterms:created xsi:type="dcterms:W3CDTF">2012-10-07T15:39:42Z</dcterms:created>
  <dcterms:modified xsi:type="dcterms:W3CDTF">2014-06-02T08:32:55Z</dcterms:modified>
</cp:coreProperties>
</file>