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6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0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551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69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196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61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06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695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466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3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335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672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14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D4F2-DD55-4628-84CC-5F77CED9122C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A8C6-7FEA-4ABB-A069-5BF46C7562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01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202372"/>
            <a:ext cx="11912958" cy="64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5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784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3127364" y="2341044"/>
            <a:ext cx="7637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id-ID" sz="20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altLang="id-ID" sz="2000" dirty="0" err="1">
                <a:solidFill>
                  <a:schemeClr val="bg2">
                    <a:lumMod val="25000"/>
                  </a:schemeClr>
                </a:solidFill>
              </a:rPr>
              <a:t>embagian</a:t>
            </a:r>
            <a:r>
              <a:rPr lang="en-US" altLang="id-ID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id-ID" sz="2000" dirty="0" err="1">
                <a:solidFill>
                  <a:schemeClr val="bg2">
                    <a:lumMod val="25000"/>
                  </a:schemeClr>
                </a:solidFill>
              </a:rPr>
              <a:t>kerja</a:t>
            </a:r>
            <a:r>
              <a:rPr lang="en-US" altLang="id-ID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id-ID" sz="2000" dirty="0" err="1">
                <a:solidFill>
                  <a:schemeClr val="bg2">
                    <a:lumMod val="25000"/>
                  </a:schemeClr>
                </a:solidFill>
              </a:rPr>
              <a:t>akan</a:t>
            </a:r>
            <a:r>
              <a:rPr lang="en-US" altLang="id-ID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id-ID" sz="2000" dirty="0" err="1">
                <a:solidFill>
                  <a:schemeClr val="bg2">
                    <a:lumMod val="25000"/>
                  </a:schemeClr>
                </a:solidFill>
              </a:rPr>
              <a:t>menekan</a:t>
            </a:r>
            <a:r>
              <a:rPr lang="en-US" altLang="id-ID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id-ID" sz="2000" dirty="0" err="1">
                <a:solidFill>
                  <a:schemeClr val="bg2">
                    <a:lumMod val="25000"/>
                  </a:schemeClr>
                </a:solidFill>
              </a:rPr>
              <a:t>biaya</a:t>
            </a:r>
            <a:r>
              <a:rPr lang="en-US" altLang="id-ID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d-ID" altLang="id-ID" sz="2000" dirty="0">
                <a:solidFill>
                  <a:schemeClr val="bg2">
                    <a:lumMod val="25000"/>
                  </a:schemeClr>
                </a:solidFill>
              </a:rPr>
              <a:t>dengan cara: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2000" dirty="0"/>
              <a:t>Karyawan mengalami pengembangan keterampilan dan proses belajar yang lebih </a:t>
            </a:r>
            <a:r>
              <a:rPr lang="sv-SE" sz="2000" dirty="0"/>
              <a:t>cepat karena adanya pengulangan pekerjaan</a:t>
            </a:r>
            <a:endParaRPr lang="id-ID" sz="2000" dirty="0"/>
          </a:p>
          <a:p>
            <a:pPr marL="971550" lvl="1" indent="-514350">
              <a:buFont typeface="+mj-lt"/>
              <a:buAutoNum type="arabicPeriod"/>
            </a:pPr>
            <a:r>
              <a:rPr lang="id-ID" sz="2000" dirty="0"/>
              <a:t>Berkurangnya waktu yang terbuang karena karyawannya tidak berganti-ganti pekerjaan atau peralatan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2000" dirty="0"/>
              <a:t>Peralatan yang terspesialisasi berkembang dan investasi akan berkurang karena setiap karyawan memiliki hanya sedikit peralatan yang dibutuhkan untuk tugas-tugas tertentu</a:t>
            </a:r>
            <a:endParaRPr lang="en-US" altLang="id-ID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330"/>
            <a:ext cx="10515600" cy="682767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781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430"/>
            <a:ext cx="10515600" cy="67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2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443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122"/>
            <a:ext cx="10515600" cy="67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6" y="365125"/>
            <a:ext cx="9736428" cy="6280130"/>
          </a:xfrm>
        </p:spPr>
      </p:pic>
      <p:sp>
        <p:nvSpPr>
          <p:cNvPr id="5" name="TextBox 4"/>
          <p:cNvSpPr txBox="1"/>
          <p:nvPr/>
        </p:nvSpPr>
        <p:spPr>
          <a:xfrm>
            <a:off x="7353836" y="4159876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Pemberdayaan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4130" y="4619360"/>
            <a:ext cx="134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Pengayaan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3406" y="5194960"/>
            <a:ext cx="138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Pemekaran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6216" y="5564292"/>
            <a:ext cx="121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Perluasan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292" y="5787801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Spesialisasi</a:t>
            </a:r>
          </a:p>
        </p:txBody>
      </p:sp>
    </p:spTree>
    <p:extLst>
      <p:ext uri="{BB962C8B-B14F-4D97-AF65-F5344CB8AC3E}">
        <p14:creationId xmlns:p14="http://schemas.microsoft.com/office/powerpoint/2010/main" val="2965814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937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669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674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0" y="-51566"/>
            <a:ext cx="10752220" cy="690956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229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18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4754"/>
            <a:ext cx="10515600" cy="645065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349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92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6752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61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312"/>
            <a:ext cx="10515600" cy="651409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427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4949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4846"/>
            <a:ext cx="10515600" cy="639315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8588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577"/>
            <a:ext cx="10515600" cy="65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1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26120"/>
            <a:ext cx="9569002" cy="615084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539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556"/>
            <a:ext cx="10515600" cy="676044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1428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23997" cy="6761408"/>
          </a:xfrm>
        </p:spPr>
      </p:pic>
    </p:spTree>
    <p:extLst>
      <p:ext uri="{BB962C8B-B14F-4D97-AF65-F5344CB8AC3E}">
        <p14:creationId xmlns:p14="http://schemas.microsoft.com/office/powerpoint/2010/main" val="1573963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44"/>
            <a:ext cx="10515600" cy="6800056"/>
          </a:xfrm>
        </p:spPr>
      </p:pic>
    </p:spTree>
    <p:extLst>
      <p:ext uri="{BB962C8B-B14F-4D97-AF65-F5344CB8AC3E}">
        <p14:creationId xmlns:p14="http://schemas.microsoft.com/office/powerpoint/2010/main" val="2814347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44"/>
            <a:ext cx="10515600" cy="6800056"/>
          </a:xfrm>
        </p:spPr>
      </p:pic>
    </p:spTree>
    <p:extLst>
      <p:ext uri="{BB962C8B-B14F-4D97-AF65-F5344CB8AC3E}">
        <p14:creationId xmlns:p14="http://schemas.microsoft.com/office/powerpoint/2010/main" val="951052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51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300"/>
            <a:ext cx="10515600" cy="66407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6841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6677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392"/>
            <a:ext cx="10515600" cy="680360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7095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1811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944"/>
            <a:ext cx="10515600" cy="680005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6479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944"/>
            <a:ext cx="10515600" cy="680005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978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330"/>
            <a:ext cx="10515600" cy="682767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7738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152"/>
            <a:ext cx="10515600" cy="6535126"/>
          </a:xfrm>
        </p:spPr>
      </p:pic>
    </p:spTree>
    <p:extLst>
      <p:ext uri="{BB962C8B-B14F-4D97-AF65-F5344CB8AC3E}">
        <p14:creationId xmlns:p14="http://schemas.microsoft.com/office/powerpoint/2010/main" val="2754631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0"/>
            <a:ext cx="10515601" cy="6858000"/>
          </a:xfrm>
        </p:spPr>
      </p:pic>
    </p:spTree>
    <p:extLst>
      <p:ext uri="{BB962C8B-B14F-4D97-AF65-F5344CB8AC3E}">
        <p14:creationId xmlns:p14="http://schemas.microsoft.com/office/powerpoint/2010/main" val="3273710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748530"/>
          </a:xfrm>
        </p:spPr>
      </p:pic>
    </p:spTree>
    <p:extLst>
      <p:ext uri="{BB962C8B-B14F-4D97-AF65-F5344CB8AC3E}">
        <p14:creationId xmlns:p14="http://schemas.microsoft.com/office/powerpoint/2010/main" val="2488293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697014"/>
          </a:xfrm>
        </p:spPr>
      </p:pic>
      <p:sp>
        <p:nvSpPr>
          <p:cNvPr id="3" name="Rectangle 2"/>
          <p:cNvSpPr/>
          <p:nvPr/>
        </p:nvSpPr>
        <p:spPr>
          <a:xfrm>
            <a:off x="673768" y="2791326"/>
            <a:ext cx="10924674" cy="389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74695" y="2438400"/>
            <a:ext cx="7523747" cy="52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16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6" y="103030"/>
            <a:ext cx="10509774" cy="6754969"/>
          </a:xfrm>
        </p:spPr>
      </p:pic>
      <p:sp>
        <p:nvSpPr>
          <p:cNvPr id="3" name="Rectangle 2"/>
          <p:cNvSpPr/>
          <p:nvPr/>
        </p:nvSpPr>
        <p:spPr>
          <a:xfrm>
            <a:off x="978568" y="4684295"/>
            <a:ext cx="10571748" cy="1925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3769895"/>
            <a:ext cx="2434389" cy="978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46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6" y="103030"/>
            <a:ext cx="10509774" cy="675496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748589"/>
            <a:ext cx="10515600" cy="57867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018" y="-1748589"/>
            <a:ext cx="10688782" cy="2113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24589"/>
            <a:ext cx="3188368" cy="41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1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490359"/>
                <a:ext cx="10515600" cy="37289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Dik :  h = 0,5 X= 3   ,   s = 1</a:t>
                </a:r>
              </a:p>
              <a:p>
                <a:r>
                  <a:rPr lang="en-US" sz="2800" b="1" dirty="0"/>
                  <a:t>	z = 1,96 (95%)</a:t>
                </a:r>
              </a:p>
              <a:p>
                <a:endParaRPr lang="en-US" sz="2800" b="1" dirty="0"/>
              </a:p>
              <a:p>
                <a:r>
                  <a:rPr lang="en-US" sz="2800" b="1" dirty="0" err="1"/>
                  <a:t>Ukuran</a:t>
                </a:r>
                <a:r>
                  <a:rPr lang="en-US" sz="2800" b="1" dirty="0"/>
                  <a:t> Sample (n)=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𝒛𝒔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𝒉𝒙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b="1" dirty="0"/>
                  <a:t>		     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𝟗𝟔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r>
                  <a:rPr lang="en-US" sz="2800" b="1" dirty="0"/>
                  <a:t>		        =  170,74 = 171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359"/>
                <a:ext cx="10515600" cy="3728970"/>
              </a:xfrm>
              <a:prstGeom prst="rect">
                <a:avLst/>
              </a:prstGeom>
              <a:blipFill rotWithShape="0">
                <a:blip r:embed="rId3"/>
                <a:stretch>
                  <a:fillRect l="-1217" t="-1471" b="-4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240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761408"/>
          </a:xfrm>
        </p:spPr>
      </p:pic>
    </p:spTree>
    <p:extLst>
      <p:ext uri="{BB962C8B-B14F-4D97-AF65-F5344CB8AC3E}">
        <p14:creationId xmlns:p14="http://schemas.microsoft.com/office/powerpoint/2010/main" val="65086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6" y="154546"/>
            <a:ext cx="10509774" cy="6593984"/>
          </a:xfrm>
        </p:spPr>
      </p:pic>
    </p:spTree>
    <p:extLst>
      <p:ext uri="{BB962C8B-B14F-4D97-AF65-F5344CB8AC3E}">
        <p14:creationId xmlns:p14="http://schemas.microsoft.com/office/powerpoint/2010/main" val="2657714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789"/>
            <a:ext cx="10515600" cy="6729211"/>
          </a:xfrm>
        </p:spPr>
      </p:pic>
    </p:spTree>
    <p:extLst>
      <p:ext uri="{BB962C8B-B14F-4D97-AF65-F5344CB8AC3E}">
        <p14:creationId xmlns:p14="http://schemas.microsoft.com/office/powerpoint/2010/main" val="172099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476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092"/>
            <a:ext cx="10515600" cy="6496908"/>
          </a:xfrm>
        </p:spPr>
      </p:pic>
    </p:spTree>
    <p:extLst>
      <p:ext uri="{BB962C8B-B14F-4D97-AF65-F5344CB8AC3E}">
        <p14:creationId xmlns:p14="http://schemas.microsoft.com/office/powerpoint/2010/main" val="259008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392"/>
            <a:ext cx="10515600" cy="680360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222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944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075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71</Words>
  <Application>Microsoft Office PowerPoint</Application>
  <PresentationFormat>Widescreen</PresentationFormat>
  <Paragraphs>16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</dc:creator>
  <cp:lastModifiedBy>deni</cp:lastModifiedBy>
  <cp:revision>14</cp:revision>
  <dcterms:created xsi:type="dcterms:W3CDTF">2014-06-09T07:58:42Z</dcterms:created>
  <dcterms:modified xsi:type="dcterms:W3CDTF">2016-11-14T05:42:07Z</dcterms:modified>
</cp:coreProperties>
</file>