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31" clrIdx="0"/>
  <p:cmAuthor id="2" name="Owner" initials="O" lastIdx="13" clrIdx="1"/>
  <p:cmAuthor id="3" name="Jeff Heyl" initials="JH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97907" autoAdjust="0"/>
  </p:normalViewPr>
  <p:slideViewPr>
    <p:cSldViewPr snapToGrid="0" snapToObjects="1">
      <p:cViewPr varScale="1">
        <p:scale>
          <a:sx n="111" d="100"/>
          <a:sy n="111" d="100"/>
        </p:scale>
        <p:origin x="1872" y="102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313" cy="27622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>
                <a:solidFill>
                  <a:srgbClr val="A6A6A6"/>
                </a:solidFill>
                <a:latin typeface="Arial" charset="0"/>
              </a:rPr>
              <a:t>1 -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55882-4DB3-41EB-A6E8-B3699A756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773"/>
          </a:xfrm>
        </p:spPr>
        <p:txBody>
          <a:bodyPr/>
          <a:lstStyle/>
          <a:p>
            <a:r>
              <a:rPr lang="en-US"/>
              <a:t>Tasks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8C71E-964F-474F-ADCC-D8AF73B1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3411"/>
            <a:ext cx="8229600" cy="5486399"/>
          </a:xfrm>
        </p:spPr>
        <p:txBody>
          <a:bodyPr/>
          <a:lstStyle/>
          <a:p>
            <a:pPr>
              <a:buClrTx/>
              <a:buFont typeface="+mj-lt"/>
              <a:buAutoNum type="arabicPeriod"/>
            </a:pPr>
            <a:r>
              <a:rPr lang="en-US" sz="1200"/>
              <a:t>George Kyparisis makes bowling balls in his Miami plant. With recent increases in his costs, he has a newfound interest in efficiency. George is interested in determining the productivity of his organization. He would like to know if his organization is maintaining the manufacturing average of 3% increase in productivity per year? He has the following data representing a month from last year and an equivalent month this year: </a:t>
            </a:r>
          </a:p>
          <a:p>
            <a:pPr marL="0" indent="0">
              <a:buClrTx/>
              <a:buNone/>
            </a:pPr>
            <a:endParaRPr lang="en-US" sz="1200"/>
          </a:p>
          <a:p>
            <a:pPr marL="0" indent="0">
              <a:buClrTx/>
              <a:buNone/>
            </a:pPr>
            <a:endParaRPr lang="en-US" sz="1200"/>
          </a:p>
          <a:p>
            <a:pPr marL="0" indent="0">
              <a:buClrTx/>
              <a:buNone/>
            </a:pPr>
            <a:endParaRPr lang="en-US" sz="1200"/>
          </a:p>
          <a:p>
            <a:pPr marL="0" indent="0">
              <a:buClrTx/>
              <a:buNone/>
            </a:pPr>
            <a:endParaRPr lang="en-US" sz="1200"/>
          </a:p>
          <a:p>
            <a:pPr marL="0" indent="0">
              <a:buClrTx/>
              <a:buNone/>
            </a:pPr>
            <a:endParaRPr lang="en-US" sz="1200"/>
          </a:p>
          <a:p>
            <a:pPr marL="344488" indent="0">
              <a:buClrTx/>
              <a:buNone/>
            </a:pPr>
            <a:r>
              <a:rPr lang="en-US" sz="1200"/>
              <a:t>Show the productivity percentage change for each category and then determine the improvement for labor-hours, the typical standard for comparison.</a:t>
            </a:r>
          </a:p>
          <a:p>
            <a:pPr>
              <a:buClrTx/>
              <a:buFont typeface="+mj-lt"/>
              <a:buAutoNum type="arabicPeriod" startAt="2"/>
            </a:pPr>
            <a:r>
              <a:rPr lang="en-US" sz="1200"/>
              <a:t>Lillian Fok is president of Lakefront Manufacturing, a producer of bicycle tires. Fok makes 1,000 tires per day with the following resources:</a:t>
            </a:r>
          </a:p>
          <a:p>
            <a:pPr>
              <a:buClrTx/>
              <a:buFont typeface="+mj-lt"/>
              <a:buAutoNum type="arabicPeriod" startAt="2"/>
            </a:pPr>
            <a:endParaRPr lang="en-US" sz="1400"/>
          </a:p>
          <a:p>
            <a:pPr>
              <a:buClrTx/>
              <a:buFont typeface="+mj-lt"/>
              <a:buAutoNum type="arabicPeriod" startAt="2"/>
            </a:pPr>
            <a:endParaRPr lang="en-US" sz="1400"/>
          </a:p>
          <a:p>
            <a:pPr>
              <a:buClrTx/>
              <a:buFont typeface="+mj-lt"/>
              <a:buAutoNum type="arabicPeriod" startAt="2"/>
            </a:pPr>
            <a:endParaRPr lang="en-US" sz="1400"/>
          </a:p>
          <a:p>
            <a:pPr>
              <a:buClrTx/>
              <a:buFont typeface="+mj-lt"/>
              <a:buAutoNum type="arabicPeriod" startAt="2"/>
            </a:pPr>
            <a:endParaRPr lang="en-US" sz="1400"/>
          </a:p>
          <a:p>
            <a:pPr lvl="1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200"/>
              <a:t>What is the labor productivity per labor-hour for these tires at Lakefront Manufacturing? </a:t>
            </a:r>
          </a:p>
          <a:p>
            <a:pPr lvl="1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200"/>
              <a:t>What is the multifactor productivity for these tires at Lakefront Manufacturing? </a:t>
            </a:r>
          </a:p>
          <a:p>
            <a:pPr lvl="1">
              <a:spcAft>
                <a:spcPts val="0"/>
              </a:spcAft>
              <a:buClrTx/>
              <a:buFont typeface="+mj-lt"/>
              <a:buAutoNum type="alphaLcPeriod"/>
            </a:pPr>
            <a:r>
              <a:rPr lang="en-US" sz="1200"/>
              <a:t>What is the percent change in multifactor productivity if Fok can reduce the energy bill by $1,000 per day without cutting production or changing any other inputs?</a:t>
            </a:r>
            <a:endParaRPr lang="en-US" sz="2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88FDD9-981F-4225-BD57-F60FE5ED7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4355" y="1738760"/>
            <a:ext cx="3352800" cy="1352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A511CD-21F8-4D3E-A6DF-12BA7B74A7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7102" y="4565891"/>
            <a:ext cx="35052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509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179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Tasks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1 - Operations and Productivity</dc:subject>
  <dc:creator>Jeff Heyl</dc:creator>
  <cp:lastModifiedBy>deni</cp:lastModifiedBy>
  <cp:revision>216</cp:revision>
  <dcterms:created xsi:type="dcterms:W3CDTF">2012-09-28T10:33:31Z</dcterms:created>
  <dcterms:modified xsi:type="dcterms:W3CDTF">2021-02-07T10:24:29Z</dcterms:modified>
</cp:coreProperties>
</file>