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443" r:id="rId2"/>
  </p:sldIdLst>
  <p:sldSz cx="9144000" cy="6858000" type="screen4x3"/>
  <p:notesSz cx="6858000" cy="9144000"/>
  <p:custDataLst>
    <p:tags r:id="rId4"/>
  </p:custDataLst>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0"/>
        <a:cs typeface="Arial"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Arial"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Arial"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Arial"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Arial" charset="0"/>
      </a:defRPr>
    </a:lvl5pPr>
    <a:lvl6pPr marL="2286000" algn="l" defTabSz="457200" rtl="0" eaLnBrk="1" latinLnBrk="0" hangingPunct="1">
      <a:defRPr kern="1200">
        <a:solidFill>
          <a:schemeClr val="tx1"/>
        </a:solidFill>
        <a:latin typeface="Arial" charset="0"/>
        <a:ea typeface="ＭＳ Ｐゴシック" charset="0"/>
        <a:cs typeface="Arial" charset="0"/>
      </a:defRPr>
    </a:lvl6pPr>
    <a:lvl7pPr marL="2743200" algn="l" defTabSz="457200" rtl="0" eaLnBrk="1" latinLnBrk="0" hangingPunct="1">
      <a:defRPr kern="1200">
        <a:solidFill>
          <a:schemeClr val="tx1"/>
        </a:solidFill>
        <a:latin typeface="Arial" charset="0"/>
        <a:ea typeface="ＭＳ Ｐゴシック" charset="0"/>
        <a:cs typeface="Arial" charset="0"/>
      </a:defRPr>
    </a:lvl7pPr>
    <a:lvl8pPr marL="3200400" algn="l" defTabSz="457200" rtl="0" eaLnBrk="1" latinLnBrk="0" hangingPunct="1">
      <a:defRPr kern="1200">
        <a:solidFill>
          <a:schemeClr val="tx1"/>
        </a:solidFill>
        <a:latin typeface="Arial" charset="0"/>
        <a:ea typeface="ＭＳ Ｐゴシック" charset="0"/>
        <a:cs typeface="Arial" charset="0"/>
      </a:defRPr>
    </a:lvl8pPr>
    <a:lvl9pPr marL="3657600" algn="l" defTabSz="457200" rtl="0" eaLnBrk="1" latinLnBrk="0" hangingPunct="1">
      <a:defRPr kern="1200">
        <a:solidFill>
          <a:schemeClr val="tx1"/>
        </a:solidFill>
        <a:latin typeface="Arial" charset="0"/>
        <a:ea typeface="ＭＳ Ｐゴシック" charset="0"/>
        <a:cs typeface="Arial" charset="0"/>
      </a:defRPr>
    </a:lvl9pPr>
  </p:defaultTextStyle>
  <p:extLst>
    <p:ext uri="{EFAFB233-063F-42B5-8137-9DF3F51BA10A}">
      <p15:sldGuideLst xmlns:p15="http://schemas.microsoft.com/office/powerpoint/2012/main">
        <p15:guide id="1" orient="horz" pos="2144">
          <p15:clr>
            <a:srgbClr val="A4A3A4"/>
          </p15:clr>
        </p15:guide>
        <p15:guide id="2" pos="288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LB" initials="JLB" lastIdx="29" clrIdx="0"/>
  <p:cmAuthor id="2" name="Owner" initials="O" lastIdx="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06" autoAdjust="0"/>
    <p:restoredTop sz="97907" autoAdjust="0"/>
  </p:normalViewPr>
  <p:slideViewPr>
    <p:cSldViewPr snapToGrid="0" snapToObjects="1">
      <p:cViewPr varScale="1">
        <p:scale>
          <a:sx n="88" d="100"/>
          <a:sy n="88" d="100"/>
        </p:scale>
        <p:origin x="942" y="78"/>
      </p:cViewPr>
      <p:guideLst>
        <p:guide orient="horz" pos="2144"/>
        <p:guide pos="2888"/>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tags" Target="tags/tag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fld id="{2E0611E1-B028-2443-BED6-15B43C61F054}" type="datetimeFigureOut">
              <a:rPr lang="en-US"/>
              <a:pPr/>
              <a:t>3/5/2021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B5570E3B-8CB0-CD44-872C-98256F01E610}" type="slidenum">
              <a:rPr lang="en-US"/>
              <a:pPr/>
              <a:t>‹#›</a:t>
            </a:fld>
            <a:endParaRPr lang="en-US" dirty="0"/>
          </a:p>
        </p:txBody>
      </p:sp>
    </p:spTree>
    <p:extLst>
      <p:ext uri="{BB962C8B-B14F-4D97-AF65-F5344CB8AC3E}">
        <p14:creationId xmlns:p14="http://schemas.microsoft.com/office/powerpoint/2010/main" val="2830212815"/>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charset="0"/>
        <a:cs typeface="+mn-cs"/>
      </a:defRPr>
    </a:lvl1pPr>
    <a:lvl2pPr marL="457200" algn="l" defTabSz="457200" rtl="0" fontAlgn="base">
      <a:spcBef>
        <a:spcPct val="30000"/>
      </a:spcBef>
      <a:spcAft>
        <a:spcPct val="0"/>
      </a:spcAft>
      <a:defRPr sz="1200" kern="1200">
        <a:solidFill>
          <a:schemeClr val="tx1"/>
        </a:solidFill>
        <a:latin typeface="+mn-lt"/>
        <a:ea typeface="ＭＳ Ｐゴシック" charset="0"/>
        <a:cs typeface="+mn-cs"/>
      </a:defRPr>
    </a:lvl2pPr>
    <a:lvl3pPr marL="914400" algn="l" defTabSz="457200" rtl="0" fontAlgn="base">
      <a:spcBef>
        <a:spcPct val="30000"/>
      </a:spcBef>
      <a:spcAft>
        <a:spcPct val="0"/>
      </a:spcAft>
      <a:defRPr sz="1200" kern="1200">
        <a:solidFill>
          <a:schemeClr val="tx1"/>
        </a:solidFill>
        <a:latin typeface="+mn-lt"/>
        <a:ea typeface="ＭＳ Ｐゴシック" charset="0"/>
        <a:cs typeface="+mn-cs"/>
      </a:defRPr>
    </a:lvl3pPr>
    <a:lvl4pPr marL="1371600" algn="l" defTabSz="457200" rtl="0" fontAlgn="base">
      <a:spcBef>
        <a:spcPct val="30000"/>
      </a:spcBef>
      <a:spcAft>
        <a:spcPct val="0"/>
      </a:spcAft>
      <a:defRPr sz="1200" kern="1200">
        <a:solidFill>
          <a:schemeClr val="tx1"/>
        </a:solidFill>
        <a:latin typeface="+mn-lt"/>
        <a:ea typeface="ＭＳ Ｐゴシック" charset="0"/>
        <a:cs typeface="+mn-cs"/>
      </a:defRPr>
    </a:lvl4pPr>
    <a:lvl5pPr marL="1828800" algn="l" defTabSz="457200" rtl="0" fontAlgn="base">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DF9C12CE-0FD8-364D-9768-5447276E87B3}"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ctrTitle"/>
          </p:nvPr>
        </p:nvSpPr>
        <p:spPr>
          <a:xfrm>
            <a:off x="685800" y="2130425"/>
            <a:ext cx="7772400" cy="1470025"/>
          </a:xfrm>
        </p:spPr>
        <p:txBody>
          <a:bodyPr/>
          <a:lstStyle/>
          <a:p>
            <a:r>
              <a:rPr lang="en-AU"/>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lang="en-US"/>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701C210C-3266-EB43-B07B-7145F34F04D9}" type="slidenum">
              <a:rPr lang="en-US"/>
              <a:pPr/>
              <a:t>‹#›</a:t>
            </a:fld>
            <a:endParaRPr lang="en-US" dirty="0"/>
          </a:p>
        </p:txBody>
      </p:sp>
    </p:spTree>
    <p:extLst>
      <p:ext uri="{BB962C8B-B14F-4D97-AF65-F5344CB8AC3E}">
        <p14:creationId xmlns:p14="http://schemas.microsoft.com/office/powerpoint/2010/main" val="2469643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showMasterPhAnim="0" type="vertTx" preserve="1">
  <p:cSld name="Title and Vertical Text">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B110BCBE-1438-7F48-BB47-BA1F78811996}"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7CBB896C-46A8-5B41-A66E-6C0763BACC42}" type="slidenum">
              <a:rPr lang="en-US"/>
              <a:pPr/>
              <a:t>‹#›</a:t>
            </a:fld>
            <a:endParaRPr lang="en-US" dirty="0"/>
          </a:p>
        </p:txBody>
      </p:sp>
    </p:spTree>
    <p:extLst>
      <p:ext uri="{BB962C8B-B14F-4D97-AF65-F5344CB8AC3E}">
        <p14:creationId xmlns:p14="http://schemas.microsoft.com/office/powerpoint/2010/main" val="216366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showMasterPhAnim="0" type="vertTitleAndTx" preserve="1">
  <p:cSld name="Vertical Title and Text">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02DAD016-8EBF-CF47-ACE8-593B4CD31605}"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Vertical Title 1"/>
          <p:cNvSpPr>
            <a:spLocks noGrp="1"/>
          </p:cNvSpPr>
          <p:nvPr>
            <p:ph type="title" orient="vert"/>
          </p:nvPr>
        </p:nvSpPr>
        <p:spPr>
          <a:xfrm>
            <a:off x="6629400" y="274638"/>
            <a:ext cx="2057400" cy="5851525"/>
          </a:xfrm>
        </p:spPr>
        <p:txBody>
          <a:bodyPr vert="eaVert"/>
          <a:lstStyle/>
          <a:p>
            <a:r>
              <a:rPr lang="en-AU"/>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ABB3FB61-C215-E543-8FD1-8989B0E7D7CA}" type="slidenum">
              <a:rPr lang="en-US"/>
              <a:pPr/>
              <a:t>‹#›</a:t>
            </a:fld>
            <a:endParaRPr lang="en-US" dirty="0"/>
          </a:p>
        </p:txBody>
      </p:sp>
    </p:spTree>
    <p:extLst>
      <p:ext uri="{BB962C8B-B14F-4D97-AF65-F5344CB8AC3E}">
        <p14:creationId xmlns:p14="http://schemas.microsoft.com/office/powerpoint/2010/main" val="234332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showMasterPhAnim="0" type="obj" preserve="1">
  <p:cSld name="Title and Content">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40851343-75B4-5B41-BA15-A1E5D1AFA31C}"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idx="1"/>
          </p:nvPr>
        </p:nvSpPr>
        <p:spPr/>
        <p:txBody>
          <a:bodyPr/>
          <a:lstStyle>
            <a:lvl1pPr marL="342900" indent="-342900">
              <a:buClr>
                <a:schemeClr val="accent1"/>
              </a:buClr>
              <a:buFont typeface="Arial Unicode MS"/>
              <a:buChar char="▶"/>
              <a:defRPr/>
            </a:lvl1pPr>
            <a:lvl2pPr marL="742950" indent="-285750">
              <a:buClr>
                <a:schemeClr val="accent1"/>
              </a:buClr>
              <a:buFont typeface="Arial Unicode MS"/>
              <a:buChar char="▶"/>
              <a:defRPr/>
            </a:lvl2pPr>
            <a:lvl3pPr marL="1143000" indent="-228600">
              <a:buClr>
                <a:schemeClr val="accent1"/>
              </a:buClr>
              <a:buFont typeface="Arial Unicode MS"/>
              <a:buChar char="▶"/>
              <a:defRPr/>
            </a:lvl3pPr>
            <a:lvl4pPr marL="1600200" indent="-228600">
              <a:buClr>
                <a:schemeClr val="accent1"/>
              </a:buClr>
              <a:buFont typeface="Arial Unicode MS"/>
              <a:buChar char="▶"/>
              <a:defRPr/>
            </a:lvl4pPr>
            <a:lvl5pPr marL="2057400" indent="-228600">
              <a:buClr>
                <a:schemeClr val="accent1"/>
              </a:buClr>
              <a:buFont typeface="Arial Unicode MS"/>
              <a:buChar char="▶"/>
              <a:defRPr/>
            </a:lvl5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719C0A48-53B8-C64F-AFE6-ECE23F11299D}" type="slidenum">
              <a:rPr lang="en-US"/>
              <a:pPr/>
              <a:t>‹#›</a:t>
            </a:fld>
            <a:endParaRPr lang="en-US" dirty="0"/>
          </a:p>
        </p:txBody>
      </p:sp>
    </p:spTree>
    <p:extLst>
      <p:ext uri="{BB962C8B-B14F-4D97-AF65-F5344CB8AC3E}">
        <p14:creationId xmlns:p14="http://schemas.microsoft.com/office/powerpoint/2010/main" val="2023379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showMasterPhAnim="0" type="secHead" preserve="1">
  <p:cSld name="Section Header">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BA5193B0-0154-3645-AAC6-F847D834F72F}"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a:t>Click to edit Master text styles</a:t>
            </a:r>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3A2929A9-CBCF-F84E-AF43-5F98BE338A13}" type="slidenum">
              <a:rPr lang="en-US"/>
              <a:pPr/>
              <a:t>‹#›</a:t>
            </a:fld>
            <a:endParaRPr lang="en-US" dirty="0"/>
          </a:p>
        </p:txBody>
      </p:sp>
    </p:spTree>
    <p:extLst>
      <p:ext uri="{BB962C8B-B14F-4D97-AF65-F5344CB8AC3E}">
        <p14:creationId xmlns:p14="http://schemas.microsoft.com/office/powerpoint/2010/main" val="1833818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showMasterPhAnim="0" type="twoObj" preserve="1">
  <p:cSld name="Two Content">
    <p:spTree>
      <p:nvGrpSpPr>
        <p:cNvPr id="1" name=""/>
        <p:cNvGrpSpPr/>
        <p:nvPr/>
      </p:nvGrpSpPr>
      <p:grpSpPr>
        <a:xfrm>
          <a:off x="0" y="0"/>
          <a:ext cx="0" cy="0"/>
          <a:chOff x="0" y="0"/>
          <a:chExt cx="0" cy="0"/>
        </a:xfrm>
      </p:grpSpPr>
      <p:sp>
        <p:nvSpPr>
          <p:cNvPr id="5" name="TextBox 4"/>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3062501F-5EAC-7245-8D34-C03DAAD42E71}"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6" name="TextBox 5"/>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7" name="Footer Placeholder 5"/>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8" name="Slide Number Placeholder 6"/>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E90C4066-B959-7048-993A-1D66F247A476}" type="slidenum">
              <a:rPr lang="en-US"/>
              <a:pPr/>
              <a:t>‹#›</a:t>
            </a:fld>
            <a:endParaRPr lang="en-US" dirty="0"/>
          </a:p>
        </p:txBody>
      </p:sp>
    </p:spTree>
    <p:extLst>
      <p:ext uri="{BB962C8B-B14F-4D97-AF65-F5344CB8AC3E}">
        <p14:creationId xmlns:p14="http://schemas.microsoft.com/office/powerpoint/2010/main" val="2156288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par>
                          <p:cTn id="8" fill="hold">
                            <p:stCondLst>
                              <p:cond delay="1500"/>
                            </p:stCondLst>
                            <p:childTnLst>
                              <p:par>
                                <p:cTn id="9" presetID="18" presetClass="entr" presetSubtype="6" fill="hold" grpId="0" nodeType="afterEffect">
                                  <p:stCondLst>
                                    <p:cond delay="1000"/>
                                  </p:stCondLst>
                                  <p:childTnLst>
                                    <p:set>
                                      <p:cBhvr>
                                        <p:cTn id="10" dur="1" fill="hold">
                                          <p:stCondLst>
                                            <p:cond delay="0"/>
                                          </p:stCondLst>
                                        </p:cTn>
                                        <p:tgtEl>
                                          <p:spTgt spid="4"/>
                                        </p:tgtEl>
                                        <p:attrNameLst>
                                          <p:attrName>style.visibility</p:attrName>
                                        </p:attrNameLst>
                                      </p:cBhvr>
                                      <p:to>
                                        <p:strVal val="visible"/>
                                      </p:to>
                                    </p:set>
                                    <p:animEffect transition="in" filter="strips(downRight)">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showMasterPhAnim="0" type="twoTxTwoObj" preserve="1">
  <p:cSld name="Comparison">
    <p:spTree>
      <p:nvGrpSpPr>
        <p:cNvPr id="1" name=""/>
        <p:cNvGrpSpPr/>
        <p:nvPr/>
      </p:nvGrpSpPr>
      <p:grpSpPr>
        <a:xfrm>
          <a:off x="0" y="0"/>
          <a:ext cx="0" cy="0"/>
          <a:chOff x="0" y="0"/>
          <a:chExt cx="0" cy="0"/>
        </a:xfrm>
      </p:grpSpPr>
      <p:sp>
        <p:nvSpPr>
          <p:cNvPr id="7" name="TextBox 6"/>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636BEDF9-1A21-6B43-B875-962A05A1E8E2}"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8" name="TextBox 7"/>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p:txBody>
          <a:bodyPr/>
          <a:lstStyle>
            <a:lvl1pPr>
              <a:defRPr/>
            </a:lvl1pPr>
          </a:lstStyle>
          <a:p>
            <a:r>
              <a:rPr lang="en-AU"/>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9" name="Footer Placeholder 7"/>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10" name="Slide Number Placeholder 8"/>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4AC6EFCD-90AA-5148-8ABC-1BA59F88CEFF}" type="slidenum">
              <a:rPr lang="en-US"/>
              <a:pPr/>
              <a:t>‹#›</a:t>
            </a:fld>
            <a:endParaRPr lang="en-US" dirty="0"/>
          </a:p>
        </p:txBody>
      </p:sp>
    </p:spTree>
    <p:extLst>
      <p:ext uri="{BB962C8B-B14F-4D97-AF65-F5344CB8AC3E}">
        <p14:creationId xmlns:p14="http://schemas.microsoft.com/office/powerpoint/2010/main" val="3829103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par>
                          <p:cTn id="8" fill="hold">
                            <p:stCondLst>
                              <p:cond delay="1500"/>
                            </p:stCondLst>
                            <p:childTnLst>
                              <p:par>
                                <p:cTn id="9" presetID="18" presetClass="entr" presetSubtype="6" fill="hold" grpId="0" nodeType="afterEffect">
                                  <p:stCondLst>
                                    <p:cond delay="1000"/>
                                  </p:stCondLst>
                                  <p:childTnLst>
                                    <p:set>
                                      <p:cBhvr>
                                        <p:cTn id="10" dur="1" fill="hold">
                                          <p:stCondLst>
                                            <p:cond delay="0"/>
                                          </p:stCondLst>
                                        </p:cTn>
                                        <p:tgtEl>
                                          <p:spTgt spid="4"/>
                                        </p:tgtEl>
                                        <p:attrNameLst>
                                          <p:attrName>style.visibility</p:attrName>
                                        </p:attrNameLst>
                                      </p:cBhvr>
                                      <p:to>
                                        <p:strVal val="visible"/>
                                      </p:to>
                                    </p:set>
                                    <p:animEffect transition="in" filter="strips(downRight)">
                                      <p:cBhvr>
                                        <p:cTn id="11" dur="500"/>
                                        <p:tgtEl>
                                          <p:spTgt spid="4"/>
                                        </p:tgtEl>
                                      </p:cBhvr>
                                    </p:animEffect>
                                  </p:childTnLst>
                                </p:cTn>
                              </p:par>
                            </p:childTnLst>
                          </p:cTn>
                        </p:par>
                        <p:par>
                          <p:cTn id="12" fill="hold">
                            <p:stCondLst>
                              <p:cond delay="3000"/>
                            </p:stCondLst>
                            <p:childTnLst>
                              <p:par>
                                <p:cTn id="13" presetID="18" presetClass="entr" presetSubtype="6" fill="hold" grpId="0" nodeType="afterEffect">
                                  <p:stCondLst>
                                    <p:cond delay="1000"/>
                                  </p:stCondLst>
                                  <p:childTnLst>
                                    <p:set>
                                      <p:cBhvr>
                                        <p:cTn id="14" dur="1" fill="hold">
                                          <p:stCondLst>
                                            <p:cond delay="0"/>
                                          </p:stCondLst>
                                        </p:cTn>
                                        <p:tgtEl>
                                          <p:spTgt spid="5"/>
                                        </p:tgtEl>
                                        <p:attrNameLst>
                                          <p:attrName>style.visibility</p:attrName>
                                        </p:attrNameLst>
                                      </p:cBhvr>
                                      <p:to>
                                        <p:strVal val="visible"/>
                                      </p:to>
                                    </p:set>
                                    <p:animEffect transition="in" filter="strips(downRight)">
                                      <p:cBhvr>
                                        <p:cTn id="15" dur="500"/>
                                        <p:tgtEl>
                                          <p:spTgt spid="5"/>
                                        </p:tgtEl>
                                      </p:cBhvr>
                                    </p:animEffect>
                                  </p:childTnLst>
                                </p:cTn>
                              </p:par>
                            </p:childTnLst>
                          </p:cTn>
                        </p:par>
                        <p:par>
                          <p:cTn id="16" fill="hold">
                            <p:stCondLst>
                              <p:cond delay="4500"/>
                            </p:stCondLst>
                            <p:childTnLst>
                              <p:par>
                                <p:cTn id="17" presetID="18" presetClass="entr" presetSubtype="6" fill="hold" grpId="0" nodeType="afterEffect">
                                  <p:stCondLst>
                                    <p:cond delay="1000"/>
                                  </p:stCondLst>
                                  <p:childTnLst>
                                    <p:set>
                                      <p:cBhvr>
                                        <p:cTn id="18" dur="1" fill="hold">
                                          <p:stCondLst>
                                            <p:cond delay="0"/>
                                          </p:stCondLst>
                                        </p:cTn>
                                        <p:tgtEl>
                                          <p:spTgt spid="6"/>
                                        </p:tgtEl>
                                        <p:attrNameLst>
                                          <p:attrName>style.visibility</p:attrName>
                                        </p:attrNameLst>
                                      </p:cBhvr>
                                      <p:to>
                                        <p:strVal val="visible"/>
                                      </p:to>
                                    </p:set>
                                    <p:animEffect transition="in" filter="strips(downRight)">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P spid="5" grpId="0" autoUpdateAnimBg="0"/>
      <p:bldP spid="6" grpId="0" autoUpdateAnimBg="0"/>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showMasterPhAnim="0" type="titleOnly" preserve="1">
  <p:cSld name="Title Only">
    <p:spTree>
      <p:nvGrpSpPr>
        <p:cNvPr id="1" name=""/>
        <p:cNvGrpSpPr/>
        <p:nvPr/>
      </p:nvGrpSpPr>
      <p:grpSpPr>
        <a:xfrm>
          <a:off x="0" y="0"/>
          <a:ext cx="0" cy="0"/>
          <a:chOff x="0" y="0"/>
          <a:chExt cx="0" cy="0"/>
        </a:xfrm>
      </p:grpSpPr>
      <p:sp>
        <p:nvSpPr>
          <p:cNvPr id="3" name="TextBox 2"/>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60EE7452-E89F-B44F-8EC6-5E7B2C87EB85}"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4" name="TextBox 3"/>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pPr marL="0" marR="0" indent="0" algn="l" defTabSz="457200" rtl="0" eaLnBrk="1" fontAlgn="base" latinLnBrk="0" hangingPunct="1">
              <a:lnSpc>
                <a:spcPct val="100000"/>
              </a:lnSpc>
              <a:spcBef>
                <a:spcPct val="0"/>
              </a:spcBef>
              <a:spcAft>
                <a:spcPct val="0"/>
              </a:spcAft>
              <a:buClrTx/>
              <a:buSzTx/>
              <a:buFontTx/>
              <a:buNone/>
              <a:tabLst/>
              <a:defRPr/>
            </a:pPr>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p:txBody>
          <a:bodyPr/>
          <a:lstStyle/>
          <a:p>
            <a:r>
              <a:rPr lang="en-AU"/>
              <a:t>Click to edit Master title style</a:t>
            </a:r>
            <a:endParaRPr lang="en-US"/>
          </a:p>
        </p:txBody>
      </p:sp>
      <p:sp>
        <p:nvSpPr>
          <p:cNvPr id="5" name="Footer Placeholder 3"/>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6" name="Slide Number Placeholder 4"/>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235D4EDD-6E24-774D-A8B8-BDDB611A773D}" type="slidenum">
              <a:rPr lang="en-US"/>
              <a:pPr/>
              <a:t>‹#›</a:t>
            </a:fld>
            <a:endParaRPr lang="en-US" dirty="0"/>
          </a:p>
        </p:txBody>
      </p:sp>
    </p:spTree>
    <p:extLst>
      <p:ext uri="{BB962C8B-B14F-4D97-AF65-F5344CB8AC3E}">
        <p14:creationId xmlns:p14="http://schemas.microsoft.com/office/powerpoint/2010/main" val="747722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showMasterPhAnim="0" type="blank" preserve="1">
  <p:cSld name="Blank">
    <p:spTree>
      <p:nvGrpSpPr>
        <p:cNvPr id="1" name=""/>
        <p:cNvGrpSpPr/>
        <p:nvPr/>
      </p:nvGrpSpPr>
      <p:grpSpPr>
        <a:xfrm>
          <a:off x="0" y="0"/>
          <a:ext cx="0" cy="0"/>
          <a:chOff x="0" y="0"/>
          <a:chExt cx="0" cy="0"/>
        </a:xfrm>
      </p:grpSpPr>
      <p:sp>
        <p:nvSpPr>
          <p:cNvPr id="2" name="TextBox 1"/>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1BEF13AA-8851-2444-B9D7-768558950ADA}"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3" name="TextBox 2"/>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4" name="Footer Placeholder 2"/>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5" name="Slide Number Placeholder 3"/>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46462699-1AF8-664B-ADB3-A01A0E32F0C8}" type="slidenum">
              <a:rPr lang="en-US"/>
              <a:pPr/>
              <a:t>‹#›</a:t>
            </a:fld>
            <a:endParaRPr lang="en-US" dirty="0"/>
          </a:p>
        </p:txBody>
      </p:sp>
    </p:spTree>
    <p:extLst>
      <p:ext uri="{BB962C8B-B14F-4D97-AF65-F5344CB8AC3E}">
        <p14:creationId xmlns:p14="http://schemas.microsoft.com/office/powerpoint/2010/main" val="3614663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showMasterPhAnim="0" type="objTx" preserve="1">
  <p:cSld name="Content with Caption">
    <p:spTree>
      <p:nvGrpSpPr>
        <p:cNvPr id="1" name=""/>
        <p:cNvGrpSpPr/>
        <p:nvPr/>
      </p:nvGrpSpPr>
      <p:grpSpPr>
        <a:xfrm>
          <a:off x="0" y="0"/>
          <a:ext cx="0" cy="0"/>
          <a:chOff x="0" y="0"/>
          <a:chExt cx="0" cy="0"/>
        </a:xfrm>
      </p:grpSpPr>
      <p:sp>
        <p:nvSpPr>
          <p:cNvPr id="5" name="TextBox 4"/>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32A51939-0030-0A4E-A79E-17F611277B53}"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6" name="TextBox 5"/>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7" name="Footer Placeholder 5"/>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8" name="Slide Number Placeholder 6"/>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08157194-97EA-E94B-9726-A838644DB756}" type="slidenum">
              <a:rPr lang="en-US"/>
              <a:pPr/>
              <a:t>‹#›</a:t>
            </a:fld>
            <a:endParaRPr lang="en-US" dirty="0"/>
          </a:p>
        </p:txBody>
      </p:sp>
    </p:spTree>
    <p:extLst>
      <p:ext uri="{BB962C8B-B14F-4D97-AF65-F5344CB8AC3E}">
        <p14:creationId xmlns:p14="http://schemas.microsoft.com/office/powerpoint/2010/main" val="3822082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par>
                          <p:cTn id="8" fill="hold">
                            <p:stCondLst>
                              <p:cond delay="1500"/>
                            </p:stCondLst>
                            <p:childTnLst>
                              <p:par>
                                <p:cTn id="9" presetID="18" presetClass="entr" presetSubtype="6" fill="hold" grpId="0" nodeType="afterEffect">
                                  <p:stCondLst>
                                    <p:cond delay="1000"/>
                                  </p:stCondLst>
                                  <p:childTnLst>
                                    <p:set>
                                      <p:cBhvr>
                                        <p:cTn id="10" dur="1" fill="hold">
                                          <p:stCondLst>
                                            <p:cond delay="0"/>
                                          </p:stCondLst>
                                        </p:cTn>
                                        <p:tgtEl>
                                          <p:spTgt spid="4"/>
                                        </p:tgtEl>
                                        <p:attrNameLst>
                                          <p:attrName>style.visibility</p:attrName>
                                        </p:attrNameLst>
                                      </p:cBhvr>
                                      <p:to>
                                        <p:strVal val="visible"/>
                                      </p:to>
                                    </p:set>
                                    <p:animEffect transition="in" filter="strips(downRight)">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showMasterPhAnim="0" type="picTx" preserve="1">
  <p:cSld name="Picture with Caption">
    <p:spTree>
      <p:nvGrpSpPr>
        <p:cNvPr id="1" name=""/>
        <p:cNvGrpSpPr/>
        <p:nvPr/>
      </p:nvGrpSpPr>
      <p:grpSpPr>
        <a:xfrm>
          <a:off x="0" y="0"/>
          <a:ext cx="0" cy="0"/>
          <a:chOff x="0" y="0"/>
          <a:chExt cx="0" cy="0"/>
        </a:xfrm>
      </p:grpSpPr>
      <p:sp>
        <p:nvSpPr>
          <p:cNvPr id="5" name="TextBox 4"/>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B408A058-3B46-274D-97D4-88B83F07514C}"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6" name="TextBox 5"/>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7" name="Footer Placeholder 5"/>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8" name="Slide Number Placeholder 6"/>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A096DE74-CAF8-1D48-A916-7FE4B71AAB36}" type="slidenum">
              <a:rPr lang="en-US"/>
              <a:pPr/>
              <a:t>‹#›</a:t>
            </a:fld>
            <a:endParaRPr lang="en-US" dirty="0"/>
          </a:p>
        </p:txBody>
      </p:sp>
    </p:spTree>
    <p:extLst>
      <p:ext uri="{BB962C8B-B14F-4D97-AF65-F5344CB8AC3E}">
        <p14:creationId xmlns:p14="http://schemas.microsoft.com/office/powerpoint/2010/main" val="3442813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nodePh="1">
                                  <p:stCondLst>
                                    <p:cond delay="1000"/>
                                  </p:stCondLst>
                                  <p:endCondLst>
                                    <p:cond evt="begin" delay="0">
                                      <p:tn val="5"/>
                                    </p:cond>
                                  </p:end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par>
                          <p:cTn id="8" fill="hold">
                            <p:stCondLst>
                              <p:cond delay="1500"/>
                            </p:stCondLst>
                            <p:childTnLst>
                              <p:par>
                                <p:cTn id="9" presetID="18" presetClass="entr" presetSubtype="6" fill="hold" grpId="0" nodeType="afterEffect">
                                  <p:stCondLst>
                                    <p:cond delay="1000"/>
                                  </p:stCondLst>
                                  <p:childTnLst>
                                    <p:set>
                                      <p:cBhvr>
                                        <p:cTn id="10" dur="1" fill="hold">
                                          <p:stCondLst>
                                            <p:cond delay="0"/>
                                          </p:stCondLst>
                                        </p:cTn>
                                        <p:tgtEl>
                                          <p:spTgt spid="4"/>
                                        </p:tgtEl>
                                        <p:attrNameLst>
                                          <p:attrName>style.visibility</p:attrName>
                                        </p:attrNameLst>
                                      </p:cBhvr>
                                      <p:to>
                                        <p:strVal val="visible"/>
                                      </p:to>
                                    </p:set>
                                    <p:animEffect transition="in" filter="strips(downRight)">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AU"/>
              <a:t>Click to edit Master title style</a:t>
            </a:r>
            <a:endParaRPr lang="en-US"/>
          </a:p>
        </p:txBody>
      </p:sp>
      <p:sp>
        <p:nvSpPr>
          <p:cNvPr id="3"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8" name="TextBox 7"/>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9" name="TextBox 8"/>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DD5F6244-AF47-634E-8DBF-AF0C536FC874}" type="slidenum">
              <a:rPr lang="en-US" sz="1200">
                <a:solidFill>
                  <a:srgbClr val="A6A6A6"/>
                </a:solidFill>
                <a:latin typeface="Arial" charset="0"/>
              </a:rPr>
              <a:pPr/>
              <a:t>‹#›</a:t>
            </a:fld>
            <a:endParaRPr lang="en-US" sz="1200" dirty="0">
              <a:solidFill>
                <a:srgbClr val="A6A6A6"/>
              </a:solidFill>
              <a:latin typeface="Arial" charset="0"/>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tmplLst>
          <p:tmpl>
            <p:tnLst>
              <p:par>
                <p:cTn presetID="18" presetClass="entr" presetSubtype="6" fill="hold" nodeType="afterEffect">
                  <p:stCondLst>
                    <p:cond delay="1000"/>
                  </p:stCondLst>
                  <p:childTnLst>
                    <p:set>
                      <p:cBhvr>
                        <p:cTn dur="1" fill="hold">
                          <p:stCondLst>
                            <p:cond delay="0"/>
                          </p:stCondLst>
                        </p:cTn>
                        <p:tgtEl>
                          <p:spTgt spid="3"/>
                        </p:tgtEl>
                        <p:attrNameLst>
                          <p:attrName>style.visibility</p:attrName>
                        </p:attrNameLst>
                      </p:cBhvr>
                      <p:to>
                        <p:strVal val="visible"/>
                      </p:to>
                    </p:set>
                    <p:animEffect transition="in" filter="strips(downRight)">
                      <p:cBhvr>
                        <p:cTn dur="1000"/>
                        <p:tgtEl>
                          <p:spTgt spid="3"/>
                        </p:tgtEl>
                      </p:cBhvr>
                    </p:animEffect>
                  </p:childTnLst>
                </p:cTn>
              </p:par>
            </p:tnLst>
          </p:tmpl>
        </p:tmplLst>
      </p:bldP>
    </p:bldLst>
  </p:timing>
  <p:txStyles>
    <p:titleStyle>
      <a:lvl1pPr algn="ctr" defTabSz="457200" rtl="0" fontAlgn="base">
        <a:spcBef>
          <a:spcPct val="0"/>
        </a:spcBef>
        <a:spcAft>
          <a:spcPct val="0"/>
        </a:spcAft>
        <a:defRPr sz="4400" b="1" kern="1200">
          <a:solidFill>
            <a:schemeClr val="tx1"/>
          </a:solidFill>
          <a:latin typeface="Arial"/>
          <a:ea typeface="ＭＳ Ｐゴシック" charset="0"/>
          <a:cs typeface="Arial"/>
        </a:defRPr>
      </a:lvl1pPr>
      <a:lvl2pPr algn="ctr" defTabSz="457200" rtl="0" fontAlgn="base">
        <a:spcBef>
          <a:spcPct val="0"/>
        </a:spcBef>
        <a:spcAft>
          <a:spcPct val="0"/>
        </a:spcAft>
        <a:defRPr sz="4400" b="1">
          <a:solidFill>
            <a:schemeClr val="tx1"/>
          </a:solidFill>
          <a:latin typeface="Arial" charset="0"/>
          <a:ea typeface="ＭＳ Ｐゴシック" charset="0"/>
          <a:cs typeface="Arial" charset="0"/>
        </a:defRPr>
      </a:lvl2pPr>
      <a:lvl3pPr algn="ctr" defTabSz="457200" rtl="0" fontAlgn="base">
        <a:spcBef>
          <a:spcPct val="0"/>
        </a:spcBef>
        <a:spcAft>
          <a:spcPct val="0"/>
        </a:spcAft>
        <a:defRPr sz="4400" b="1">
          <a:solidFill>
            <a:schemeClr val="tx1"/>
          </a:solidFill>
          <a:latin typeface="Arial" charset="0"/>
          <a:ea typeface="ＭＳ Ｐゴシック" charset="0"/>
          <a:cs typeface="Arial" charset="0"/>
        </a:defRPr>
      </a:lvl3pPr>
      <a:lvl4pPr algn="ctr" defTabSz="457200" rtl="0" fontAlgn="base">
        <a:spcBef>
          <a:spcPct val="0"/>
        </a:spcBef>
        <a:spcAft>
          <a:spcPct val="0"/>
        </a:spcAft>
        <a:defRPr sz="4400" b="1">
          <a:solidFill>
            <a:schemeClr val="tx1"/>
          </a:solidFill>
          <a:latin typeface="Arial" charset="0"/>
          <a:ea typeface="ＭＳ Ｐゴシック" charset="0"/>
          <a:cs typeface="Arial" charset="0"/>
        </a:defRPr>
      </a:lvl4pPr>
      <a:lvl5pPr algn="ctr" defTabSz="457200" rtl="0" fontAlgn="base">
        <a:spcBef>
          <a:spcPct val="0"/>
        </a:spcBef>
        <a:spcAft>
          <a:spcPct val="0"/>
        </a:spcAft>
        <a:defRPr sz="4400" b="1">
          <a:solidFill>
            <a:schemeClr val="tx1"/>
          </a:solidFill>
          <a:latin typeface="Arial" charset="0"/>
          <a:ea typeface="ＭＳ Ｐゴシック" charset="0"/>
          <a:cs typeface="Arial" charset="0"/>
        </a:defRPr>
      </a:lvl5pPr>
      <a:lvl6pPr marL="457200" algn="ctr" defTabSz="457200" rtl="0" fontAlgn="base">
        <a:spcBef>
          <a:spcPct val="0"/>
        </a:spcBef>
        <a:spcAft>
          <a:spcPct val="0"/>
        </a:spcAft>
        <a:defRPr sz="4400" b="1">
          <a:solidFill>
            <a:schemeClr val="tx1"/>
          </a:solidFill>
          <a:latin typeface="Arial" charset="0"/>
          <a:ea typeface="ＭＳ Ｐゴシック" charset="0"/>
          <a:cs typeface="Arial" charset="0"/>
        </a:defRPr>
      </a:lvl6pPr>
      <a:lvl7pPr marL="914400" algn="ctr" defTabSz="457200" rtl="0" fontAlgn="base">
        <a:spcBef>
          <a:spcPct val="0"/>
        </a:spcBef>
        <a:spcAft>
          <a:spcPct val="0"/>
        </a:spcAft>
        <a:defRPr sz="4400" b="1">
          <a:solidFill>
            <a:schemeClr val="tx1"/>
          </a:solidFill>
          <a:latin typeface="Arial" charset="0"/>
          <a:ea typeface="ＭＳ Ｐゴシック" charset="0"/>
          <a:cs typeface="Arial" charset="0"/>
        </a:defRPr>
      </a:lvl7pPr>
      <a:lvl8pPr marL="1371600" algn="ctr" defTabSz="457200" rtl="0" fontAlgn="base">
        <a:spcBef>
          <a:spcPct val="0"/>
        </a:spcBef>
        <a:spcAft>
          <a:spcPct val="0"/>
        </a:spcAft>
        <a:defRPr sz="4400" b="1">
          <a:solidFill>
            <a:schemeClr val="tx1"/>
          </a:solidFill>
          <a:latin typeface="Arial" charset="0"/>
          <a:ea typeface="ＭＳ Ｐゴシック" charset="0"/>
          <a:cs typeface="Arial" charset="0"/>
        </a:defRPr>
      </a:lvl8pPr>
      <a:lvl9pPr marL="1828800" algn="ctr" defTabSz="457200" rtl="0" fontAlgn="base">
        <a:spcBef>
          <a:spcPct val="0"/>
        </a:spcBef>
        <a:spcAft>
          <a:spcPct val="0"/>
        </a:spcAft>
        <a:defRPr sz="4400" b="1">
          <a:solidFill>
            <a:schemeClr val="tx1"/>
          </a:solidFill>
          <a:latin typeface="Arial" charset="0"/>
          <a:ea typeface="ＭＳ Ｐゴシック" charset="0"/>
          <a:cs typeface="Arial" charset="0"/>
        </a:defRPr>
      </a:lvl9pPr>
    </p:titleStyle>
    <p:bodyStyle>
      <a:lvl1pPr marL="342900" indent="-342900" algn="l" defTabSz="457200" rtl="0" fontAlgn="base">
        <a:lnSpc>
          <a:spcPct val="90000"/>
        </a:lnSpc>
        <a:spcBef>
          <a:spcPct val="0"/>
        </a:spcBef>
        <a:spcAft>
          <a:spcPts val="1200"/>
        </a:spcAft>
        <a:buClr>
          <a:schemeClr val="accent1"/>
        </a:buClr>
        <a:buFont typeface="Arial Unicode MS" charset="0"/>
        <a:buChar char="▶"/>
        <a:defRPr sz="3200" kern="1200">
          <a:solidFill>
            <a:schemeClr val="tx1"/>
          </a:solidFill>
          <a:latin typeface="Arial"/>
          <a:ea typeface="ＭＳ Ｐゴシック" charset="0"/>
          <a:cs typeface="Arial"/>
        </a:defRPr>
      </a:lvl1pPr>
      <a:lvl2pPr marL="742950" indent="-285750" algn="l" defTabSz="457200" rtl="0" fontAlgn="base">
        <a:lnSpc>
          <a:spcPct val="90000"/>
        </a:lnSpc>
        <a:spcBef>
          <a:spcPct val="0"/>
        </a:spcBef>
        <a:spcAft>
          <a:spcPts val="1200"/>
        </a:spcAft>
        <a:buClr>
          <a:schemeClr val="accent1"/>
        </a:buClr>
        <a:buFont typeface="Arial Unicode MS" charset="0"/>
        <a:buChar char="▶"/>
        <a:defRPr sz="2800" kern="1200">
          <a:solidFill>
            <a:schemeClr val="tx1"/>
          </a:solidFill>
          <a:latin typeface="Arial"/>
          <a:ea typeface="Arial" charset="0"/>
          <a:cs typeface="Arial"/>
        </a:defRPr>
      </a:lvl2pPr>
      <a:lvl3pPr marL="1143000" indent="-228600" algn="l" defTabSz="457200" rtl="0" fontAlgn="base">
        <a:lnSpc>
          <a:spcPct val="90000"/>
        </a:lnSpc>
        <a:spcBef>
          <a:spcPct val="0"/>
        </a:spcBef>
        <a:spcAft>
          <a:spcPts val="1200"/>
        </a:spcAft>
        <a:buClr>
          <a:schemeClr val="accent1"/>
        </a:buClr>
        <a:buFont typeface="Arial Unicode MS" charset="0"/>
        <a:buChar char="▶"/>
        <a:defRPr sz="2400" kern="1200">
          <a:solidFill>
            <a:schemeClr val="tx1"/>
          </a:solidFill>
          <a:latin typeface="Arial"/>
          <a:ea typeface="Arial" charset="0"/>
          <a:cs typeface="Arial"/>
        </a:defRPr>
      </a:lvl3pPr>
      <a:lvl4pPr marL="1600200" indent="-228600" algn="l" defTabSz="457200" rtl="0" fontAlgn="base">
        <a:lnSpc>
          <a:spcPct val="90000"/>
        </a:lnSpc>
        <a:spcBef>
          <a:spcPct val="0"/>
        </a:spcBef>
        <a:spcAft>
          <a:spcPts val="1200"/>
        </a:spcAft>
        <a:buClr>
          <a:schemeClr val="accent1"/>
        </a:buClr>
        <a:buFont typeface="Arial Unicode MS" charset="0"/>
        <a:buChar char="▶"/>
        <a:defRPr sz="2000" kern="1200">
          <a:solidFill>
            <a:schemeClr val="tx1"/>
          </a:solidFill>
          <a:latin typeface="Arial"/>
          <a:ea typeface="Arial" charset="0"/>
          <a:cs typeface="Arial"/>
        </a:defRPr>
      </a:lvl4pPr>
      <a:lvl5pPr marL="2057400" indent="-228600" algn="l" defTabSz="457200" rtl="0" fontAlgn="base">
        <a:lnSpc>
          <a:spcPct val="90000"/>
        </a:lnSpc>
        <a:spcBef>
          <a:spcPct val="0"/>
        </a:spcBef>
        <a:spcAft>
          <a:spcPts val="1200"/>
        </a:spcAft>
        <a:buClr>
          <a:schemeClr val="accent1"/>
        </a:buClr>
        <a:buFont typeface="Arial Unicode MS" charset="0"/>
        <a:buChar char="▶"/>
        <a:defRPr sz="2000" kern="1200">
          <a:solidFill>
            <a:schemeClr val="tx1"/>
          </a:solidFill>
          <a:latin typeface="Arial"/>
          <a:ea typeface="Arial"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385B5-A094-4A0C-BCC4-C09E3FBFB83F}"/>
              </a:ext>
            </a:extLst>
          </p:cNvPr>
          <p:cNvSpPr>
            <a:spLocks noGrp="1"/>
          </p:cNvSpPr>
          <p:nvPr>
            <p:ph type="title"/>
          </p:nvPr>
        </p:nvSpPr>
        <p:spPr>
          <a:xfrm>
            <a:off x="457200" y="274639"/>
            <a:ext cx="8229600" cy="400276"/>
          </a:xfrm>
        </p:spPr>
        <p:txBody>
          <a:bodyPr/>
          <a:lstStyle/>
          <a:p>
            <a:r>
              <a:rPr lang="en-US" sz="3600"/>
              <a:t>Task</a:t>
            </a:r>
            <a:endParaRPr lang="en-ID" sz="3600"/>
          </a:p>
        </p:txBody>
      </p:sp>
      <p:sp>
        <p:nvSpPr>
          <p:cNvPr id="3" name="Content Placeholder 2">
            <a:extLst>
              <a:ext uri="{FF2B5EF4-FFF2-40B4-BE49-F238E27FC236}">
                <a16:creationId xmlns:a16="http://schemas.microsoft.com/office/drawing/2014/main" id="{E3F45E57-1E81-4A39-8C07-783E9A0C9D45}"/>
              </a:ext>
            </a:extLst>
          </p:cNvPr>
          <p:cNvSpPr>
            <a:spLocks noGrp="1"/>
          </p:cNvSpPr>
          <p:nvPr>
            <p:ph idx="1"/>
          </p:nvPr>
        </p:nvSpPr>
        <p:spPr>
          <a:xfrm>
            <a:off x="239486" y="789317"/>
            <a:ext cx="8229600" cy="5665911"/>
          </a:xfrm>
        </p:spPr>
        <p:txBody>
          <a:bodyPr/>
          <a:lstStyle/>
          <a:p>
            <a:pPr marL="347663" indent="-347663">
              <a:spcAft>
                <a:spcPts val="0"/>
              </a:spcAft>
              <a:buClrTx/>
              <a:buFont typeface="+mj-lt"/>
              <a:buAutoNum type="arabicPeriod"/>
            </a:pPr>
            <a:r>
              <a:rPr lang="en-US" sz="2000">
                <a:effectLst/>
                <a:latin typeface="Times New Roman" panose="02020603050405020304" pitchFamily="18" charset="0"/>
                <a:ea typeface="Times New Roman" panose="02020603050405020304" pitchFamily="18" charset="0"/>
              </a:rPr>
              <a:t>Fairview Industries is preparing its aggregate plan for the second half of the year. The table below contains monthly demand estimates and working days per month. Complete the table by computing total demand, demand per day (for each month), and the average requirement (in units per day) over the six-month planning horizon. Prepare a graph of forecast demand and level production, by months, for the planning period. Label your graph carefully</a:t>
            </a:r>
            <a:endParaRPr lang="en-US" sz="280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461963" indent="-228600">
              <a:buClrTx/>
              <a:buAutoNum type="alphaLcParenR"/>
            </a:pPr>
            <a:r>
              <a:rPr lang="en-US" sz="1800"/>
              <a:t>Calculate for plan1, plan2, and plan3? </a:t>
            </a:r>
          </a:p>
          <a:p>
            <a:pPr marL="461963" indent="-228600">
              <a:buClrTx/>
              <a:buAutoNum type="alphaLcParenR"/>
            </a:pPr>
            <a:r>
              <a:rPr lang="en-US" sz="1800"/>
              <a:t>What is the better plan? </a:t>
            </a:r>
          </a:p>
          <a:p>
            <a:pPr marL="461963" indent="-228600">
              <a:buClrTx/>
              <a:buAutoNum type="alphaLcParenR"/>
            </a:pPr>
            <a:endParaRPr lang="en-US" sz="2400"/>
          </a:p>
          <a:p>
            <a:pPr marL="233363" indent="0">
              <a:buClrTx/>
              <a:buNone/>
            </a:pPr>
            <a:endParaRPr lang="en-US" sz="2000"/>
          </a:p>
          <a:p>
            <a:pPr marL="233363" indent="0">
              <a:buClrTx/>
              <a:buNone/>
            </a:pPr>
            <a:endParaRPr lang="en-US" sz="2000"/>
          </a:p>
          <a:p>
            <a:pPr marL="233363" indent="0">
              <a:buClrTx/>
              <a:buNone/>
            </a:pPr>
            <a:endParaRPr lang="en-US" sz="2000"/>
          </a:p>
          <a:p>
            <a:pPr marL="233363" indent="0">
              <a:buClrTx/>
              <a:buNone/>
            </a:pPr>
            <a:endParaRPr lang="en-US" sz="2000"/>
          </a:p>
          <a:p>
            <a:pPr marL="233363" indent="0">
              <a:buClrTx/>
              <a:buNone/>
            </a:pPr>
            <a:endParaRPr lang="en-US" sz="1200"/>
          </a:p>
          <a:p>
            <a:pPr marL="400050" lvl="1" indent="0">
              <a:spcAft>
                <a:spcPts val="0"/>
              </a:spcAft>
              <a:buClrTx/>
              <a:buNone/>
            </a:pPr>
            <a:r>
              <a:rPr lang="en-US" sz="2000"/>
              <a:t> </a:t>
            </a:r>
            <a:endParaRPr lang="en-US" sz="1600"/>
          </a:p>
        </p:txBody>
      </p:sp>
      <p:graphicFrame>
        <p:nvGraphicFramePr>
          <p:cNvPr id="4" name="Table 3">
            <a:extLst>
              <a:ext uri="{FF2B5EF4-FFF2-40B4-BE49-F238E27FC236}">
                <a16:creationId xmlns:a16="http://schemas.microsoft.com/office/drawing/2014/main" id="{E9736AAF-4B02-414A-B56F-5685BB4D373A}"/>
              </a:ext>
            </a:extLst>
          </p:cNvPr>
          <p:cNvGraphicFramePr>
            <a:graphicFrameLocks noGrp="1"/>
          </p:cNvGraphicFramePr>
          <p:nvPr>
            <p:extLst>
              <p:ext uri="{D42A27DB-BD31-4B8C-83A1-F6EECF244321}">
                <p14:modId xmlns:p14="http://schemas.microsoft.com/office/powerpoint/2010/main" val="3314573464"/>
              </p:ext>
            </p:extLst>
          </p:nvPr>
        </p:nvGraphicFramePr>
        <p:xfrm>
          <a:off x="457200" y="2910785"/>
          <a:ext cx="3655221" cy="2405743"/>
        </p:xfrm>
        <a:graphic>
          <a:graphicData uri="http://schemas.openxmlformats.org/drawingml/2006/table">
            <a:tbl>
              <a:tblPr>
                <a:tableStyleId>{5C22544A-7EE6-4342-B048-85BDC9FD1C3A}</a:tableStyleId>
              </a:tblPr>
              <a:tblGrid>
                <a:gridCol w="1218407">
                  <a:extLst>
                    <a:ext uri="{9D8B030D-6E8A-4147-A177-3AD203B41FA5}">
                      <a16:colId xmlns:a16="http://schemas.microsoft.com/office/drawing/2014/main" val="3200815086"/>
                    </a:ext>
                  </a:extLst>
                </a:gridCol>
                <a:gridCol w="1218407">
                  <a:extLst>
                    <a:ext uri="{9D8B030D-6E8A-4147-A177-3AD203B41FA5}">
                      <a16:colId xmlns:a16="http://schemas.microsoft.com/office/drawing/2014/main" val="834449420"/>
                    </a:ext>
                  </a:extLst>
                </a:gridCol>
                <a:gridCol w="1218407">
                  <a:extLst>
                    <a:ext uri="{9D8B030D-6E8A-4147-A177-3AD203B41FA5}">
                      <a16:colId xmlns:a16="http://schemas.microsoft.com/office/drawing/2014/main" val="697325920"/>
                    </a:ext>
                  </a:extLst>
                </a:gridCol>
              </a:tblGrid>
              <a:tr h="534608">
                <a:tc>
                  <a:txBody>
                    <a:bodyPr/>
                    <a:lstStyle/>
                    <a:p>
                      <a:pPr marL="0" marR="0">
                        <a:spcBef>
                          <a:spcPts val="0"/>
                        </a:spcBef>
                        <a:spcAft>
                          <a:spcPts val="0"/>
                        </a:spcAft>
                      </a:pPr>
                      <a:r>
                        <a:rPr lang="en-US" sz="1600" u="sng">
                          <a:effectLst/>
                        </a:rPr>
                        <a:t>Month</a:t>
                      </a:r>
                      <a:endParaRPr lang="en-ID" sz="1100">
                        <a:solidFill>
                          <a:srgbClr val="000000"/>
                        </a:solidFill>
                        <a:effectLst/>
                        <a:latin typeface="Palatino Linotype" panose="02040502050505030304" pitchFamily="18" charset="0"/>
                        <a:ea typeface="Times New Roman" panose="02020603050405020304" pitchFamily="18" charset="0"/>
                        <a:cs typeface="Palatino Linotype" panose="02040502050505030304" pitchFamily="18" charset="0"/>
                      </a:endParaRPr>
                    </a:p>
                  </a:txBody>
                  <a:tcPr marL="0" marR="0" marT="0" marB="0" anchor="b"/>
                </a:tc>
                <a:tc>
                  <a:txBody>
                    <a:bodyPr/>
                    <a:lstStyle/>
                    <a:p>
                      <a:pPr marL="0" marR="0" algn="ctr">
                        <a:spcBef>
                          <a:spcPts val="0"/>
                        </a:spcBef>
                        <a:spcAft>
                          <a:spcPts val="0"/>
                        </a:spcAft>
                      </a:pPr>
                      <a:r>
                        <a:rPr lang="en-US" sz="1600" u="sng">
                          <a:effectLst/>
                        </a:rPr>
                        <a:t>Expected Demand</a:t>
                      </a:r>
                      <a:endParaRPr lang="en-ID" sz="1100">
                        <a:solidFill>
                          <a:srgbClr val="000000"/>
                        </a:solidFill>
                        <a:effectLst/>
                        <a:latin typeface="Palatino Linotype" panose="02040502050505030304" pitchFamily="18" charset="0"/>
                        <a:ea typeface="Times New Roman" panose="02020603050405020304" pitchFamily="18" charset="0"/>
                        <a:cs typeface="Palatino Linotype" panose="02040502050505030304" pitchFamily="18" charset="0"/>
                      </a:endParaRPr>
                    </a:p>
                  </a:txBody>
                  <a:tcPr marL="0" marR="0" marT="0" marB="0" anchor="b"/>
                </a:tc>
                <a:tc>
                  <a:txBody>
                    <a:bodyPr/>
                    <a:lstStyle/>
                    <a:p>
                      <a:pPr marL="0" marR="0" algn="ctr">
                        <a:spcBef>
                          <a:spcPts val="0"/>
                        </a:spcBef>
                        <a:spcAft>
                          <a:spcPts val="0"/>
                        </a:spcAft>
                      </a:pPr>
                      <a:r>
                        <a:rPr lang="en-US" sz="1600" u="sng">
                          <a:effectLst/>
                        </a:rPr>
                        <a:t>Production Days</a:t>
                      </a:r>
                      <a:endParaRPr lang="en-ID" sz="1100">
                        <a:solidFill>
                          <a:srgbClr val="000000"/>
                        </a:solidFill>
                        <a:effectLst/>
                        <a:latin typeface="Palatino Linotype" panose="02040502050505030304" pitchFamily="18" charset="0"/>
                        <a:ea typeface="Times New Roman" panose="02020603050405020304" pitchFamily="18" charset="0"/>
                        <a:cs typeface="Palatino Linotype" panose="02040502050505030304" pitchFamily="18" charset="0"/>
                      </a:endParaRPr>
                    </a:p>
                  </a:txBody>
                  <a:tcPr marL="0" marR="0" marT="0" marB="0" anchor="b"/>
                </a:tc>
                <a:extLst>
                  <a:ext uri="{0D108BD9-81ED-4DB2-BD59-A6C34878D82A}">
                    <a16:rowId xmlns:a16="http://schemas.microsoft.com/office/drawing/2014/main" val="2248051957"/>
                  </a:ext>
                </a:extLst>
              </a:tr>
              <a:tr h="267305">
                <a:tc>
                  <a:txBody>
                    <a:bodyPr/>
                    <a:lstStyle/>
                    <a:p>
                      <a:pPr marL="0" marR="0">
                        <a:spcBef>
                          <a:spcPts val="0"/>
                        </a:spcBef>
                        <a:spcAft>
                          <a:spcPts val="0"/>
                        </a:spcAft>
                      </a:pPr>
                      <a:r>
                        <a:rPr lang="en-US" sz="1600">
                          <a:effectLst/>
                        </a:rPr>
                        <a:t>July</a:t>
                      </a:r>
                      <a:endParaRPr lang="en-ID" sz="1100">
                        <a:solidFill>
                          <a:srgbClr val="000000"/>
                        </a:solidFill>
                        <a:effectLst/>
                        <a:latin typeface="Palatino Linotype" panose="02040502050505030304" pitchFamily="18" charset="0"/>
                        <a:ea typeface="Times New Roman" panose="02020603050405020304" pitchFamily="18" charset="0"/>
                        <a:cs typeface="Palatino Linotype" panose="02040502050505030304" pitchFamily="18" charset="0"/>
                      </a:endParaRPr>
                    </a:p>
                  </a:txBody>
                  <a:tcPr marL="0" marR="0" marT="0" marB="0" anchor="b"/>
                </a:tc>
                <a:tc>
                  <a:txBody>
                    <a:bodyPr/>
                    <a:lstStyle/>
                    <a:p>
                      <a:pPr marL="0" marR="0" algn="ctr">
                        <a:spcBef>
                          <a:spcPts val="0"/>
                        </a:spcBef>
                        <a:spcAft>
                          <a:spcPts val="0"/>
                        </a:spcAft>
                      </a:pPr>
                      <a:r>
                        <a:rPr lang="en-US" sz="1600">
                          <a:effectLst/>
                        </a:rPr>
                        <a:t>18,000</a:t>
                      </a:r>
                      <a:endParaRPr lang="en-ID" sz="1100">
                        <a:solidFill>
                          <a:srgbClr val="000000"/>
                        </a:solidFill>
                        <a:effectLst/>
                        <a:latin typeface="Palatino Linotype" panose="02040502050505030304" pitchFamily="18" charset="0"/>
                        <a:ea typeface="Times New Roman" panose="02020603050405020304" pitchFamily="18" charset="0"/>
                        <a:cs typeface="Palatino Linotype" panose="02040502050505030304" pitchFamily="18" charset="0"/>
                      </a:endParaRPr>
                    </a:p>
                  </a:txBody>
                  <a:tcPr marL="0" marR="0" marT="0" marB="0" anchor="b"/>
                </a:tc>
                <a:tc>
                  <a:txBody>
                    <a:bodyPr/>
                    <a:lstStyle/>
                    <a:p>
                      <a:pPr marL="0" marR="0" algn="ctr">
                        <a:spcBef>
                          <a:spcPts val="0"/>
                        </a:spcBef>
                        <a:spcAft>
                          <a:spcPts val="0"/>
                        </a:spcAft>
                      </a:pPr>
                      <a:r>
                        <a:rPr lang="en-US" sz="1600">
                          <a:effectLst/>
                        </a:rPr>
                        <a:t>20</a:t>
                      </a:r>
                      <a:endParaRPr lang="en-ID" sz="1100">
                        <a:solidFill>
                          <a:srgbClr val="000000"/>
                        </a:solidFill>
                        <a:effectLst/>
                        <a:latin typeface="Palatino Linotype" panose="02040502050505030304" pitchFamily="18" charset="0"/>
                        <a:ea typeface="Times New Roman" panose="02020603050405020304" pitchFamily="18" charset="0"/>
                        <a:cs typeface="Palatino Linotype" panose="02040502050505030304" pitchFamily="18" charset="0"/>
                      </a:endParaRPr>
                    </a:p>
                  </a:txBody>
                  <a:tcPr marL="0" marR="0" marT="0" marB="0" anchor="b"/>
                </a:tc>
                <a:extLst>
                  <a:ext uri="{0D108BD9-81ED-4DB2-BD59-A6C34878D82A}">
                    <a16:rowId xmlns:a16="http://schemas.microsoft.com/office/drawing/2014/main" val="1285740577"/>
                  </a:ext>
                </a:extLst>
              </a:tr>
              <a:tr h="267305">
                <a:tc>
                  <a:txBody>
                    <a:bodyPr/>
                    <a:lstStyle/>
                    <a:p>
                      <a:pPr marL="0" marR="0">
                        <a:spcBef>
                          <a:spcPts val="0"/>
                        </a:spcBef>
                        <a:spcAft>
                          <a:spcPts val="0"/>
                        </a:spcAft>
                      </a:pPr>
                      <a:r>
                        <a:rPr lang="en-US" sz="1600">
                          <a:effectLst/>
                        </a:rPr>
                        <a:t>August</a:t>
                      </a:r>
                      <a:endParaRPr lang="en-ID" sz="1100">
                        <a:solidFill>
                          <a:srgbClr val="000000"/>
                        </a:solidFill>
                        <a:effectLst/>
                        <a:latin typeface="Palatino Linotype" panose="02040502050505030304" pitchFamily="18" charset="0"/>
                        <a:ea typeface="Times New Roman" panose="02020603050405020304" pitchFamily="18" charset="0"/>
                        <a:cs typeface="Palatino Linotype" panose="02040502050505030304" pitchFamily="18" charset="0"/>
                      </a:endParaRPr>
                    </a:p>
                  </a:txBody>
                  <a:tcPr marL="0" marR="0" marT="0" marB="0" anchor="b"/>
                </a:tc>
                <a:tc>
                  <a:txBody>
                    <a:bodyPr/>
                    <a:lstStyle/>
                    <a:p>
                      <a:pPr marL="0" marR="0" algn="ctr">
                        <a:spcBef>
                          <a:spcPts val="0"/>
                        </a:spcBef>
                        <a:spcAft>
                          <a:spcPts val="0"/>
                        </a:spcAft>
                      </a:pPr>
                      <a:r>
                        <a:rPr lang="en-US" sz="1600">
                          <a:effectLst/>
                        </a:rPr>
                        <a:t>21,000</a:t>
                      </a:r>
                      <a:endParaRPr lang="en-ID" sz="1100">
                        <a:solidFill>
                          <a:srgbClr val="000000"/>
                        </a:solidFill>
                        <a:effectLst/>
                        <a:latin typeface="Palatino Linotype" panose="02040502050505030304" pitchFamily="18" charset="0"/>
                        <a:ea typeface="Times New Roman" panose="02020603050405020304" pitchFamily="18" charset="0"/>
                        <a:cs typeface="Palatino Linotype" panose="02040502050505030304" pitchFamily="18" charset="0"/>
                      </a:endParaRPr>
                    </a:p>
                  </a:txBody>
                  <a:tcPr marL="0" marR="0" marT="0" marB="0" anchor="b"/>
                </a:tc>
                <a:tc>
                  <a:txBody>
                    <a:bodyPr/>
                    <a:lstStyle/>
                    <a:p>
                      <a:pPr marL="0" marR="0" algn="ctr">
                        <a:spcBef>
                          <a:spcPts val="0"/>
                        </a:spcBef>
                        <a:spcAft>
                          <a:spcPts val="0"/>
                        </a:spcAft>
                      </a:pPr>
                      <a:r>
                        <a:rPr lang="en-US" sz="1600">
                          <a:effectLst/>
                        </a:rPr>
                        <a:t>23</a:t>
                      </a:r>
                      <a:endParaRPr lang="en-ID" sz="1100">
                        <a:solidFill>
                          <a:srgbClr val="000000"/>
                        </a:solidFill>
                        <a:effectLst/>
                        <a:latin typeface="Palatino Linotype" panose="02040502050505030304" pitchFamily="18" charset="0"/>
                        <a:ea typeface="Times New Roman" panose="02020603050405020304" pitchFamily="18" charset="0"/>
                        <a:cs typeface="Palatino Linotype" panose="02040502050505030304" pitchFamily="18" charset="0"/>
                      </a:endParaRPr>
                    </a:p>
                  </a:txBody>
                  <a:tcPr marL="0" marR="0" marT="0" marB="0" anchor="b"/>
                </a:tc>
                <a:extLst>
                  <a:ext uri="{0D108BD9-81ED-4DB2-BD59-A6C34878D82A}">
                    <a16:rowId xmlns:a16="http://schemas.microsoft.com/office/drawing/2014/main" val="283605962"/>
                  </a:ext>
                </a:extLst>
              </a:tr>
              <a:tr h="267305">
                <a:tc>
                  <a:txBody>
                    <a:bodyPr/>
                    <a:lstStyle/>
                    <a:p>
                      <a:pPr marL="0" marR="0">
                        <a:spcBef>
                          <a:spcPts val="0"/>
                        </a:spcBef>
                        <a:spcAft>
                          <a:spcPts val="0"/>
                        </a:spcAft>
                      </a:pPr>
                      <a:r>
                        <a:rPr lang="en-US" sz="1600">
                          <a:effectLst/>
                        </a:rPr>
                        <a:t>September</a:t>
                      </a:r>
                      <a:endParaRPr lang="en-ID" sz="1100">
                        <a:solidFill>
                          <a:srgbClr val="000000"/>
                        </a:solidFill>
                        <a:effectLst/>
                        <a:latin typeface="Palatino Linotype" panose="02040502050505030304" pitchFamily="18" charset="0"/>
                        <a:ea typeface="Times New Roman" panose="02020603050405020304" pitchFamily="18" charset="0"/>
                        <a:cs typeface="Palatino Linotype" panose="02040502050505030304" pitchFamily="18" charset="0"/>
                      </a:endParaRPr>
                    </a:p>
                  </a:txBody>
                  <a:tcPr marL="0" marR="0" marT="0" marB="0" anchor="b"/>
                </a:tc>
                <a:tc>
                  <a:txBody>
                    <a:bodyPr/>
                    <a:lstStyle/>
                    <a:p>
                      <a:pPr marL="0" marR="0" algn="ctr">
                        <a:spcBef>
                          <a:spcPts val="0"/>
                        </a:spcBef>
                        <a:spcAft>
                          <a:spcPts val="0"/>
                        </a:spcAft>
                      </a:pPr>
                      <a:r>
                        <a:rPr lang="en-US" sz="1600">
                          <a:effectLst/>
                        </a:rPr>
                        <a:t>17,500</a:t>
                      </a:r>
                      <a:endParaRPr lang="en-ID" sz="1100">
                        <a:solidFill>
                          <a:srgbClr val="000000"/>
                        </a:solidFill>
                        <a:effectLst/>
                        <a:latin typeface="Palatino Linotype" panose="02040502050505030304" pitchFamily="18" charset="0"/>
                        <a:ea typeface="Times New Roman" panose="02020603050405020304" pitchFamily="18" charset="0"/>
                        <a:cs typeface="Palatino Linotype" panose="02040502050505030304" pitchFamily="18" charset="0"/>
                      </a:endParaRPr>
                    </a:p>
                  </a:txBody>
                  <a:tcPr marL="0" marR="0" marT="0" marB="0" anchor="b"/>
                </a:tc>
                <a:tc>
                  <a:txBody>
                    <a:bodyPr/>
                    <a:lstStyle/>
                    <a:p>
                      <a:pPr marL="0" marR="0" algn="ctr">
                        <a:spcBef>
                          <a:spcPts val="0"/>
                        </a:spcBef>
                        <a:spcAft>
                          <a:spcPts val="0"/>
                        </a:spcAft>
                      </a:pPr>
                      <a:r>
                        <a:rPr lang="en-US" sz="1600">
                          <a:effectLst/>
                        </a:rPr>
                        <a:t>21</a:t>
                      </a:r>
                      <a:endParaRPr lang="en-ID" sz="1100">
                        <a:solidFill>
                          <a:srgbClr val="000000"/>
                        </a:solidFill>
                        <a:effectLst/>
                        <a:latin typeface="Palatino Linotype" panose="02040502050505030304" pitchFamily="18" charset="0"/>
                        <a:ea typeface="Times New Roman" panose="02020603050405020304" pitchFamily="18" charset="0"/>
                        <a:cs typeface="Palatino Linotype" panose="02040502050505030304" pitchFamily="18" charset="0"/>
                      </a:endParaRPr>
                    </a:p>
                  </a:txBody>
                  <a:tcPr marL="0" marR="0" marT="0" marB="0" anchor="b"/>
                </a:tc>
                <a:extLst>
                  <a:ext uri="{0D108BD9-81ED-4DB2-BD59-A6C34878D82A}">
                    <a16:rowId xmlns:a16="http://schemas.microsoft.com/office/drawing/2014/main" val="1264971364"/>
                  </a:ext>
                </a:extLst>
              </a:tr>
              <a:tr h="267305">
                <a:tc>
                  <a:txBody>
                    <a:bodyPr/>
                    <a:lstStyle/>
                    <a:p>
                      <a:pPr marL="0" marR="0">
                        <a:spcBef>
                          <a:spcPts val="0"/>
                        </a:spcBef>
                        <a:spcAft>
                          <a:spcPts val="0"/>
                        </a:spcAft>
                      </a:pPr>
                      <a:r>
                        <a:rPr lang="en-US" sz="1600">
                          <a:effectLst/>
                        </a:rPr>
                        <a:t>October</a:t>
                      </a:r>
                      <a:endParaRPr lang="en-ID" sz="1100">
                        <a:solidFill>
                          <a:srgbClr val="000000"/>
                        </a:solidFill>
                        <a:effectLst/>
                        <a:latin typeface="Palatino Linotype" panose="02040502050505030304" pitchFamily="18" charset="0"/>
                        <a:ea typeface="Times New Roman" panose="02020603050405020304" pitchFamily="18" charset="0"/>
                        <a:cs typeface="Palatino Linotype" panose="02040502050505030304" pitchFamily="18" charset="0"/>
                      </a:endParaRPr>
                    </a:p>
                  </a:txBody>
                  <a:tcPr marL="0" marR="0" marT="0" marB="0" anchor="b"/>
                </a:tc>
                <a:tc>
                  <a:txBody>
                    <a:bodyPr/>
                    <a:lstStyle/>
                    <a:p>
                      <a:pPr marL="0" marR="0" algn="ctr">
                        <a:spcBef>
                          <a:spcPts val="0"/>
                        </a:spcBef>
                        <a:spcAft>
                          <a:spcPts val="0"/>
                        </a:spcAft>
                      </a:pPr>
                      <a:r>
                        <a:rPr lang="en-US" sz="1600">
                          <a:effectLst/>
                        </a:rPr>
                        <a:t>12,500</a:t>
                      </a:r>
                      <a:endParaRPr lang="en-ID" sz="1100">
                        <a:solidFill>
                          <a:srgbClr val="000000"/>
                        </a:solidFill>
                        <a:effectLst/>
                        <a:latin typeface="Palatino Linotype" panose="02040502050505030304" pitchFamily="18" charset="0"/>
                        <a:ea typeface="Times New Roman" panose="02020603050405020304" pitchFamily="18" charset="0"/>
                        <a:cs typeface="Palatino Linotype" panose="02040502050505030304" pitchFamily="18" charset="0"/>
                      </a:endParaRPr>
                    </a:p>
                  </a:txBody>
                  <a:tcPr marL="0" marR="0" marT="0" marB="0" anchor="b"/>
                </a:tc>
                <a:tc>
                  <a:txBody>
                    <a:bodyPr/>
                    <a:lstStyle/>
                    <a:p>
                      <a:pPr marL="0" marR="0" algn="ctr">
                        <a:spcBef>
                          <a:spcPts val="0"/>
                        </a:spcBef>
                        <a:spcAft>
                          <a:spcPts val="0"/>
                        </a:spcAft>
                      </a:pPr>
                      <a:r>
                        <a:rPr lang="en-US" sz="1600">
                          <a:effectLst/>
                        </a:rPr>
                        <a:t>21</a:t>
                      </a:r>
                      <a:endParaRPr lang="en-ID" sz="1100">
                        <a:solidFill>
                          <a:srgbClr val="000000"/>
                        </a:solidFill>
                        <a:effectLst/>
                        <a:latin typeface="Palatino Linotype" panose="02040502050505030304" pitchFamily="18" charset="0"/>
                        <a:ea typeface="Times New Roman" panose="02020603050405020304" pitchFamily="18" charset="0"/>
                        <a:cs typeface="Palatino Linotype" panose="02040502050505030304" pitchFamily="18" charset="0"/>
                      </a:endParaRPr>
                    </a:p>
                  </a:txBody>
                  <a:tcPr marL="0" marR="0" marT="0" marB="0" anchor="b"/>
                </a:tc>
                <a:extLst>
                  <a:ext uri="{0D108BD9-81ED-4DB2-BD59-A6C34878D82A}">
                    <a16:rowId xmlns:a16="http://schemas.microsoft.com/office/drawing/2014/main" val="3387983703"/>
                  </a:ext>
                </a:extLst>
              </a:tr>
              <a:tr h="267305">
                <a:tc>
                  <a:txBody>
                    <a:bodyPr/>
                    <a:lstStyle/>
                    <a:p>
                      <a:pPr marL="0" marR="0">
                        <a:spcBef>
                          <a:spcPts val="0"/>
                        </a:spcBef>
                        <a:spcAft>
                          <a:spcPts val="0"/>
                        </a:spcAft>
                      </a:pPr>
                      <a:r>
                        <a:rPr lang="en-US" sz="1600">
                          <a:effectLst/>
                        </a:rPr>
                        <a:t>November</a:t>
                      </a:r>
                      <a:endParaRPr lang="en-ID" sz="1100">
                        <a:solidFill>
                          <a:srgbClr val="000000"/>
                        </a:solidFill>
                        <a:effectLst/>
                        <a:latin typeface="Palatino Linotype" panose="02040502050505030304" pitchFamily="18" charset="0"/>
                        <a:ea typeface="Times New Roman" panose="02020603050405020304" pitchFamily="18" charset="0"/>
                        <a:cs typeface="Palatino Linotype" panose="02040502050505030304" pitchFamily="18" charset="0"/>
                      </a:endParaRPr>
                    </a:p>
                  </a:txBody>
                  <a:tcPr marL="0" marR="0" marT="0" marB="0" anchor="b"/>
                </a:tc>
                <a:tc>
                  <a:txBody>
                    <a:bodyPr/>
                    <a:lstStyle/>
                    <a:p>
                      <a:pPr marL="0" marR="0" algn="ctr">
                        <a:spcBef>
                          <a:spcPts val="0"/>
                        </a:spcBef>
                        <a:spcAft>
                          <a:spcPts val="0"/>
                        </a:spcAft>
                      </a:pPr>
                      <a:r>
                        <a:rPr lang="en-US" sz="1600">
                          <a:effectLst/>
                        </a:rPr>
                        <a:t>12,000</a:t>
                      </a:r>
                      <a:endParaRPr lang="en-ID" sz="1100">
                        <a:solidFill>
                          <a:srgbClr val="000000"/>
                        </a:solidFill>
                        <a:effectLst/>
                        <a:latin typeface="Palatino Linotype" panose="02040502050505030304" pitchFamily="18" charset="0"/>
                        <a:ea typeface="Times New Roman" panose="02020603050405020304" pitchFamily="18" charset="0"/>
                        <a:cs typeface="Palatino Linotype" panose="02040502050505030304" pitchFamily="18" charset="0"/>
                      </a:endParaRPr>
                    </a:p>
                  </a:txBody>
                  <a:tcPr marL="0" marR="0" marT="0" marB="0" anchor="b"/>
                </a:tc>
                <a:tc>
                  <a:txBody>
                    <a:bodyPr/>
                    <a:lstStyle/>
                    <a:p>
                      <a:pPr marL="0" marR="0" algn="ctr">
                        <a:spcBef>
                          <a:spcPts val="0"/>
                        </a:spcBef>
                        <a:spcAft>
                          <a:spcPts val="0"/>
                        </a:spcAft>
                      </a:pPr>
                      <a:r>
                        <a:rPr lang="en-US" sz="1600">
                          <a:effectLst/>
                        </a:rPr>
                        <a:t>20</a:t>
                      </a:r>
                      <a:endParaRPr lang="en-ID" sz="1100">
                        <a:solidFill>
                          <a:srgbClr val="000000"/>
                        </a:solidFill>
                        <a:effectLst/>
                        <a:latin typeface="Palatino Linotype" panose="02040502050505030304" pitchFamily="18" charset="0"/>
                        <a:ea typeface="Times New Roman" panose="02020603050405020304" pitchFamily="18" charset="0"/>
                        <a:cs typeface="Palatino Linotype" panose="02040502050505030304" pitchFamily="18" charset="0"/>
                      </a:endParaRPr>
                    </a:p>
                  </a:txBody>
                  <a:tcPr marL="0" marR="0" marT="0" marB="0" anchor="b"/>
                </a:tc>
                <a:extLst>
                  <a:ext uri="{0D108BD9-81ED-4DB2-BD59-A6C34878D82A}">
                    <a16:rowId xmlns:a16="http://schemas.microsoft.com/office/drawing/2014/main" val="1095703612"/>
                  </a:ext>
                </a:extLst>
              </a:tr>
              <a:tr h="267305">
                <a:tc>
                  <a:txBody>
                    <a:bodyPr/>
                    <a:lstStyle/>
                    <a:p>
                      <a:pPr marL="0" marR="0">
                        <a:spcBef>
                          <a:spcPts val="0"/>
                        </a:spcBef>
                        <a:spcAft>
                          <a:spcPts val="0"/>
                        </a:spcAft>
                      </a:pPr>
                      <a:r>
                        <a:rPr lang="en-US" sz="1600">
                          <a:effectLst/>
                        </a:rPr>
                        <a:t>December</a:t>
                      </a:r>
                      <a:endParaRPr lang="en-ID" sz="1100">
                        <a:solidFill>
                          <a:srgbClr val="000000"/>
                        </a:solidFill>
                        <a:effectLst/>
                        <a:latin typeface="Palatino Linotype" panose="02040502050505030304" pitchFamily="18" charset="0"/>
                        <a:ea typeface="Times New Roman" panose="02020603050405020304" pitchFamily="18" charset="0"/>
                        <a:cs typeface="Palatino Linotype" panose="02040502050505030304" pitchFamily="18" charset="0"/>
                      </a:endParaRPr>
                    </a:p>
                  </a:txBody>
                  <a:tcPr marL="0" marR="0" marT="0" marB="0" anchor="b"/>
                </a:tc>
                <a:tc>
                  <a:txBody>
                    <a:bodyPr/>
                    <a:lstStyle/>
                    <a:p>
                      <a:pPr marL="0" marR="0" algn="ctr">
                        <a:spcBef>
                          <a:spcPts val="0"/>
                        </a:spcBef>
                        <a:spcAft>
                          <a:spcPts val="0"/>
                        </a:spcAft>
                      </a:pPr>
                      <a:r>
                        <a:rPr lang="en-US" sz="1600" u="sng">
                          <a:effectLst/>
                        </a:rPr>
                        <a:t>13,500</a:t>
                      </a:r>
                      <a:endParaRPr lang="en-ID" sz="1100">
                        <a:solidFill>
                          <a:srgbClr val="000000"/>
                        </a:solidFill>
                        <a:effectLst/>
                        <a:latin typeface="Palatino Linotype" panose="02040502050505030304" pitchFamily="18" charset="0"/>
                        <a:ea typeface="Times New Roman" panose="02020603050405020304" pitchFamily="18" charset="0"/>
                        <a:cs typeface="Palatino Linotype" panose="02040502050505030304" pitchFamily="18" charset="0"/>
                      </a:endParaRPr>
                    </a:p>
                  </a:txBody>
                  <a:tcPr marL="0" marR="0" marT="0" marB="0" anchor="b"/>
                </a:tc>
                <a:tc>
                  <a:txBody>
                    <a:bodyPr/>
                    <a:lstStyle/>
                    <a:p>
                      <a:pPr marL="0" marR="0" algn="ctr">
                        <a:spcBef>
                          <a:spcPts val="0"/>
                        </a:spcBef>
                        <a:spcAft>
                          <a:spcPts val="0"/>
                        </a:spcAft>
                      </a:pPr>
                      <a:r>
                        <a:rPr lang="en-US" sz="1600" u="sng">
                          <a:effectLst/>
                        </a:rPr>
                        <a:t>21</a:t>
                      </a:r>
                      <a:endParaRPr lang="en-ID" sz="1100">
                        <a:solidFill>
                          <a:srgbClr val="000000"/>
                        </a:solidFill>
                        <a:effectLst/>
                        <a:latin typeface="Palatino Linotype" panose="02040502050505030304" pitchFamily="18" charset="0"/>
                        <a:ea typeface="Times New Roman" panose="02020603050405020304" pitchFamily="18" charset="0"/>
                        <a:cs typeface="Palatino Linotype" panose="02040502050505030304" pitchFamily="18" charset="0"/>
                      </a:endParaRPr>
                    </a:p>
                  </a:txBody>
                  <a:tcPr marL="0" marR="0" marT="0" marB="0" anchor="b"/>
                </a:tc>
                <a:extLst>
                  <a:ext uri="{0D108BD9-81ED-4DB2-BD59-A6C34878D82A}">
                    <a16:rowId xmlns:a16="http://schemas.microsoft.com/office/drawing/2014/main" val="3559640835"/>
                  </a:ext>
                </a:extLst>
              </a:tr>
              <a:tr h="267305">
                <a:tc>
                  <a:txBody>
                    <a:bodyPr/>
                    <a:lstStyle/>
                    <a:p>
                      <a:pPr marL="0" marR="0" algn="ctr">
                        <a:spcBef>
                          <a:spcPts val="0"/>
                        </a:spcBef>
                        <a:spcAft>
                          <a:spcPts val="0"/>
                        </a:spcAft>
                      </a:pPr>
                      <a:r>
                        <a:rPr lang="en-US" sz="1600">
                          <a:effectLst/>
                        </a:rPr>
                        <a:t>TOTAL</a:t>
                      </a:r>
                      <a:endParaRPr lang="en-ID" sz="1100">
                        <a:solidFill>
                          <a:srgbClr val="000000"/>
                        </a:solidFill>
                        <a:effectLst/>
                        <a:latin typeface="Palatino Linotype" panose="02040502050505030304" pitchFamily="18" charset="0"/>
                        <a:ea typeface="Times New Roman" panose="02020603050405020304" pitchFamily="18" charset="0"/>
                        <a:cs typeface="Palatino Linotype" panose="02040502050505030304" pitchFamily="18" charset="0"/>
                      </a:endParaRPr>
                    </a:p>
                  </a:txBody>
                  <a:tcPr marL="0" marR="0" marT="0" marB="0" anchor="b"/>
                </a:tc>
                <a:tc>
                  <a:txBody>
                    <a:bodyPr/>
                    <a:lstStyle/>
                    <a:p>
                      <a:pPr marL="0" marR="0" algn="ctr">
                        <a:spcBef>
                          <a:spcPts val="0"/>
                        </a:spcBef>
                        <a:spcAft>
                          <a:spcPts val="0"/>
                        </a:spcAft>
                      </a:pPr>
                      <a:r>
                        <a:rPr lang="en-US" sz="1600">
                          <a:effectLst/>
                        </a:rPr>
                        <a:t> </a:t>
                      </a:r>
                      <a:endParaRPr lang="en-ID" sz="1100">
                        <a:solidFill>
                          <a:srgbClr val="000000"/>
                        </a:solidFill>
                        <a:effectLst/>
                        <a:latin typeface="Palatino Linotype" panose="02040502050505030304" pitchFamily="18" charset="0"/>
                        <a:ea typeface="Times New Roman" panose="02020603050405020304" pitchFamily="18" charset="0"/>
                        <a:cs typeface="Palatino Linotype" panose="02040502050505030304" pitchFamily="18" charset="0"/>
                      </a:endParaRPr>
                    </a:p>
                  </a:txBody>
                  <a:tcPr marL="0" marR="0" marT="0" marB="0" anchor="b"/>
                </a:tc>
                <a:tc>
                  <a:txBody>
                    <a:bodyPr/>
                    <a:lstStyle/>
                    <a:p>
                      <a:pPr marL="0" marR="0" algn="ctr">
                        <a:spcBef>
                          <a:spcPts val="0"/>
                        </a:spcBef>
                        <a:spcAft>
                          <a:spcPts val="0"/>
                        </a:spcAft>
                      </a:pPr>
                      <a:r>
                        <a:rPr lang="en-US" sz="1600">
                          <a:effectLst/>
                        </a:rPr>
                        <a:t> </a:t>
                      </a:r>
                      <a:endParaRPr lang="en-ID" sz="1100">
                        <a:solidFill>
                          <a:srgbClr val="000000"/>
                        </a:solidFill>
                        <a:effectLst/>
                        <a:latin typeface="Palatino Linotype" panose="02040502050505030304" pitchFamily="18" charset="0"/>
                        <a:ea typeface="Times New Roman" panose="02020603050405020304" pitchFamily="18" charset="0"/>
                        <a:cs typeface="Palatino Linotype" panose="02040502050505030304" pitchFamily="18" charset="0"/>
                      </a:endParaRPr>
                    </a:p>
                  </a:txBody>
                  <a:tcPr marL="0" marR="0" marT="0" marB="0" anchor="b"/>
                </a:tc>
                <a:extLst>
                  <a:ext uri="{0D108BD9-81ED-4DB2-BD59-A6C34878D82A}">
                    <a16:rowId xmlns:a16="http://schemas.microsoft.com/office/drawing/2014/main" val="446340305"/>
                  </a:ext>
                </a:extLst>
              </a:tr>
            </a:tbl>
          </a:graphicData>
        </a:graphic>
      </p:graphicFrame>
      <p:pic>
        <p:nvPicPr>
          <p:cNvPr id="6" name="Picture 5">
            <a:extLst>
              <a:ext uri="{FF2B5EF4-FFF2-40B4-BE49-F238E27FC236}">
                <a16:creationId xmlns:a16="http://schemas.microsoft.com/office/drawing/2014/main" id="{7E44C0F0-E9C4-450B-BF6E-8C19BB112BCA}"/>
              </a:ext>
            </a:extLst>
          </p:cNvPr>
          <p:cNvPicPr>
            <a:picLocks noChangeAspect="1"/>
          </p:cNvPicPr>
          <p:nvPr/>
        </p:nvPicPr>
        <p:blipFill>
          <a:blip r:embed="rId2"/>
          <a:stretch>
            <a:fillRect/>
          </a:stretch>
        </p:blipFill>
        <p:spPr>
          <a:xfrm>
            <a:off x="4112421" y="2910785"/>
            <a:ext cx="4792094" cy="2316371"/>
          </a:xfrm>
          <a:prstGeom prst="rect">
            <a:avLst/>
          </a:prstGeom>
        </p:spPr>
      </p:pic>
    </p:spTree>
    <p:extLst>
      <p:ext uri="{BB962C8B-B14F-4D97-AF65-F5344CB8AC3E}">
        <p14:creationId xmlns:p14="http://schemas.microsoft.com/office/powerpoint/2010/main" val="367042635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 Theme">
  <a:themeElements>
    <a:clrScheme name="HR11">
      <a:dk1>
        <a:srgbClr val="000000"/>
      </a:dk1>
      <a:lt1>
        <a:srgbClr val="FFFFFF"/>
      </a:lt1>
      <a:dk2>
        <a:srgbClr val="255898"/>
      </a:dk2>
      <a:lt2>
        <a:srgbClr val="FFFCF2"/>
      </a:lt2>
      <a:accent1>
        <a:srgbClr val="D33320"/>
      </a:accent1>
      <a:accent2>
        <a:srgbClr val="9FACC7"/>
      </a:accent2>
      <a:accent3>
        <a:srgbClr val="F7D7AC"/>
      </a:accent3>
      <a:accent4>
        <a:srgbClr val="BDD6AE"/>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1691</TotalTime>
  <Words>125</Words>
  <Application>Microsoft Office PowerPoint</Application>
  <PresentationFormat>On-screen Show (4:3)</PresentationFormat>
  <Paragraphs>45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Unicode MS</vt:lpstr>
      <vt:lpstr>Calibri</vt:lpstr>
      <vt:lpstr>Palatino Linotype</vt:lpstr>
      <vt:lpstr>Times New Roman</vt:lpstr>
      <vt:lpstr>Office Theme</vt:lpstr>
      <vt:lpstr>Task</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Heizer/Render 12e</dc:title>
  <dc:subject>Chapter 3 - Project Management</dc:subject>
  <dc:creator>Jeff Heyl</dc:creator>
  <cp:lastModifiedBy>deni</cp:lastModifiedBy>
  <cp:revision>224</cp:revision>
  <dcterms:created xsi:type="dcterms:W3CDTF">2012-09-28T10:33:31Z</dcterms:created>
  <dcterms:modified xsi:type="dcterms:W3CDTF">2021-03-05T01:49:34Z</dcterms:modified>
</cp:coreProperties>
</file>