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3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9" clrIdx="0"/>
  <p:cmAuthor id="2" name="Owner" initials="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7907" autoAdjust="0"/>
  </p:normalViewPr>
  <p:slideViewPr>
    <p:cSldViewPr snapToGrid="0" snapToObjects="1">
      <p:cViewPr varScale="1">
        <p:scale>
          <a:sx n="88" d="100"/>
          <a:sy n="88" d="100"/>
        </p:scale>
        <p:origin x="942" y="78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3/5/2021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0276"/>
          </a:xfrm>
        </p:spPr>
        <p:txBody>
          <a:bodyPr/>
          <a:lstStyle/>
          <a:p>
            <a:r>
              <a:rPr lang="en-US" sz="3600"/>
              <a:t>Task</a:t>
            </a:r>
            <a:endParaRPr lang="en-ID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789317"/>
            <a:ext cx="8645978" cy="5665911"/>
          </a:xfrm>
        </p:spPr>
        <p:txBody>
          <a:bodyPr/>
          <a:lstStyle/>
          <a:p>
            <a:pPr marL="0" indent="0">
              <a:spcAft>
                <a:spcPts val="0"/>
              </a:spcAft>
              <a:buClrTx/>
              <a:buNone/>
            </a:pPr>
            <a:r>
              <a:rPr lang="en-US" sz="1800"/>
              <a:t>Given the product structure and master production schedule ( Figure 14.12 below), develop a gross requirements plan for all items. </a:t>
            </a:r>
          </a:p>
          <a:p>
            <a:pPr marL="0" indent="0">
              <a:spcAft>
                <a:spcPts val="0"/>
              </a:spcAft>
              <a:buClrTx/>
              <a:buNone/>
            </a:pPr>
            <a:r>
              <a:rPr lang="en-US" sz="1800"/>
              <a:t>Given the preceding product structure, master production schedule, and inventory status ( Figure 14.12 ), develop a net materials requirements (planned order release) for all items</a:t>
            </a:r>
            <a:endParaRPr lang="en-US" sz="140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461963" indent="-228600">
              <a:buClrTx/>
              <a:buAutoNum type="alphaLcParenR"/>
            </a:pPr>
            <a:endParaRPr lang="en-US" sz="24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1200"/>
          </a:p>
          <a:p>
            <a:pPr marL="400050" lvl="1" indent="0">
              <a:spcAft>
                <a:spcPts val="0"/>
              </a:spcAft>
              <a:buClrTx/>
              <a:buNone/>
            </a:pPr>
            <a:r>
              <a:rPr lang="en-US" sz="2000"/>
              <a:t> </a:t>
            </a:r>
            <a:endParaRPr lang="en-US" sz="16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425921-9378-4374-835A-E132A643A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36" y="2788834"/>
            <a:ext cx="82105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263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54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Task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3 - Project Management</dc:subject>
  <dc:creator>Jeff Heyl</dc:creator>
  <cp:lastModifiedBy>deni</cp:lastModifiedBy>
  <cp:revision>225</cp:revision>
  <dcterms:created xsi:type="dcterms:W3CDTF">2012-09-28T10:33:31Z</dcterms:created>
  <dcterms:modified xsi:type="dcterms:W3CDTF">2021-03-05T02:34:37Z</dcterms:modified>
</cp:coreProperties>
</file>