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443" r:id="rId2"/>
    <p:sldId id="444" r:id="rId3"/>
    <p:sldId id="445" r:id="rId4"/>
    <p:sldId id="446" r:id="rId5"/>
  </p:sldIdLst>
  <p:sldSz cx="9144000" cy="6858000" type="screen4x3"/>
  <p:notesSz cx="6858000" cy="9144000"/>
  <p:custDataLst>
    <p:tags r:id="rId7"/>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8" d="100"/>
          <a:sy n="88" d="100"/>
        </p:scale>
        <p:origin x="942"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3/5/2021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228600" indent="-228600">
              <a:spcAft>
                <a:spcPts val="0"/>
              </a:spcAft>
              <a:buClrTx/>
              <a:buFont typeface="+mj-lt"/>
              <a:buAutoNum type="arabicPeriod"/>
            </a:pPr>
            <a:r>
              <a:rPr lang="en-US" sz="2000"/>
              <a:t>The Green Cab Company has a taxi waiting at each of four cabstands in Evanston, Illinois. Four customers have called and requested service. The distances, in miles, from the waiting taxis to the customers are given in the following table. </a:t>
            </a:r>
            <a:endParaRPr lang="en-US" sz="18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r>
              <a:rPr lang="en-US" sz="2000"/>
              <a:t>Find the optimal assignment of taxis to customers so as to minimize total driving distances to the customers</a:t>
            </a:r>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5" name="Picture 4">
            <a:extLst>
              <a:ext uri="{FF2B5EF4-FFF2-40B4-BE49-F238E27FC236}">
                <a16:creationId xmlns:a16="http://schemas.microsoft.com/office/drawing/2014/main" id="{B0BDD86D-3FAE-4916-8401-F1C1A16F873E}"/>
              </a:ext>
            </a:extLst>
          </p:cNvPr>
          <p:cNvPicPr>
            <a:picLocks noChangeAspect="1"/>
          </p:cNvPicPr>
          <p:nvPr/>
        </p:nvPicPr>
        <p:blipFill>
          <a:blip r:embed="rId2"/>
          <a:stretch>
            <a:fillRect/>
          </a:stretch>
        </p:blipFill>
        <p:spPr>
          <a:xfrm>
            <a:off x="2256880" y="2443842"/>
            <a:ext cx="4630240" cy="1970315"/>
          </a:xfrm>
          <a:prstGeom prst="rect">
            <a:avLst/>
          </a:prstGeom>
        </p:spPr>
      </p:pic>
    </p:spTree>
    <p:extLst>
      <p:ext uri="{BB962C8B-B14F-4D97-AF65-F5344CB8AC3E}">
        <p14:creationId xmlns:p14="http://schemas.microsoft.com/office/powerpoint/2010/main" val="3670426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2"/>
            </a:pPr>
            <a:r>
              <a:rPr lang="en-US" sz="1800"/>
              <a:t>J.C. Howard’s medical testing company in Kansas wishes to assign a set of jobs to a set of machines. The following table provides the production data of each machine when performing the specific job: </a:t>
            </a:r>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461963" indent="-228600">
              <a:buClrTx/>
              <a:buAutoNum type="alphaLcParenR"/>
            </a:pPr>
            <a:r>
              <a:rPr lang="en-US" sz="1800"/>
              <a:t>Determine the assignment of jobs to machines that will maximize total production. </a:t>
            </a:r>
          </a:p>
          <a:p>
            <a:pPr marL="461963" indent="-228600">
              <a:buClrTx/>
              <a:buAutoNum type="alphaLcParenR"/>
            </a:pPr>
            <a:r>
              <a:rPr lang="en-US" sz="1800"/>
              <a:t>What is the total production of your assignments?</a:t>
            </a:r>
            <a:endParaRPr lang="en-US"/>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6" name="Picture 5">
            <a:extLst>
              <a:ext uri="{FF2B5EF4-FFF2-40B4-BE49-F238E27FC236}">
                <a16:creationId xmlns:a16="http://schemas.microsoft.com/office/drawing/2014/main" id="{E207AF5B-3D18-4899-83AE-56BA13CADD47}"/>
              </a:ext>
            </a:extLst>
          </p:cNvPr>
          <p:cNvPicPr>
            <a:picLocks noChangeAspect="1"/>
          </p:cNvPicPr>
          <p:nvPr/>
        </p:nvPicPr>
        <p:blipFill>
          <a:blip r:embed="rId2"/>
          <a:stretch>
            <a:fillRect/>
          </a:stretch>
        </p:blipFill>
        <p:spPr>
          <a:xfrm>
            <a:off x="2068285" y="2126847"/>
            <a:ext cx="4489505" cy="1835553"/>
          </a:xfrm>
          <a:prstGeom prst="rect">
            <a:avLst/>
          </a:prstGeom>
        </p:spPr>
      </p:pic>
    </p:spTree>
    <p:extLst>
      <p:ext uri="{BB962C8B-B14F-4D97-AF65-F5344CB8AC3E}">
        <p14:creationId xmlns:p14="http://schemas.microsoft.com/office/powerpoint/2010/main" val="3812237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3"/>
            </a:pPr>
            <a:r>
              <a:rPr lang="en-US" sz="2000"/>
              <a:t>The following jobs are waiting to be processed at the same machine center. Jobs are logged as they arrive:</a:t>
            </a:r>
            <a:endParaRPr lang="en-US" sz="18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r>
              <a:rPr lang="en-US" sz="1800"/>
              <a:t>In what sequence would the jobs be ranked according to the following decision rules: </a:t>
            </a:r>
          </a:p>
          <a:p>
            <a:pPr marL="461963" indent="-228600">
              <a:buClrTx/>
              <a:buAutoNum type="alphaLcParenR"/>
            </a:pPr>
            <a:r>
              <a:rPr lang="en-US" sz="1800"/>
              <a:t>FCFS, </a:t>
            </a:r>
          </a:p>
          <a:p>
            <a:pPr marL="461963" indent="-228600">
              <a:buClrTx/>
              <a:buAutoNum type="alphaLcParenR"/>
            </a:pPr>
            <a:r>
              <a:rPr lang="en-US" sz="1800"/>
              <a:t>EDD, </a:t>
            </a:r>
          </a:p>
          <a:p>
            <a:pPr marL="461963" indent="-228600">
              <a:buClrTx/>
              <a:buAutoNum type="alphaLcParenR"/>
            </a:pPr>
            <a:r>
              <a:rPr lang="en-US" sz="1800"/>
              <a:t>SPT </a:t>
            </a:r>
          </a:p>
          <a:p>
            <a:pPr marL="461963" indent="-228600">
              <a:buClrTx/>
              <a:buAutoNum type="alphaLcParenR"/>
            </a:pPr>
            <a:r>
              <a:rPr lang="en-US" sz="1800"/>
              <a:t>LPT? </a:t>
            </a:r>
          </a:p>
          <a:p>
            <a:pPr marL="461963" indent="-228600">
              <a:buClrTx/>
              <a:buAutoNum type="alphaLcParenR"/>
            </a:pPr>
            <a:r>
              <a:rPr lang="en-US" sz="1800"/>
              <a:t>All dates are specified as manufacturing planning calendar days. Assume that all jobs arrive on day 275. Which decision is best and why?</a:t>
            </a:r>
            <a:endParaRPr lang="en-US" sz="36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8" name="Picture 7">
            <a:extLst>
              <a:ext uri="{FF2B5EF4-FFF2-40B4-BE49-F238E27FC236}">
                <a16:creationId xmlns:a16="http://schemas.microsoft.com/office/drawing/2014/main" id="{4268065D-7040-4B3B-B80B-8B3171871EF1}"/>
              </a:ext>
            </a:extLst>
          </p:cNvPr>
          <p:cNvPicPr>
            <a:picLocks noChangeAspect="1"/>
          </p:cNvPicPr>
          <p:nvPr/>
        </p:nvPicPr>
        <p:blipFill>
          <a:blip r:embed="rId2"/>
          <a:stretch>
            <a:fillRect/>
          </a:stretch>
        </p:blipFill>
        <p:spPr>
          <a:xfrm>
            <a:off x="2542494" y="1555296"/>
            <a:ext cx="3497080" cy="1721304"/>
          </a:xfrm>
          <a:prstGeom prst="rect">
            <a:avLst/>
          </a:prstGeom>
        </p:spPr>
      </p:pic>
    </p:spTree>
    <p:extLst>
      <p:ext uri="{BB962C8B-B14F-4D97-AF65-F5344CB8AC3E}">
        <p14:creationId xmlns:p14="http://schemas.microsoft.com/office/powerpoint/2010/main" val="245575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4"/>
            </a:pPr>
            <a:r>
              <a:rPr lang="en-US" sz="2000"/>
              <a:t>Daniel’s Barber Shop at Newark Airport is open 7 days a week but has fluctuating demand. Daniel Ball is interested in treating his barbers as well as he can with steady work and preferably 5 days of work with two consecutive days off. His analysis of his staffing needs resulted in the following plan. </a:t>
            </a:r>
            <a:endParaRPr lang="en-US" sz="16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endParaRPr lang="en-US" sz="2000"/>
          </a:p>
          <a:p>
            <a:pPr marL="233363" indent="0">
              <a:buClrTx/>
              <a:buNone/>
            </a:pPr>
            <a:endParaRPr lang="en-US" sz="1200"/>
          </a:p>
          <a:p>
            <a:pPr marL="400050" lvl="1" indent="0">
              <a:spcAft>
                <a:spcPts val="0"/>
              </a:spcAft>
              <a:buClrTx/>
              <a:buNone/>
            </a:pPr>
            <a:r>
              <a:rPr lang="en-US" sz="2400"/>
              <a:t> </a:t>
            </a:r>
            <a:r>
              <a:rPr lang="en-US" sz="2000"/>
              <a:t>Schedule Daniel’s staff with the minimum number of barbers.</a:t>
            </a:r>
            <a:endParaRPr lang="en-US" sz="1800"/>
          </a:p>
        </p:txBody>
      </p:sp>
      <p:pic>
        <p:nvPicPr>
          <p:cNvPr id="5" name="Picture 4">
            <a:extLst>
              <a:ext uri="{FF2B5EF4-FFF2-40B4-BE49-F238E27FC236}">
                <a16:creationId xmlns:a16="http://schemas.microsoft.com/office/drawing/2014/main" id="{C65BAAC6-95FD-4BBC-8C3E-2AE0EB744441}"/>
              </a:ext>
            </a:extLst>
          </p:cNvPr>
          <p:cNvPicPr>
            <a:picLocks noChangeAspect="1"/>
          </p:cNvPicPr>
          <p:nvPr/>
        </p:nvPicPr>
        <p:blipFill>
          <a:blip r:embed="rId2"/>
          <a:stretch>
            <a:fillRect/>
          </a:stretch>
        </p:blipFill>
        <p:spPr>
          <a:xfrm>
            <a:off x="1192883" y="2578604"/>
            <a:ext cx="6758233" cy="1362024"/>
          </a:xfrm>
          <a:prstGeom prst="rect">
            <a:avLst/>
          </a:prstGeom>
        </p:spPr>
      </p:pic>
    </p:spTree>
    <p:extLst>
      <p:ext uri="{BB962C8B-B14F-4D97-AF65-F5344CB8AC3E}">
        <p14:creationId xmlns:p14="http://schemas.microsoft.com/office/powerpoint/2010/main" val="12865880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1730</TotalTime>
  <Words>269</Words>
  <Application>Microsoft Office PowerPoint</Application>
  <PresentationFormat>On-screen Show (4:3)</PresentationFormat>
  <Paragraphs>65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Unicode MS</vt:lpstr>
      <vt:lpstr>Calibri</vt:lpstr>
      <vt:lpstr>Office Theme</vt:lpstr>
      <vt:lpstr>Task</vt:lpstr>
      <vt:lpstr>Task</vt:lpstr>
      <vt:lpstr>Task</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227</cp:revision>
  <dcterms:created xsi:type="dcterms:W3CDTF">2012-09-28T10:33:31Z</dcterms:created>
  <dcterms:modified xsi:type="dcterms:W3CDTF">2021-03-05T03:27:25Z</dcterms:modified>
</cp:coreProperties>
</file>