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41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29" clrIdx="0"/>
  <p:cmAuthor id="2" name="Owner" initials="O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7907" autoAdjust="0"/>
  </p:normalViewPr>
  <p:slideViewPr>
    <p:cSldViewPr snapToGrid="0" snapToObjects="1">
      <p:cViewPr varScale="1">
        <p:scale>
          <a:sx n="111" d="100"/>
          <a:sy n="111" d="100"/>
        </p:scale>
        <p:origin x="1824" y="102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110BCBE-1438-7F48-BB47-BA1F78811996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408A058-3B46-274D-97D4-88B83F07514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D5F6244-AF47-634E-8DBF-AF0C536FC874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85B5-A094-4A0C-BCC4-C09E3FBF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905"/>
          </a:xfrm>
        </p:spPr>
        <p:txBody>
          <a:bodyPr/>
          <a:lstStyle/>
          <a:p>
            <a:r>
              <a:rPr lang="en-US"/>
              <a:t>Task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5E57-1E81-4A39-8C07-783E9A0C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24951"/>
            <a:ext cx="8229600" cy="5080957"/>
          </a:xfrm>
        </p:spPr>
        <p:txBody>
          <a:bodyPr/>
          <a:lstStyle/>
          <a:p>
            <a:pPr marL="284163" indent="-284163">
              <a:buClrTx/>
              <a:buFont typeface="+mj-lt"/>
              <a:buAutoNum type="arabicPeriod"/>
            </a:pPr>
            <a:r>
              <a:rPr lang="en-US" sz="1600"/>
              <a:t>Borges Machine Shop, Inc., has a 1-year contract for the production of 200,000 gear housings for a new off-road vehicle. Owner Luis Borges hopes the contract will be extended and the volume increased next year. Borges has developed costs for three alternatives. They are general-purpose equipment (GPE), flexible manufacturing system (FMS), and expensive, but efficient, dedicated machine (DM). The cost data follow:</a:t>
            </a:r>
            <a:endParaRPr lang="en-US" sz="2800"/>
          </a:p>
          <a:p>
            <a:pPr marL="284163" indent="-284163">
              <a:buFont typeface="+mj-lt"/>
              <a:buAutoNum type="arabicPeriod"/>
            </a:pPr>
            <a:endParaRPr lang="en-US" sz="1800"/>
          </a:p>
          <a:p>
            <a:pPr marL="284163" indent="-284163">
              <a:buFont typeface="+mj-lt"/>
              <a:buAutoNum type="arabicPeriod"/>
            </a:pPr>
            <a:endParaRPr lang="en-US" sz="1800"/>
          </a:p>
          <a:p>
            <a:pPr marL="284163" indent="-284163">
              <a:buFont typeface="+mj-lt"/>
              <a:buAutoNum type="arabicPeriod"/>
            </a:pPr>
            <a:endParaRPr lang="en-US" sz="1800"/>
          </a:p>
          <a:p>
            <a:pPr marL="284163" indent="-284163">
              <a:buFont typeface="+mj-lt"/>
              <a:buAutoNum type="arabicPeriod"/>
            </a:pPr>
            <a:endParaRPr lang="en-US" sz="1800"/>
          </a:p>
          <a:p>
            <a:pPr marL="284163" indent="-284163">
              <a:buFont typeface="+mj-lt"/>
              <a:buAutoNum type="arabicPeriod"/>
            </a:pPr>
            <a:endParaRPr lang="en-US" sz="1800"/>
          </a:p>
          <a:p>
            <a:pPr marL="284163" indent="-284163">
              <a:buFont typeface="+mj-lt"/>
              <a:buAutoNum type="arabicPeriod"/>
            </a:pPr>
            <a:endParaRPr lang="en-US" sz="1800"/>
          </a:p>
          <a:p>
            <a:pPr marL="284163" indent="-284163">
              <a:buFont typeface="+mj-lt"/>
              <a:buAutoNum type="arabicPeriod"/>
            </a:pPr>
            <a:endParaRPr lang="en-US" sz="1800"/>
          </a:p>
          <a:p>
            <a:pPr marL="400050" lvl="1" indent="0">
              <a:spcAft>
                <a:spcPts val="0"/>
              </a:spcAft>
              <a:buClrTx/>
              <a:buNone/>
            </a:pPr>
            <a:r>
              <a:rPr lang="en-US" sz="1600"/>
              <a:t>Which process is best for this contract?</a:t>
            </a:r>
            <a:r>
              <a:rPr lang="en-US" sz="240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7D532B-5CFB-4E6A-AA1B-200FEC8C3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787" y="2984727"/>
            <a:ext cx="5411602" cy="195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755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85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Office Theme</vt:lpstr>
      <vt:lpstr>Task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3 - Project Management</dc:subject>
  <dc:creator>Jeff Heyl</dc:creator>
  <cp:lastModifiedBy>deni</cp:lastModifiedBy>
  <cp:revision>212</cp:revision>
  <dcterms:created xsi:type="dcterms:W3CDTF">2012-09-28T10:33:31Z</dcterms:created>
  <dcterms:modified xsi:type="dcterms:W3CDTF">2021-02-27T10:42:12Z</dcterms:modified>
</cp:coreProperties>
</file>