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441" r:id="rId2"/>
    <p:sldId id="442" r:id="rId3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29" clrIdx="0"/>
  <p:cmAuthor id="2" name="Owner" initials="O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7907" autoAdjust="0"/>
  </p:normalViewPr>
  <p:slideViewPr>
    <p:cSldViewPr snapToGrid="0" snapToObjects="1">
      <p:cViewPr varScale="1">
        <p:scale>
          <a:sx n="111" d="100"/>
          <a:sy n="111" d="100"/>
        </p:scale>
        <p:origin x="1824" y="102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110BCBE-1438-7F48-BB47-BA1F78811996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408A058-3B46-274D-97D4-88B83F07514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D5F6244-AF47-634E-8DBF-AF0C536FC874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85B5-A094-4A0C-BCC4-C09E3FBF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905"/>
          </a:xfrm>
        </p:spPr>
        <p:txBody>
          <a:bodyPr/>
          <a:lstStyle/>
          <a:p>
            <a:r>
              <a:rPr lang="en-US"/>
              <a:t>Tasks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5E57-1E81-4A39-8C07-783E9A0C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1040508"/>
            <a:ext cx="8229600" cy="5279365"/>
          </a:xfrm>
        </p:spPr>
        <p:txBody>
          <a:bodyPr/>
          <a:lstStyle/>
          <a:p>
            <a:pPr marL="284163" indent="-284163">
              <a:buClrTx/>
              <a:buFont typeface="+mj-lt"/>
              <a:buAutoNum type="arabicPeriod"/>
            </a:pPr>
            <a:r>
              <a:rPr lang="en-US" sz="1400"/>
              <a:t>Hyundai Motors is considering three sites—A, B, and C—at which to locate a factory to build its new-model automobile, the Hyundai Sport C150. The goal is to locate at a minimumcost site, where cost is measured by the annual fixed plus variable costs of production. Hyundai Motors has gathered the following data:</a:t>
            </a:r>
          </a:p>
          <a:p>
            <a:pPr marL="284163" indent="-284163">
              <a:buClrTx/>
              <a:buFont typeface="+mj-lt"/>
              <a:buAutoNum type="arabicPeriod"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233363" indent="0">
              <a:buClrTx/>
              <a:buNone/>
            </a:pPr>
            <a:r>
              <a:rPr lang="en-US" sz="1400"/>
              <a:t>The firm knows it will produce between 0 and 60,000 Sport C150s at the new plant each year, but, thus far, that is the extent of its knowledge about production plans</a:t>
            </a:r>
            <a:r>
              <a:rPr lang="en-US" sz="2000"/>
              <a:t> </a:t>
            </a:r>
          </a:p>
          <a:p>
            <a:pPr marL="684213" lvl="1" indent="-284163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400"/>
              <a:t>For what values of volume, V, of production, if any, is site C a recommended site?</a:t>
            </a:r>
            <a:endParaRPr lang="en-US" sz="2000"/>
          </a:p>
          <a:p>
            <a:pPr marL="684213" lvl="1" indent="-284163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400"/>
              <a:t>What volume indicates site A is optimal?</a:t>
            </a:r>
          </a:p>
          <a:p>
            <a:pPr marL="684213" lvl="1" indent="-284163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400"/>
              <a:t>Over what range of volume is site B optimal?</a:t>
            </a:r>
            <a:r>
              <a:rPr lang="en-US" sz="2000"/>
              <a:t> </a:t>
            </a:r>
            <a:endParaRPr lang="en-US" sz="16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472CF0-5C12-4013-9704-FE21FF0A2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867" y="2311430"/>
            <a:ext cx="395287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7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85B5-A094-4A0C-BCC4-C09E3FBF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905"/>
          </a:xfrm>
        </p:spPr>
        <p:txBody>
          <a:bodyPr/>
          <a:lstStyle/>
          <a:p>
            <a:r>
              <a:rPr lang="en-US"/>
              <a:t>Tasks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5E57-1E81-4A39-8C07-783E9A0C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5" y="1040508"/>
            <a:ext cx="8628469" cy="5279365"/>
          </a:xfrm>
        </p:spPr>
        <p:txBody>
          <a:bodyPr/>
          <a:lstStyle/>
          <a:p>
            <a:pPr>
              <a:buClrTx/>
              <a:buFont typeface="+mj-lt"/>
              <a:buAutoNum type="arabicPeriod" startAt="2"/>
            </a:pPr>
            <a:r>
              <a:rPr lang="en-US" sz="2000"/>
              <a:t>The following table gives the map coordinates and the shipping loads for a set of cities that we wish to connect through a central hub. </a:t>
            </a:r>
            <a:endParaRPr lang="en-US" sz="3600"/>
          </a:p>
          <a:p>
            <a:pPr marL="284163" indent="-284163">
              <a:buClrTx/>
              <a:buFont typeface="+mj-lt"/>
              <a:buAutoNum type="arabicPeriod" startAt="2"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233363" indent="0">
              <a:buClrTx/>
              <a:buNone/>
            </a:pPr>
            <a:r>
              <a:rPr lang="en-US" sz="2000"/>
              <a:t>The firm knows it will produce between 0 and 60,000 Sport C150s at the new plant each year, but, thus far, that is the extent of its knowledge about production plans</a:t>
            </a:r>
            <a:r>
              <a:rPr lang="en-US"/>
              <a:t> </a:t>
            </a:r>
          </a:p>
          <a:p>
            <a:pPr marL="684213" lvl="1" indent="-284163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800"/>
              <a:t>Near which map coordinates should the hub be located?</a:t>
            </a:r>
          </a:p>
          <a:p>
            <a:pPr marL="684213" lvl="1" indent="-284163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800"/>
              <a:t>If the shipments from city A triple, how does this change the coordinates?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FE532E-01B7-46AF-B0A0-071D9C5F2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595" y="1975089"/>
            <a:ext cx="39719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839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223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Unicode MS</vt:lpstr>
      <vt:lpstr>Calibri</vt:lpstr>
      <vt:lpstr>Office Theme</vt:lpstr>
      <vt:lpstr>Tasks</vt:lpstr>
      <vt:lpstr>Tasks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3 - Project Management</dc:subject>
  <dc:creator>Jeff Heyl</dc:creator>
  <cp:lastModifiedBy>deni</cp:lastModifiedBy>
  <cp:revision>214</cp:revision>
  <dcterms:created xsi:type="dcterms:W3CDTF">2012-09-28T10:33:31Z</dcterms:created>
  <dcterms:modified xsi:type="dcterms:W3CDTF">2021-02-27T10:57:41Z</dcterms:modified>
</cp:coreProperties>
</file>