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441" r:id="rId2"/>
  </p:sldIdLst>
  <p:sldSz cx="9144000" cy="6858000" type="screen4x3"/>
  <p:notesSz cx="6858000" cy="9144000"/>
  <p:custDataLst>
    <p:tags r:id="rId4"/>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8" d="100"/>
          <a:sy n="88" d="100"/>
        </p:scale>
        <p:origin x="354"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3/2/2021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229600" cy="5927169"/>
          </a:xfrm>
        </p:spPr>
        <p:txBody>
          <a:bodyPr/>
          <a:lstStyle/>
          <a:p>
            <a:pPr marL="284163" indent="-284163">
              <a:buClrTx/>
              <a:buFont typeface="+mj-lt"/>
              <a:buAutoNum type="arabicPeriod"/>
            </a:pPr>
            <a:r>
              <a:rPr lang="en-US" sz="1600"/>
              <a:t>As purchasing agent for Eynan Enterprises in Richmond, Virginia, you ask your buyer to provide you with a ranking of “excellent,” “good,” “fair,” or “poor” for a variety of characteristics for two potential vendors. You suggest that the “Products” total be weighted 40% and the other three categories totals be weighted 20% each. The buyer has returned the rankings shown in Table</a:t>
            </a:r>
            <a:endParaRPr lang="en-US" sz="2400"/>
          </a:p>
          <a:p>
            <a:pPr marL="284163" indent="-284163">
              <a:buClrTx/>
              <a:buFont typeface="+mj-lt"/>
              <a:buAutoNum type="arabicPeriod"/>
            </a:pPr>
            <a:endParaRPr lang="en-US" sz="1050"/>
          </a:p>
          <a:p>
            <a:pPr marL="0" indent="0">
              <a:buClrTx/>
              <a:buNone/>
            </a:pPr>
            <a:endParaRPr lang="en-US" sz="1050"/>
          </a:p>
          <a:p>
            <a:pPr marL="0" indent="0">
              <a:buClrTx/>
              <a:buNone/>
            </a:pPr>
            <a:endParaRPr lang="en-US" sz="105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1200"/>
          </a:p>
          <a:p>
            <a:pPr marL="576263" indent="-228600">
              <a:spcAft>
                <a:spcPts val="0"/>
              </a:spcAft>
              <a:buClrTx/>
              <a:buFont typeface="+mj-lt"/>
              <a:buAutoNum type="alphaLcPeriod"/>
            </a:pPr>
            <a:r>
              <a:rPr lang="en-US" sz="1600"/>
              <a:t>Which of the two vendors would you select?</a:t>
            </a:r>
          </a:p>
          <a:p>
            <a:pPr marL="576263" indent="-228600">
              <a:buClrTx/>
              <a:buFont typeface="+mj-lt"/>
              <a:buAutoNum type="alphaLcPeriod"/>
            </a:pPr>
            <a:r>
              <a:rPr lang="en-US" sz="1600"/>
              <a:t>Using the data in Problem S11.10, assume that both Donna, Inc. and Kay Corp. are able to move all their “poor” ratings to “fair.” How would you then rank the two firms?</a:t>
            </a:r>
            <a:endParaRPr lang="en-US" sz="2000"/>
          </a:p>
          <a:p>
            <a:pPr marL="400050" lvl="1" indent="0">
              <a:spcAft>
                <a:spcPts val="0"/>
              </a:spcAft>
              <a:buClrTx/>
              <a:buNone/>
            </a:pPr>
            <a:r>
              <a:rPr lang="en-US" sz="2000"/>
              <a:t> </a:t>
            </a:r>
            <a:endParaRPr lang="en-US" sz="1600"/>
          </a:p>
        </p:txBody>
      </p:sp>
      <p:pic>
        <p:nvPicPr>
          <p:cNvPr id="6" name="Picture 5">
            <a:extLst>
              <a:ext uri="{FF2B5EF4-FFF2-40B4-BE49-F238E27FC236}">
                <a16:creationId xmlns:a16="http://schemas.microsoft.com/office/drawing/2014/main" id="{5E6F0AE8-3AFB-4CEE-B9ED-E50E11516F76}"/>
              </a:ext>
            </a:extLst>
          </p:cNvPr>
          <p:cNvPicPr>
            <a:picLocks noChangeAspect="1"/>
          </p:cNvPicPr>
          <p:nvPr/>
        </p:nvPicPr>
        <p:blipFill>
          <a:blip r:embed="rId2"/>
          <a:stretch>
            <a:fillRect/>
          </a:stretch>
        </p:blipFill>
        <p:spPr>
          <a:xfrm>
            <a:off x="1762124" y="2026784"/>
            <a:ext cx="6031355" cy="3220130"/>
          </a:xfrm>
          <a:prstGeom prst="rect">
            <a:avLst/>
          </a:prstGeom>
        </p:spPr>
      </p:pic>
    </p:spTree>
    <p:extLst>
      <p:ext uri="{BB962C8B-B14F-4D97-AF65-F5344CB8AC3E}">
        <p14:creationId xmlns:p14="http://schemas.microsoft.com/office/powerpoint/2010/main" val="12541755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1618</TotalTime>
  <Words>130</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Unicode MS</vt:lpstr>
      <vt:lpstr>Calibri</vt:lpstr>
      <vt:lpstr>Office Theme</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218</cp:revision>
  <dcterms:created xsi:type="dcterms:W3CDTF">2012-09-28T10:33:31Z</dcterms:created>
  <dcterms:modified xsi:type="dcterms:W3CDTF">2021-03-02T03:56:21Z</dcterms:modified>
</cp:coreProperties>
</file>