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441" r:id="rId2"/>
  </p:sldIdLst>
  <p:sldSz cx="9144000" cy="6858000" type="screen4x3"/>
  <p:notesSz cx="6858000" cy="9144000"/>
  <p:custDataLst>
    <p:tags r:id="rId4"/>
  </p:custDataLst>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0"/>
        <a:cs typeface="Arial" charset="0"/>
      </a:defRPr>
    </a:lvl1pPr>
    <a:lvl2pPr marL="457200" algn="l" defTabSz="457200" rtl="0" fontAlgn="base">
      <a:spcBef>
        <a:spcPct val="0"/>
      </a:spcBef>
      <a:spcAft>
        <a:spcPct val="0"/>
      </a:spcAft>
      <a:defRPr kern="1200">
        <a:solidFill>
          <a:schemeClr val="tx1"/>
        </a:solidFill>
        <a:latin typeface="Arial" charset="0"/>
        <a:ea typeface="ＭＳ Ｐゴシック" charset="0"/>
        <a:cs typeface="Arial" charset="0"/>
      </a:defRPr>
    </a:lvl2pPr>
    <a:lvl3pPr marL="914400" algn="l" defTabSz="457200" rtl="0" fontAlgn="base">
      <a:spcBef>
        <a:spcPct val="0"/>
      </a:spcBef>
      <a:spcAft>
        <a:spcPct val="0"/>
      </a:spcAft>
      <a:defRPr kern="1200">
        <a:solidFill>
          <a:schemeClr val="tx1"/>
        </a:solidFill>
        <a:latin typeface="Arial" charset="0"/>
        <a:ea typeface="ＭＳ Ｐゴシック" charset="0"/>
        <a:cs typeface="Arial" charset="0"/>
      </a:defRPr>
    </a:lvl3pPr>
    <a:lvl4pPr marL="1371600" algn="l" defTabSz="457200" rtl="0" fontAlgn="base">
      <a:spcBef>
        <a:spcPct val="0"/>
      </a:spcBef>
      <a:spcAft>
        <a:spcPct val="0"/>
      </a:spcAft>
      <a:defRPr kern="1200">
        <a:solidFill>
          <a:schemeClr val="tx1"/>
        </a:solidFill>
        <a:latin typeface="Arial" charset="0"/>
        <a:ea typeface="ＭＳ Ｐゴシック" charset="0"/>
        <a:cs typeface="Arial" charset="0"/>
      </a:defRPr>
    </a:lvl4pPr>
    <a:lvl5pPr marL="1828800" algn="l" defTabSz="457200" rtl="0" fontAlgn="base">
      <a:spcBef>
        <a:spcPct val="0"/>
      </a:spcBef>
      <a:spcAft>
        <a:spcPct val="0"/>
      </a:spcAft>
      <a:defRPr kern="1200">
        <a:solidFill>
          <a:schemeClr val="tx1"/>
        </a:solidFill>
        <a:latin typeface="Arial" charset="0"/>
        <a:ea typeface="ＭＳ Ｐゴシック" charset="0"/>
        <a:cs typeface="Arial" charset="0"/>
      </a:defRPr>
    </a:lvl5pPr>
    <a:lvl6pPr marL="2286000" algn="l" defTabSz="457200" rtl="0" eaLnBrk="1" latinLnBrk="0" hangingPunct="1">
      <a:defRPr kern="1200">
        <a:solidFill>
          <a:schemeClr val="tx1"/>
        </a:solidFill>
        <a:latin typeface="Arial" charset="0"/>
        <a:ea typeface="ＭＳ Ｐゴシック" charset="0"/>
        <a:cs typeface="Arial" charset="0"/>
      </a:defRPr>
    </a:lvl6pPr>
    <a:lvl7pPr marL="2743200" algn="l" defTabSz="457200" rtl="0" eaLnBrk="1" latinLnBrk="0" hangingPunct="1">
      <a:defRPr kern="1200">
        <a:solidFill>
          <a:schemeClr val="tx1"/>
        </a:solidFill>
        <a:latin typeface="Arial" charset="0"/>
        <a:ea typeface="ＭＳ Ｐゴシック" charset="0"/>
        <a:cs typeface="Arial" charset="0"/>
      </a:defRPr>
    </a:lvl7pPr>
    <a:lvl8pPr marL="3200400" algn="l" defTabSz="457200" rtl="0" eaLnBrk="1" latinLnBrk="0" hangingPunct="1">
      <a:defRPr kern="1200">
        <a:solidFill>
          <a:schemeClr val="tx1"/>
        </a:solidFill>
        <a:latin typeface="Arial" charset="0"/>
        <a:ea typeface="ＭＳ Ｐゴシック" charset="0"/>
        <a:cs typeface="Arial" charset="0"/>
      </a:defRPr>
    </a:lvl8pPr>
    <a:lvl9pPr marL="3657600" algn="l" defTabSz="457200" rtl="0" eaLnBrk="1" latinLnBrk="0" hangingPunct="1">
      <a:defRPr kern="1200">
        <a:solidFill>
          <a:schemeClr val="tx1"/>
        </a:solidFill>
        <a:latin typeface="Arial" charset="0"/>
        <a:ea typeface="ＭＳ Ｐゴシック" charset="0"/>
        <a:cs typeface="Arial" charset="0"/>
      </a:defRPr>
    </a:lvl9pPr>
  </p:defaultTextStyle>
  <p:extLst>
    <p:ext uri="{EFAFB233-063F-42B5-8137-9DF3F51BA10A}">
      <p15:sldGuideLst xmlns:p15="http://schemas.microsoft.com/office/powerpoint/2012/main">
        <p15:guide id="1" orient="horz" pos="2144">
          <p15:clr>
            <a:srgbClr val="A4A3A4"/>
          </p15:clr>
        </p15:guide>
        <p15:guide id="2" pos="28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LB" initials="JLB" lastIdx="29" clrIdx="0"/>
  <p:cmAuthor id="2" name="Owner" initials="O" lastIdx="4"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06" autoAdjust="0"/>
    <p:restoredTop sz="97907" autoAdjust="0"/>
  </p:normalViewPr>
  <p:slideViewPr>
    <p:cSldViewPr snapToGrid="0" snapToObjects="1">
      <p:cViewPr varScale="1">
        <p:scale>
          <a:sx n="88" d="100"/>
          <a:sy n="88" d="100"/>
        </p:scale>
        <p:origin x="354" y="78"/>
      </p:cViewPr>
      <p:guideLst>
        <p:guide orient="horz" pos="2144"/>
        <p:guide pos="2888"/>
      </p:guideLst>
    </p:cSldViewPr>
  </p:slideViewPr>
  <p:notesTextViewPr>
    <p:cViewPr>
      <p:scale>
        <a:sx n="100" d="100"/>
        <a:sy n="100" d="100"/>
      </p:scale>
      <p:origin x="0" y="0"/>
    </p:cViewPr>
  </p:notesTextViewPr>
  <p:sorterViewPr>
    <p:cViewPr varScale="1">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notesMaster" Target="notesMasters/notesMaster1.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tags" Target="tags/tag1.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defRPr>
            </a:lvl1pPr>
          </a:lstStyle>
          <a:p>
            <a:fld id="{2E0611E1-B028-2443-BED6-15B43C61F054}" type="datetimeFigureOut">
              <a:rPr lang="en-US"/>
              <a:pPr/>
              <a:t>3/2/2021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a:t>Click to edit Master text styles</a:t>
            </a:r>
          </a:p>
          <a:p>
            <a:pPr lvl="1"/>
            <a:r>
              <a:rPr lang="en-AU" noProof="0"/>
              <a:t>Second level</a:t>
            </a:r>
          </a:p>
          <a:p>
            <a:pPr lvl="2"/>
            <a:r>
              <a:rPr lang="en-AU" noProof="0"/>
              <a:t>Third level</a:t>
            </a:r>
          </a:p>
          <a:p>
            <a:pPr lvl="3"/>
            <a:r>
              <a:rPr lang="en-AU" noProof="0"/>
              <a:t>Fourth level</a:t>
            </a:r>
          </a:p>
          <a:p>
            <a:pPr lvl="4"/>
            <a:r>
              <a:rPr lang="en-AU"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defRPr>
            </a:lvl1pPr>
          </a:lstStyle>
          <a:p>
            <a:fld id="{B5570E3B-8CB0-CD44-872C-98256F01E610}" type="slidenum">
              <a:rPr lang="en-US"/>
              <a:pPr/>
              <a:t>‹#›</a:t>
            </a:fld>
            <a:endParaRPr lang="en-US" dirty="0"/>
          </a:p>
        </p:txBody>
      </p:sp>
    </p:spTree>
    <p:extLst>
      <p:ext uri="{BB962C8B-B14F-4D97-AF65-F5344CB8AC3E}">
        <p14:creationId xmlns:p14="http://schemas.microsoft.com/office/powerpoint/2010/main" val="2830212815"/>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mn-lt"/>
        <a:ea typeface="ＭＳ Ｐゴシック" charset="0"/>
        <a:cs typeface="+mn-cs"/>
      </a:defRPr>
    </a:lvl1pPr>
    <a:lvl2pPr marL="457200" algn="l" defTabSz="457200" rtl="0" fontAlgn="base">
      <a:spcBef>
        <a:spcPct val="30000"/>
      </a:spcBef>
      <a:spcAft>
        <a:spcPct val="0"/>
      </a:spcAft>
      <a:defRPr sz="1200" kern="1200">
        <a:solidFill>
          <a:schemeClr val="tx1"/>
        </a:solidFill>
        <a:latin typeface="+mn-lt"/>
        <a:ea typeface="ＭＳ Ｐゴシック" charset="0"/>
        <a:cs typeface="+mn-cs"/>
      </a:defRPr>
    </a:lvl2pPr>
    <a:lvl3pPr marL="914400" algn="l" defTabSz="457200" rtl="0" fontAlgn="base">
      <a:spcBef>
        <a:spcPct val="30000"/>
      </a:spcBef>
      <a:spcAft>
        <a:spcPct val="0"/>
      </a:spcAft>
      <a:defRPr sz="1200" kern="1200">
        <a:solidFill>
          <a:schemeClr val="tx1"/>
        </a:solidFill>
        <a:latin typeface="+mn-lt"/>
        <a:ea typeface="ＭＳ Ｐゴシック" charset="0"/>
        <a:cs typeface="+mn-cs"/>
      </a:defRPr>
    </a:lvl3pPr>
    <a:lvl4pPr marL="1371600" algn="l" defTabSz="457200" rtl="0" fontAlgn="base">
      <a:spcBef>
        <a:spcPct val="30000"/>
      </a:spcBef>
      <a:spcAft>
        <a:spcPct val="0"/>
      </a:spcAft>
      <a:defRPr sz="1200" kern="1200">
        <a:solidFill>
          <a:schemeClr val="tx1"/>
        </a:solidFill>
        <a:latin typeface="+mn-lt"/>
        <a:ea typeface="ＭＳ Ｐゴシック" charset="0"/>
        <a:cs typeface="+mn-cs"/>
      </a:defRPr>
    </a:lvl4pPr>
    <a:lvl5pPr marL="1828800" algn="l" defTabSz="457200" rtl="0" fontAlgn="base">
      <a:spcBef>
        <a:spcPct val="30000"/>
      </a:spcBef>
      <a:spcAft>
        <a:spcPct val="0"/>
      </a:spcAft>
      <a:defRPr sz="1200" kern="1200">
        <a:solidFill>
          <a:schemeClr val="tx1"/>
        </a:solidFill>
        <a:latin typeface="+mn-lt"/>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F9C12CE-0FD8-364D-9768-5447276E87B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ctrTitle"/>
          </p:nvPr>
        </p:nvSpPr>
        <p:spPr>
          <a:xfrm>
            <a:off x="685800" y="2130425"/>
            <a:ext cx="7772400" cy="1470025"/>
          </a:xfrm>
        </p:spPr>
        <p:txBody>
          <a:bodyPr/>
          <a:lstStyle/>
          <a:p>
            <a:r>
              <a:rPr lang="en-AU"/>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a:t>Click to edit Master subtitle style</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01C210C-3266-EB43-B07B-7145F34F04D9}" type="slidenum">
              <a:rPr lang="en-US"/>
              <a:pPr/>
              <a:t>‹#›</a:t>
            </a:fld>
            <a:endParaRPr lang="en-US" dirty="0"/>
          </a:p>
        </p:txBody>
      </p:sp>
    </p:spTree>
    <p:extLst>
      <p:ext uri="{BB962C8B-B14F-4D97-AF65-F5344CB8AC3E}">
        <p14:creationId xmlns:p14="http://schemas.microsoft.com/office/powerpoint/2010/main" val="246964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showMasterPhAnim="0" type="vertTx" preserve="1">
  <p:cSld name="Title and Vertical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110BCBE-1438-7F48-BB47-BA1F78811996}"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CBB896C-46A8-5B41-A66E-6C0763BACC42}" type="slidenum">
              <a:rPr lang="en-US"/>
              <a:pPr/>
              <a:t>‹#›</a:t>
            </a:fld>
            <a:endParaRPr lang="en-US" dirty="0"/>
          </a:p>
        </p:txBody>
      </p:sp>
    </p:spTree>
    <p:extLst>
      <p:ext uri="{BB962C8B-B14F-4D97-AF65-F5344CB8AC3E}">
        <p14:creationId xmlns:p14="http://schemas.microsoft.com/office/powerpoint/2010/main" val="216366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showMasterPhAnim="0" type="vertTitleAndTx" preserve="1">
  <p:cSld name="Vertical Title and Tex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02DAD016-8EBF-CF47-ACE8-593B4CD3160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Vertical Title 1"/>
          <p:cNvSpPr>
            <a:spLocks noGrp="1"/>
          </p:cNvSpPr>
          <p:nvPr>
            <p:ph type="title" orient="vert"/>
          </p:nvPr>
        </p:nvSpPr>
        <p:spPr>
          <a:xfrm>
            <a:off x="6629400" y="274638"/>
            <a:ext cx="2057400" cy="5851525"/>
          </a:xfrm>
        </p:spPr>
        <p:txBody>
          <a:bodyPr vert="eaVert"/>
          <a:lstStyle/>
          <a:p>
            <a:r>
              <a:rPr lang="en-AU"/>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BB3FB61-C215-E543-8FD1-8989B0E7D7CA}" type="slidenum">
              <a:rPr lang="en-US"/>
              <a:pPr/>
              <a:t>‹#›</a:t>
            </a:fld>
            <a:endParaRPr lang="en-US" dirty="0"/>
          </a:p>
        </p:txBody>
      </p:sp>
    </p:spTree>
    <p:extLst>
      <p:ext uri="{BB962C8B-B14F-4D97-AF65-F5344CB8AC3E}">
        <p14:creationId xmlns:p14="http://schemas.microsoft.com/office/powerpoint/2010/main" val="2343323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showMasterPhAnim="0" type="obj" preserve="1">
  <p:cSld name="Title and Content">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40851343-75B4-5B41-BA15-A1E5D1AFA31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idx="1"/>
          </p:nvPr>
        </p:nvSpPr>
        <p:spPr/>
        <p:txBody>
          <a:bodyPr/>
          <a:lstStyle>
            <a:lvl1pPr marL="342900" indent="-342900">
              <a:buClr>
                <a:schemeClr val="accent1"/>
              </a:buClr>
              <a:buFont typeface="Arial Unicode MS"/>
              <a:buChar char="▶"/>
              <a:defRPr/>
            </a:lvl1pPr>
            <a:lvl2pPr marL="742950" indent="-285750">
              <a:buClr>
                <a:schemeClr val="accent1"/>
              </a:buClr>
              <a:buFont typeface="Arial Unicode MS"/>
              <a:buChar char="▶"/>
              <a:defRPr/>
            </a:lvl2pPr>
            <a:lvl3pPr marL="1143000" indent="-228600">
              <a:buClr>
                <a:schemeClr val="accent1"/>
              </a:buClr>
              <a:buFont typeface="Arial Unicode MS"/>
              <a:buChar char="▶"/>
              <a:defRPr/>
            </a:lvl3pPr>
            <a:lvl4pPr marL="1600200" indent="-228600">
              <a:buClr>
                <a:schemeClr val="accent1"/>
              </a:buClr>
              <a:buFont typeface="Arial Unicode MS"/>
              <a:buChar char="▶"/>
              <a:defRPr/>
            </a:lvl4pPr>
            <a:lvl5pPr marL="2057400" indent="-228600">
              <a:buClr>
                <a:schemeClr val="accent1"/>
              </a:buClr>
              <a:buFont typeface="Arial Unicode MS"/>
              <a:buChar char="▶"/>
              <a:defRPr/>
            </a:lvl5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719C0A48-53B8-C64F-AFE6-ECE23F11299D}" type="slidenum">
              <a:rPr lang="en-US"/>
              <a:pPr/>
              <a:t>‹#›</a:t>
            </a:fld>
            <a:endParaRPr lang="en-US" dirty="0"/>
          </a:p>
        </p:txBody>
      </p:sp>
    </p:spTree>
    <p:extLst>
      <p:ext uri="{BB962C8B-B14F-4D97-AF65-F5344CB8AC3E}">
        <p14:creationId xmlns:p14="http://schemas.microsoft.com/office/powerpoint/2010/main" val="2023379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showMasterPhAnim="0" type="secHead" preserve="1">
  <p:cSld name="Section Header">
    <p:spTree>
      <p:nvGrpSpPr>
        <p:cNvPr id="1" name=""/>
        <p:cNvGrpSpPr/>
        <p:nvPr/>
      </p:nvGrpSpPr>
      <p:grpSpPr>
        <a:xfrm>
          <a:off x="0" y="0"/>
          <a:ext cx="0" cy="0"/>
          <a:chOff x="0" y="0"/>
          <a:chExt cx="0" cy="0"/>
        </a:xfrm>
      </p:grpSpPr>
      <p:sp>
        <p:nvSpPr>
          <p:cNvPr id="4" name="TextBox 3"/>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A5193B0-0154-3645-AAC6-F847D834F72F}"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5" name="TextBox 4"/>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a:t>Click to edit Master text styles</a:t>
            </a:r>
          </a:p>
        </p:txBody>
      </p:sp>
      <p:sp>
        <p:nvSpPr>
          <p:cNvPr id="6" name="Footer Placeholder 4"/>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7" name="Slide Number Placeholder 5"/>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3A2929A9-CBCF-F84E-AF43-5F98BE338A13}" type="slidenum">
              <a:rPr lang="en-US"/>
              <a:pPr/>
              <a:t>‹#›</a:t>
            </a:fld>
            <a:endParaRPr lang="en-US" dirty="0"/>
          </a:p>
        </p:txBody>
      </p:sp>
    </p:spTree>
    <p:extLst>
      <p:ext uri="{BB962C8B-B14F-4D97-AF65-F5344CB8AC3E}">
        <p14:creationId xmlns:p14="http://schemas.microsoft.com/office/powerpoint/2010/main" val="1833818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showMasterPhAnim="0" type="twoObj" preserve="1">
  <p:cSld name="Two Content">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062501F-5EAC-7245-8D34-C03DAAD42E71}"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E90C4066-B959-7048-993A-1D66F247A476}" type="slidenum">
              <a:rPr lang="en-US"/>
              <a:pPr/>
              <a:t>‹#›</a:t>
            </a:fld>
            <a:endParaRPr lang="en-US" dirty="0"/>
          </a:p>
        </p:txBody>
      </p:sp>
    </p:spTree>
    <p:extLst>
      <p:ext uri="{BB962C8B-B14F-4D97-AF65-F5344CB8AC3E}">
        <p14:creationId xmlns:p14="http://schemas.microsoft.com/office/powerpoint/2010/main" val="21562888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showMasterPhAnim="0" type="twoTxTwoObj" preserve="1">
  <p:cSld name="Comparison">
    <p:spTree>
      <p:nvGrpSpPr>
        <p:cNvPr id="1" name=""/>
        <p:cNvGrpSpPr/>
        <p:nvPr/>
      </p:nvGrpSpPr>
      <p:grpSpPr>
        <a:xfrm>
          <a:off x="0" y="0"/>
          <a:ext cx="0" cy="0"/>
          <a:chOff x="0" y="0"/>
          <a:chExt cx="0" cy="0"/>
        </a:xfrm>
      </p:grpSpPr>
      <p:sp>
        <p:nvSpPr>
          <p:cNvPr id="7" name="TextBox 6"/>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36BEDF9-1A21-6B43-B875-962A05A1E8E2}"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lvl1pPr>
              <a:defRPr/>
            </a:lvl1pPr>
          </a:lstStyle>
          <a:p>
            <a:r>
              <a:rPr lang="en-AU"/>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AU"/>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9" name="Footer Placeholder 7"/>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10" name="Slide Number Placeholder 8"/>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AC6EFCD-90AA-5148-8ABC-1BA59F88CEFF}" type="slidenum">
              <a:rPr lang="en-US"/>
              <a:pPr/>
              <a:t>‹#›</a:t>
            </a:fld>
            <a:endParaRPr lang="en-US" dirty="0"/>
          </a:p>
        </p:txBody>
      </p:sp>
    </p:spTree>
    <p:extLst>
      <p:ext uri="{BB962C8B-B14F-4D97-AF65-F5344CB8AC3E}">
        <p14:creationId xmlns:p14="http://schemas.microsoft.com/office/powerpoint/2010/main" val="3829103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3000"/>
                            </p:stCondLst>
                            <p:childTnLst>
                              <p:par>
                                <p:cTn id="13" presetID="18" presetClass="entr" presetSubtype="6" fill="hold" grpId="0" nodeType="afterEffect">
                                  <p:stCondLst>
                                    <p:cond delay="1000"/>
                                  </p:stCondLst>
                                  <p:childTnLst>
                                    <p:set>
                                      <p:cBhvr>
                                        <p:cTn id="14" dur="1" fill="hold">
                                          <p:stCondLst>
                                            <p:cond delay="0"/>
                                          </p:stCondLst>
                                        </p:cTn>
                                        <p:tgtEl>
                                          <p:spTgt spid="5"/>
                                        </p:tgtEl>
                                        <p:attrNameLst>
                                          <p:attrName>style.visibility</p:attrName>
                                        </p:attrNameLst>
                                      </p:cBhvr>
                                      <p:to>
                                        <p:strVal val="visible"/>
                                      </p:to>
                                    </p:set>
                                    <p:animEffect transition="in" filter="strips(downRight)">
                                      <p:cBhvr>
                                        <p:cTn id="15" dur="500"/>
                                        <p:tgtEl>
                                          <p:spTgt spid="5"/>
                                        </p:tgtEl>
                                      </p:cBhvr>
                                    </p:animEffect>
                                  </p:childTnLst>
                                </p:cTn>
                              </p:par>
                            </p:childTnLst>
                          </p:cTn>
                        </p:par>
                        <p:par>
                          <p:cTn id="16" fill="hold">
                            <p:stCondLst>
                              <p:cond delay="4500"/>
                            </p:stCondLst>
                            <p:childTnLst>
                              <p:par>
                                <p:cTn id="17" presetID="18" presetClass="entr" presetSubtype="6" fill="hold" grpId="0" nodeType="afterEffect">
                                  <p:stCondLst>
                                    <p:cond delay="1000"/>
                                  </p:stCondLst>
                                  <p:childTnLst>
                                    <p:set>
                                      <p:cBhvr>
                                        <p:cTn id="18" dur="1" fill="hold">
                                          <p:stCondLst>
                                            <p:cond delay="0"/>
                                          </p:stCondLst>
                                        </p:cTn>
                                        <p:tgtEl>
                                          <p:spTgt spid="6"/>
                                        </p:tgtEl>
                                        <p:attrNameLst>
                                          <p:attrName>style.visibility</p:attrName>
                                        </p:attrNameLst>
                                      </p:cBhvr>
                                      <p:to>
                                        <p:strVal val="visible"/>
                                      </p:to>
                                    </p:set>
                                    <p:animEffect transition="in" filter="strips(downRight)">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P spid="5" grpId="0" autoUpdateAnimBg="0"/>
      <p:bldP spid="6" grpId="0" autoUpdateAnimBg="0"/>
    </p:bld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showMasterPhAnim="0" type="titleOnly" preserve="1">
  <p:cSld name="Title Only">
    <p:spTree>
      <p:nvGrpSpPr>
        <p:cNvPr id="1" name=""/>
        <p:cNvGrpSpPr/>
        <p:nvPr/>
      </p:nvGrpSpPr>
      <p:grpSpPr>
        <a:xfrm>
          <a:off x="0" y="0"/>
          <a:ext cx="0" cy="0"/>
          <a:chOff x="0" y="0"/>
          <a:chExt cx="0" cy="0"/>
        </a:xfrm>
      </p:grpSpPr>
      <p:sp>
        <p:nvSpPr>
          <p:cNvPr id="3" name="TextBox 2"/>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60EE7452-E89F-B44F-8EC6-5E7B2C87EB85}"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4" name="TextBox 3"/>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pPr marL="0" marR="0" indent="0" algn="l" defTabSz="457200" rtl="0" eaLnBrk="1" fontAlgn="base" latinLnBrk="0" hangingPunct="1">
              <a:lnSpc>
                <a:spcPct val="100000"/>
              </a:lnSpc>
              <a:spcBef>
                <a:spcPct val="0"/>
              </a:spcBef>
              <a:spcAft>
                <a:spcPct val="0"/>
              </a:spcAft>
              <a:buClrTx/>
              <a:buSzTx/>
              <a:buFontTx/>
              <a:buNone/>
              <a:tabLst/>
              <a:defRPr/>
            </a:pPr>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p:txBody>
          <a:bodyPr/>
          <a:lstStyle/>
          <a:p>
            <a:r>
              <a:rPr lang="en-AU"/>
              <a:t>Click to edit Master title style</a:t>
            </a:r>
            <a:endParaRPr lang="en-US"/>
          </a:p>
        </p:txBody>
      </p:sp>
      <p:sp>
        <p:nvSpPr>
          <p:cNvPr id="5" name="Footer Placeholder 3"/>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6" name="Slide Number Placeholder 4"/>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235D4EDD-6E24-774D-A8B8-BDDB611A773D}" type="slidenum">
              <a:rPr lang="en-US"/>
              <a:pPr/>
              <a:t>‹#›</a:t>
            </a:fld>
            <a:endParaRPr lang="en-US" dirty="0"/>
          </a:p>
        </p:txBody>
      </p:sp>
    </p:spTree>
    <p:extLst>
      <p:ext uri="{BB962C8B-B14F-4D97-AF65-F5344CB8AC3E}">
        <p14:creationId xmlns:p14="http://schemas.microsoft.com/office/powerpoint/2010/main" val="74772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showMasterPhAnim="0" type="blank" preserve="1">
  <p:cSld name="Blank">
    <p:spTree>
      <p:nvGrpSpPr>
        <p:cNvPr id="1" name=""/>
        <p:cNvGrpSpPr/>
        <p:nvPr/>
      </p:nvGrpSpPr>
      <p:grpSpPr>
        <a:xfrm>
          <a:off x="0" y="0"/>
          <a:ext cx="0" cy="0"/>
          <a:chOff x="0" y="0"/>
          <a:chExt cx="0" cy="0"/>
        </a:xfrm>
      </p:grpSpPr>
      <p:sp>
        <p:nvSpPr>
          <p:cNvPr id="2" name="TextBox 1"/>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1BEF13AA-8851-2444-B9D7-768558950ADA}"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3" name="TextBox 2"/>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4" name="Footer Placeholder 2"/>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5" name="Slide Number Placeholder 3"/>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46462699-1AF8-664B-ADB3-A01A0E32F0C8}" type="slidenum">
              <a:rPr lang="en-US"/>
              <a:pPr/>
              <a:t>‹#›</a:t>
            </a:fld>
            <a:endParaRPr lang="en-US" dirty="0"/>
          </a:p>
        </p:txBody>
      </p:sp>
    </p:spTree>
    <p:extLst>
      <p:ext uri="{BB962C8B-B14F-4D97-AF65-F5344CB8AC3E}">
        <p14:creationId xmlns:p14="http://schemas.microsoft.com/office/powerpoint/2010/main" val="3614663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showMasterPhAnim="0" type="objTx" preserve="1">
  <p:cSld name="Content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32A51939-0030-0A4E-A79E-17F611277B53}"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457200" y="273050"/>
            <a:ext cx="3008313" cy="1162050"/>
          </a:xfrm>
        </p:spPr>
        <p:txBody>
          <a:bodyPr anchor="b"/>
          <a:lstStyle>
            <a:lvl1pPr algn="l">
              <a:defRPr sz="2000" b="1"/>
            </a:lvl1pPr>
          </a:lstStyle>
          <a:p>
            <a:r>
              <a:rPr lang="en-AU"/>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08157194-97EA-E94B-9726-A838644DB756}" type="slidenum">
              <a:rPr lang="en-US"/>
              <a:pPr/>
              <a:t>‹#›</a:t>
            </a:fld>
            <a:endParaRPr lang="en-US" dirty="0"/>
          </a:p>
        </p:txBody>
      </p:sp>
    </p:spTree>
    <p:extLst>
      <p:ext uri="{BB962C8B-B14F-4D97-AF65-F5344CB8AC3E}">
        <p14:creationId xmlns:p14="http://schemas.microsoft.com/office/powerpoint/2010/main" val="38220827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showMasterPhAnim="0" type="picTx" preserve="1">
  <p:cSld name="Picture with Caption">
    <p:spTree>
      <p:nvGrpSpPr>
        <p:cNvPr id="1" name=""/>
        <p:cNvGrpSpPr/>
        <p:nvPr/>
      </p:nvGrpSpPr>
      <p:grpSpPr>
        <a:xfrm>
          <a:off x="0" y="0"/>
          <a:ext cx="0" cy="0"/>
          <a:chOff x="0" y="0"/>
          <a:chExt cx="0" cy="0"/>
        </a:xfrm>
      </p:grpSpPr>
      <p:sp>
        <p:nvSpPr>
          <p:cNvPr id="5" name="TextBox 4"/>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B408A058-3B46-274D-97D4-88B83F07514C}" type="slidenum">
              <a:rPr lang="en-US" sz="1200">
                <a:solidFill>
                  <a:srgbClr val="A6A6A6"/>
                </a:solidFill>
                <a:latin typeface="Arial" charset="0"/>
              </a:rPr>
              <a:pPr/>
              <a:t>‹#›</a:t>
            </a:fld>
            <a:endParaRPr lang="en-US" sz="1200" dirty="0">
              <a:solidFill>
                <a:srgbClr val="A6A6A6"/>
              </a:solidFill>
              <a:latin typeface="Arial" charset="0"/>
            </a:endParaRPr>
          </a:p>
        </p:txBody>
      </p:sp>
      <p:sp>
        <p:nvSpPr>
          <p:cNvPr id="6" name="TextBox 5"/>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2" name="Title 1"/>
          <p:cNvSpPr>
            <a:spLocks noGrp="1"/>
          </p:cNvSpPr>
          <p:nvPr>
            <p:ph type="title"/>
          </p:nvPr>
        </p:nvSpPr>
        <p:spPr>
          <a:xfrm>
            <a:off x="1792288" y="4800600"/>
            <a:ext cx="5486400" cy="566738"/>
          </a:xfrm>
        </p:spPr>
        <p:txBody>
          <a:bodyPr anchor="b"/>
          <a:lstStyle>
            <a:lvl1pPr algn="l">
              <a:defRPr sz="2000" b="1"/>
            </a:lvl1pPr>
          </a:lstStyle>
          <a:p>
            <a:r>
              <a:rPr lang="en-AU"/>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AU"/>
              <a:t>Click to edit Master text styles</a:t>
            </a:r>
          </a:p>
        </p:txBody>
      </p:sp>
      <p:sp>
        <p:nvSpPr>
          <p:cNvPr id="7" name="Footer Placeholder 5"/>
          <p:cNvSpPr>
            <a:spLocks noGrp="1"/>
          </p:cNvSpPr>
          <p:nvPr>
            <p:ph type="ftr" sz="quarter" idx="10"/>
          </p:nvPr>
        </p:nvSpPr>
        <p:spPr>
          <a:xfrm>
            <a:off x="3124200" y="6356350"/>
            <a:ext cx="2895600" cy="365125"/>
          </a:xfrm>
          <a:prstGeom prst="rect">
            <a:avLst/>
          </a:prstGeom>
        </p:spPr>
        <p:txBody>
          <a:bodyPr/>
          <a:lstStyle>
            <a:lvl1pPr fontAlgn="auto">
              <a:spcBef>
                <a:spcPts val="0"/>
              </a:spcBef>
              <a:spcAft>
                <a:spcPts val="0"/>
              </a:spcAft>
              <a:defRPr dirty="0">
                <a:latin typeface="+mn-lt"/>
                <a:ea typeface="+mn-ea"/>
                <a:cs typeface="+mn-cs"/>
              </a:defRPr>
            </a:lvl1pPr>
          </a:lstStyle>
          <a:p>
            <a:pPr>
              <a:defRPr/>
            </a:pPr>
            <a:endParaRPr lang="en-US" dirty="0"/>
          </a:p>
        </p:txBody>
      </p:sp>
      <p:sp>
        <p:nvSpPr>
          <p:cNvPr id="8" name="Slide Number Placeholder 6"/>
          <p:cNvSpPr>
            <a:spLocks noGrp="1"/>
          </p:cNvSpPr>
          <p:nvPr>
            <p:ph type="sldNum" sz="quarter" idx="11"/>
          </p:nvPr>
        </p:nvSpPr>
        <p:spPr>
          <a:xfrm>
            <a:off x="6553200" y="6356350"/>
            <a:ext cx="2133600" cy="365125"/>
          </a:xfrm>
          <a:prstGeom prst="rect">
            <a:avLst/>
          </a:prstGeom>
        </p:spPr>
        <p:txBody>
          <a:bodyPr vert="horz" wrap="square" lIns="91440" tIns="45720" rIns="91440" bIns="45720" numCol="1" anchor="t" anchorCtr="0" compatLnSpc="1">
            <a:prstTxWarp prst="textNoShape">
              <a:avLst/>
            </a:prstTxWarp>
          </a:bodyPr>
          <a:lstStyle>
            <a:lvl1pPr>
              <a:defRPr>
                <a:latin typeface="Calibri" charset="0"/>
              </a:defRPr>
            </a:lvl1pPr>
          </a:lstStyle>
          <a:p>
            <a:fld id="{A096DE74-CAF8-1D48-A916-7FE4B71AAB36}" type="slidenum">
              <a:rPr lang="en-US"/>
              <a:pPr/>
              <a:t>‹#›</a:t>
            </a:fld>
            <a:endParaRPr lang="en-US" dirty="0"/>
          </a:p>
        </p:txBody>
      </p:sp>
    </p:spTree>
    <p:extLst>
      <p:ext uri="{BB962C8B-B14F-4D97-AF65-F5344CB8AC3E}">
        <p14:creationId xmlns:p14="http://schemas.microsoft.com/office/powerpoint/2010/main" val="3442813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8" presetClass="entr" presetSubtype="6" fill="hold" grpId="0" nodeType="afterEffect" nodePh="1">
                                  <p:stCondLst>
                                    <p:cond delay="1000"/>
                                  </p:stCondLst>
                                  <p:endCondLst>
                                    <p:cond evt="begin" delay="0">
                                      <p:tn val="5"/>
                                    </p:cond>
                                  </p:end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500"/>
                                        <p:tgtEl>
                                          <p:spTgt spid="3"/>
                                        </p:tgtEl>
                                      </p:cBhvr>
                                    </p:animEffect>
                                  </p:childTnLst>
                                </p:cTn>
                              </p:par>
                            </p:childTnLst>
                          </p:cTn>
                        </p:par>
                        <p:par>
                          <p:cTn id="8" fill="hold">
                            <p:stCondLst>
                              <p:cond delay="1500"/>
                            </p:stCondLst>
                            <p:childTnLst>
                              <p:par>
                                <p:cTn id="9" presetID="18" presetClass="entr" presetSubtype="6" fill="hold" grpId="0" nodeType="afterEffect">
                                  <p:stCondLst>
                                    <p:cond delay="100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utoUpdateAnimBg="0"/>
      <p:bldP spid="4" grpId="0" autoUpdateAnimBg="0"/>
    </p:bld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AU"/>
              <a:t>Click to edit Master title style</a:t>
            </a:r>
            <a:endParaRPr lang="en-US"/>
          </a:p>
        </p:txBody>
      </p:sp>
      <p:sp>
        <p:nvSpPr>
          <p:cNvPr id="3"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AU"/>
              <a:t>Click to edit Master text styles</a:t>
            </a:r>
          </a:p>
          <a:p>
            <a:pPr lvl="1"/>
            <a:r>
              <a:rPr lang="en-AU"/>
              <a:t>Second level</a:t>
            </a:r>
          </a:p>
          <a:p>
            <a:pPr lvl="2"/>
            <a:r>
              <a:rPr lang="en-AU"/>
              <a:t>Third level</a:t>
            </a:r>
          </a:p>
          <a:p>
            <a:pPr lvl="3"/>
            <a:r>
              <a:rPr lang="en-AU"/>
              <a:t>Fourth level</a:t>
            </a:r>
          </a:p>
          <a:p>
            <a:pPr lvl="4"/>
            <a:r>
              <a:rPr lang="en-AU"/>
              <a:t>Fifth level</a:t>
            </a:r>
            <a:endParaRPr lang="en-US"/>
          </a:p>
        </p:txBody>
      </p:sp>
      <p:sp>
        <p:nvSpPr>
          <p:cNvPr id="8" name="TextBox 7"/>
          <p:cNvSpPr txBox="1"/>
          <p:nvPr userDrawn="1"/>
        </p:nvSpPr>
        <p:spPr>
          <a:xfrm>
            <a:off x="457200" y="6384925"/>
            <a:ext cx="306120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AU" sz="1200" dirty="0">
                <a:solidFill>
                  <a:srgbClr val="A6A6A6"/>
                </a:solidFill>
                <a:latin typeface="Arial" charset="0"/>
              </a:rPr>
              <a:t>Copyright © 2017 Pearson Education, Ltd.</a:t>
            </a:r>
            <a:endParaRPr lang="en-US" sz="1200" dirty="0">
              <a:solidFill>
                <a:srgbClr val="A6A6A6"/>
              </a:solidFill>
              <a:latin typeface="Arial" charset="0"/>
            </a:endParaRPr>
          </a:p>
        </p:txBody>
      </p:sp>
      <p:sp>
        <p:nvSpPr>
          <p:cNvPr id="9" name="TextBox 8"/>
          <p:cNvSpPr txBox="1"/>
          <p:nvPr userDrawn="1"/>
        </p:nvSpPr>
        <p:spPr>
          <a:xfrm>
            <a:off x="7975600" y="6384925"/>
            <a:ext cx="595085" cy="276999"/>
          </a:xfrm>
          <a:prstGeom prst="rect">
            <a:avLst/>
          </a:prstGeom>
          <a:noFill/>
        </p:spPr>
        <p:txBody>
          <a:bodyPr wrap="none">
            <a:spAutoFit/>
          </a:bodyPr>
          <a:lstStyle>
            <a:lvl1pPr>
              <a:defRPr>
                <a:solidFill>
                  <a:schemeClr val="tx1"/>
                </a:solidFill>
                <a:latin typeface="Calibri" charset="0"/>
                <a:ea typeface="ＭＳ Ｐゴシック" charset="0"/>
                <a:cs typeface="Arial" charset="0"/>
              </a:defRPr>
            </a:lvl1pPr>
            <a:lvl2pPr marL="742950" indent="-285750">
              <a:defRPr>
                <a:solidFill>
                  <a:schemeClr val="tx1"/>
                </a:solidFill>
                <a:latin typeface="Calibri" charset="0"/>
                <a:ea typeface="Arial" charset="0"/>
                <a:cs typeface="Arial" charset="0"/>
              </a:defRPr>
            </a:lvl2pPr>
            <a:lvl3pPr marL="1143000" indent="-228600">
              <a:defRPr>
                <a:solidFill>
                  <a:schemeClr val="tx1"/>
                </a:solidFill>
                <a:latin typeface="Calibri" charset="0"/>
                <a:ea typeface="Arial" charset="0"/>
                <a:cs typeface="Arial" charset="0"/>
              </a:defRPr>
            </a:lvl3pPr>
            <a:lvl4pPr marL="1600200" indent="-228600">
              <a:defRPr>
                <a:solidFill>
                  <a:schemeClr val="tx1"/>
                </a:solidFill>
                <a:latin typeface="Calibri" charset="0"/>
                <a:ea typeface="Arial" charset="0"/>
                <a:cs typeface="Arial" charset="0"/>
              </a:defRPr>
            </a:lvl4pPr>
            <a:lvl5pPr marL="2057400" indent="-228600">
              <a:defRPr>
                <a:solidFill>
                  <a:schemeClr val="tx1"/>
                </a:solidFill>
                <a:latin typeface="Calibri" charset="0"/>
                <a:ea typeface="Arial" charset="0"/>
                <a:cs typeface="Arial" charset="0"/>
              </a:defRPr>
            </a:lvl5pPr>
            <a:lvl6pPr marL="2514600" indent="-228600" fontAlgn="base">
              <a:spcBef>
                <a:spcPct val="0"/>
              </a:spcBef>
              <a:spcAft>
                <a:spcPct val="0"/>
              </a:spcAft>
              <a:defRPr>
                <a:solidFill>
                  <a:schemeClr val="tx1"/>
                </a:solidFill>
                <a:latin typeface="Calibri" charset="0"/>
                <a:ea typeface="Arial" charset="0"/>
                <a:cs typeface="Arial" charset="0"/>
              </a:defRPr>
            </a:lvl6pPr>
            <a:lvl7pPr marL="2971800" indent="-228600" fontAlgn="base">
              <a:spcBef>
                <a:spcPct val="0"/>
              </a:spcBef>
              <a:spcAft>
                <a:spcPct val="0"/>
              </a:spcAft>
              <a:defRPr>
                <a:solidFill>
                  <a:schemeClr val="tx1"/>
                </a:solidFill>
                <a:latin typeface="Calibri" charset="0"/>
                <a:ea typeface="Arial" charset="0"/>
                <a:cs typeface="Arial" charset="0"/>
              </a:defRPr>
            </a:lvl7pPr>
            <a:lvl8pPr marL="3429000" indent="-228600" fontAlgn="base">
              <a:spcBef>
                <a:spcPct val="0"/>
              </a:spcBef>
              <a:spcAft>
                <a:spcPct val="0"/>
              </a:spcAft>
              <a:defRPr>
                <a:solidFill>
                  <a:schemeClr val="tx1"/>
                </a:solidFill>
                <a:latin typeface="Calibri" charset="0"/>
                <a:ea typeface="Arial" charset="0"/>
                <a:cs typeface="Arial" charset="0"/>
              </a:defRPr>
            </a:lvl8pPr>
            <a:lvl9pPr marL="3886200" indent="-228600" fontAlgn="base">
              <a:spcBef>
                <a:spcPct val="0"/>
              </a:spcBef>
              <a:spcAft>
                <a:spcPct val="0"/>
              </a:spcAft>
              <a:defRPr>
                <a:solidFill>
                  <a:schemeClr val="tx1"/>
                </a:solidFill>
                <a:latin typeface="Calibri" charset="0"/>
                <a:ea typeface="Arial" charset="0"/>
                <a:cs typeface="Arial" charset="0"/>
              </a:defRPr>
            </a:lvl9pPr>
          </a:lstStyle>
          <a:p>
            <a:r>
              <a:rPr lang="en-US" sz="1200" dirty="0">
                <a:solidFill>
                  <a:srgbClr val="A6A6A6"/>
                </a:solidFill>
                <a:latin typeface="Arial" charset="0"/>
              </a:rPr>
              <a:t>3 - </a:t>
            </a:r>
            <a:fld id="{DD5F6244-AF47-634E-8DBF-AF0C536FC874}" type="slidenum">
              <a:rPr lang="en-US" sz="1200">
                <a:solidFill>
                  <a:srgbClr val="A6A6A6"/>
                </a:solidFill>
                <a:latin typeface="Arial" charset="0"/>
              </a:rPr>
              <a:pPr/>
              <a:t>‹#›</a:t>
            </a:fld>
            <a:endParaRPr lang="en-US" sz="1200" dirty="0">
              <a:solidFill>
                <a:srgbClr val="A6A6A6"/>
              </a:solidFill>
              <a:latin typeface="Arial" charset="0"/>
            </a:endParaRP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8" presetClass="entr" presetSubtype="6" fill="hold" grpId="0" nodeType="afterEffect">
                                  <p:stCondLst>
                                    <p:cond delay="1000"/>
                                  </p:stCondLst>
                                  <p:childTnLst>
                                    <p:set>
                                      <p:cBhvr>
                                        <p:cTn id="6" dur="1" fill="hold">
                                          <p:stCondLst>
                                            <p:cond delay="0"/>
                                          </p:stCondLst>
                                        </p:cTn>
                                        <p:tgtEl>
                                          <p:spTgt spid="3"/>
                                        </p:tgtEl>
                                        <p:attrNameLst>
                                          <p:attrName>style.visibility</p:attrName>
                                        </p:attrNameLst>
                                      </p:cBhvr>
                                      <p:to>
                                        <p:strVal val="visible"/>
                                      </p:to>
                                    </p:set>
                                    <p:animEffect transition="in" filter="strips(downRight)">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tmplLst>
          <p:tmpl>
            <p:tnLst>
              <p:par>
                <p:cTn presetID="18" presetClass="entr" presetSubtype="6" fill="hold" nodeType="afterEffect">
                  <p:stCondLst>
                    <p:cond delay="1000"/>
                  </p:stCondLst>
                  <p:childTnLst>
                    <p:set>
                      <p:cBhvr>
                        <p:cTn dur="1" fill="hold">
                          <p:stCondLst>
                            <p:cond delay="0"/>
                          </p:stCondLst>
                        </p:cTn>
                        <p:tgtEl>
                          <p:spTgt spid="3"/>
                        </p:tgtEl>
                        <p:attrNameLst>
                          <p:attrName>style.visibility</p:attrName>
                        </p:attrNameLst>
                      </p:cBhvr>
                      <p:to>
                        <p:strVal val="visible"/>
                      </p:to>
                    </p:set>
                    <p:animEffect transition="in" filter="strips(downRight)">
                      <p:cBhvr>
                        <p:cTn dur="1000"/>
                        <p:tgtEl>
                          <p:spTgt spid="3"/>
                        </p:tgtEl>
                      </p:cBhvr>
                    </p:animEffect>
                  </p:childTnLst>
                </p:cTn>
              </p:par>
            </p:tnLst>
          </p:tmpl>
        </p:tmplLst>
      </p:bldP>
    </p:bldLst>
  </p:timing>
  <p:txStyles>
    <p:titleStyle>
      <a:lvl1pPr algn="ctr" defTabSz="457200" rtl="0" fontAlgn="base">
        <a:spcBef>
          <a:spcPct val="0"/>
        </a:spcBef>
        <a:spcAft>
          <a:spcPct val="0"/>
        </a:spcAft>
        <a:defRPr sz="4400" b="1" kern="1200">
          <a:solidFill>
            <a:schemeClr val="tx1"/>
          </a:solidFill>
          <a:latin typeface="Arial"/>
          <a:ea typeface="ＭＳ Ｐゴシック" charset="0"/>
          <a:cs typeface="Arial"/>
        </a:defRPr>
      </a:lvl1pPr>
      <a:lvl2pPr algn="ctr" defTabSz="457200" rtl="0" fontAlgn="base">
        <a:spcBef>
          <a:spcPct val="0"/>
        </a:spcBef>
        <a:spcAft>
          <a:spcPct val="0"/>
        </a:spcAft>
        <a:defRPr sz="4400" b="1">
          <a:solidFill>
            <a:schemeClr val="tx1"/>
          </a:solidFill>
          <a:latin typeface="Arial" charset="0"/>
          <a:ea typeface="ＭＳ Ｐゴシック" charset="0"/>
          <a:cs typeface="Arial" charset="0"/>
        </a:defRPr>
      </a:lvl2pPr>
      <a:lvl3pPr algn="ctr" defTabSz="457200" rtl="0" fontAlgn="base">
        <a:spcBef>
          <a:spcPct val="0"/>
        </a:spcBef>
        <a:spcAft>
          <a:spcPct val="0"/>
        </a:spcAft>
        <a:defRPr sz="4400" b="1">
          <a:solidFill>
            <a:schemeClr val="tx1"/>
          </a:solidFill>
          <a:latin typeface="Arial" charset="0"/>
          <a:ea typeface="ＭＳ Ｐゴシック" charset="0"/>
          <a:cs typeface="Arial" charset="0"/>
        </a:defRPr>
      </a:lvl3pPr>
      <a:lvl4pPr algn="ctr" defTabSz="457200" rtl="0" fontAlgn="base">
        <a:spcBef>
          <a:spcPct val="0"/>
        </a:spcBef>
        <a:spcAft>
          <a:spcPct val="0"/>
        </a:spcAft>
        <a:defRPr sz="4400" b="1">
          <a:solidFill>
            <a:schemeClr val="tx1"/>
          </a:solidFill>
          <a:latin typeface="Arial" charset="0"/>
          <a:ea typeface="ＭＳ Ｐゴシック" charset="0"/>
          <a:cs typeface="Arial" charset="0"/>
        </a:defRPr>
      </a:lvl4pPr>
      <a:lvl5pPr algn="ctr" defTabSz="457200" rtl="0" fontAlgn="base">
        <a:spcBef>
          <a:spcPct val="0"/>
        </a:spcBef>
        <a:spcAft>
          <a:spcPct val="0"/>
        </a:spcAft>
        <a:defRPr sz="4400" b="1">
          <a:solidFill>
            <a:schemeClr val="tx1"/>
          </a:solidFill>
          <a:latin typeface="Arial" charset="0"/>
          <a:ea typeface="ＭＳ Ｐゴシック" charset="0"/>
          <a:cs typeface="Arial" charset="0"/>
        </a:defRPr>
      </a:lvl5pPr>
      <a:lvl6pPr marL="457200" algn="ctr" defTabSz="457200" rtl="0" fontAlgn="base">
        <a:spcBef>
          <a:spcPct val="0"/>
        </a:spcBef>
        <a:spcAft>
          <a:spcPct val="0"/>
        </a:spcAft>
        <a:defRPr sz="4400" b="1">
          <a:solidFill>
            <a:schemeClr val="tx1"/>
          </a:solidFill>
          <a:latin typeface="Arial" charset="0"/>
          <a:ea typeface="ＭＳ Ｐゴシック" charset="0"/>
          <a:cs typeface="Arial" charset="0"/>
        </a:defRPr>
      </a:lvl6pPr>
      <a:lvl7pPr marL="914400" algn="ctr" defTabSz="457200" rtl="0" fontAlgn="base">
        <a:spcBef>
          <a:spcPct val="0"/>
        </a:spcBef>
        <a:spcAft>
          <a:spcPct val="0"/>
        </a:spcAft>
        <a:defRPr sz="4400" b="1">
          <a:solidFill>
            <a:schemeClr val="tx1"/>
          </a:solidFill>
          <a:latin typeface="Arial" charset="0"/>
          <a:ea typeface="ＭＳ Ｐゴシック" charset="0"/>
          <a:cs typeface="Arial" charset="0"/>
        </a:defRPr>
      </a:lvl7pPr>
      <a:lvl8pPr marL="1371600" algn="ctr" defTabSz="457200" rtl="0" fontAlgn="base">
        <a:spcBef>
          <a:spcPct val="0"/>
        </a:spcBef>
        <a:spcAft>
          <a:spcPct val="0"/>
        </a:spcAft>
        <a:defRPr sz="4400" b="1">
          <a:solidFill>
            <a:schemeClr val="tx1"/>
          </a:solidFill>
          <a:latin typeface="Arial" charset="0"/>
          <a:ea typeface="ＭＳ Ｐゴシック" charset="0"/>
          <a:cs typeface="Arial" charset="0"/>
        </a:defRPr>
      </a:lvl8pPr>
      <a:lvl9pPr marL="1828800" algn="ctr" defTabSz="457200" rtl="0" fontAlgn="base">
        <a:spcBef>
          <a:spcPct val="0"/>
        </a:spcBef>
        <a:spcAft>
          <a:spcPct val="0"/>
        </a:spcAft>
        <a:defRPr sz="4400" b="1">
          <a:solidFill>
            <a:schemeClr val="tx1"/>
          </a:solidFill>
          <a:latin typeface="Arial" charset="0"/>
          <a:ea typeface="ＭＳ Ｐゴシック" charset="0"/>
          <a:cs typeface="Arial" charset="0"/>
        </a:defRPr>
      </a:lvl9pPr>
    </p:titleStyle>
    <p:bodyStyle>
      <a:lvl1pPr marL="342900" indent="-342900" algn="l" defTabSz="457200" rtl="0" fontAlgn="base">
        <a:lnSpc>
          <a:spcPct val="90000"/>
        </a:lnSpc>
        <a:spcBef>
          <a:spcPct val="0"/>
        </a:spcBef>
        <a:spcAft>
          <a:spcPts val="1200"/>
        </a:spcAft>
        <a:buClr>
          <a:schemeClr val="accent1"/>
        </a:buClr>
        <a:buFont typeface="Arial Unicode MS" charset="0"/>
        <a:buChar char="▶"/>
        <a:defRPr sz="3200" kern="1200">
          <a:solidFill>
            <a:schemeClr val="tx1"/>
          </a:solidFill>
          <a:latin typeface="Arial"/>
          <a:ea typeface="ＭＳ Ｐゴシック" charset="0"/>
          <a:cs typeface="Arial"/>
        </a:defRPr>
      </a:lvl1pPr>
      <a:lvl2pPr marL="742950" indent="-285750" algn="l" defTabSz="457200" rtl="0" fontAlgn="base">
        <a:lnSpc>
          <a:spcPct val="90000"/>
        </a:lnSpc>
        <a:spcBef>
          <a:spcPct val="0"/>
        </a:spcBef>
        <a:spcAft>
          <a:spcPts val="1200"/>
        </a:spcAft>
        <a:buClr>
          <a:schemeClr val="accent1"/>
        </a:buClr>
        <a:buFont typeface="Arial Unicode MS" charset="0"/>
        <a:buChar char="▶"/>
        <a:defRPr sz="2800" kern="1200">
          <a:solidFill>
            <a:schemeClr val="tx1"/>
          </a:solidFill>
          <a:latin typeface="Arial"/>
          <a:ea typeface="Arial" charset="0"/>
          <a:cs typeface="Arial"/>
        </a:defRPr>
      </a:lvl2pPr>
      <a:lvl3pPr marL="1143000" indent="-228600" algn="l" defTabSz="457200" rtl="0" fontAlgn="base">
        <a:lnSpc>
          <a:spcPct val="90000"/>
        </a:lnSpc>
        <a:spcBef>
          <a:spcPct val="0"/>
        </a:spcBef>
        <a:spcAft>
          <a:spcPts val="1200"/>
        </a:spcAft>
        <a:buClr>
          <a:schemeClr val="accent1"/>
        </a:buClr>
        <a:buFont typeface="Arial Unicode MS" charset="0"/>
        <a:buChar char="▶"/>
        <a:defRPr sz="2400" kern="1200">
          <a:solidFill>
            <a:schemeClr val="tx1"/>
          </a:solidFill>
          <a:latin typeface="Arial"/>
          <a:ea typeface="Arial" charset="0"/>
          <a:cs typeface="Arial"/>
        </a:defRPr>
      </a:lvl3pPr>
      <a:lvl4pPr marL="16002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4pPr>
      <a:lvl5pPr marL="2057400" indent="-228600" algn="l" defTabSz="457200" rtl="0" fontAlgn="base">
        <a:lnSpc>
          <a:spcPct val="90000"/>
        </a:lnSpc>
        <a:spcBef>
          <a:spcPct val="0"/>
        </a:spcBef>
        <a:spcAft>
          <a:spcPts val="1200"/>
        </a:spcAft>
        <a:buClr>
          <a:schemeClr val="accent1"/>
        </a:buClr>
        <a:buFont typeface="Arial Unicode MS" charset="0"/>
        <a:buChar char="▶"/>
        <a:defRPr sz="2000" kern="1200">
          <a:solidFill>
            <a:schemeClr val="tx1"/>
          </a:solidFill>
          <a:latin typeface="Arial"/>
          <a:ea typeface="Arial"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385B5-A094-4A0C-BCC4-C09E3FBFB83F}"/>
              </a:ext>
            </a:extLst>
          </p:cNvPr>
          <p:cNvSpPr>
            <a:spLocks noGrp="1"/>
          </p:cNvSpPr>
          <p:nvPr>
            <p:ph type="title"/>
          </p:nvPr>
        </p:nvSpPr>
        <p:spPr>
          <a:xfrm>
            <a:off x="457200" y="274639"/>
            <a:ext cx="8229600" cy="400276"/>
          </a:xfrm>
        </p:spPr>
        <p:txBody>
          <a:bodyPr/>
          <a:lstStyle/>
          <a:p>
            <a:r>
              <a:rPr lang="en-US" sz="3600"/>
              <a:t>Task</a:t>
            </a:r>
            <a:endParaRPr lang="en-ID" sz="3600"/>
          </a:p>
        </p:txBody>
      </p:sp>
      <p:sp>
        <p:nvSpPr>
          <p:cNvPr id="3" name="Content Placeholder 2">
            <a:extLst>
              <a:ext uri="{FF2B5EF4-FFF2-40B4-BE49-F238E27FC236}">
                <a16:creationId xmlns:a16="http://schemas.microsoft.com/office/drawing/2014/main" id="{E3F45E57-1E81-4A39-8C07-783E9A0C9D45}"/>
              </a:ext>
            </a:extLst>
          </p:cNvPr>
          <p:cNvSpPr>
            <a:spLocks noGrp="1"/>
          </p:cNvSpPr>
          <p:nvPr>
            <p:ph idx="1"/>
          </p:nvPr>
        </p:nvSpPr>
        <p:spPr>
          <a:xfrm>
            <a:off x="239486" y="789317"/>
            <a:ext cx="8229600" cy="5927169"/>
          </a:xfrm>
        </p:spPr>
        <p:txBody>
          <a:bodyPr/>
          <a:lstStyle/>
          <a:p>
            <a:pPr marL="284163" indent="-284163">
              <a:buClrTx/>
              <a:buFont typeface="+mj-lt"/>
              <a:buAutoNum type="arabicPeriod"/>
            </a:pPr>
            <a:r>
              <a:rPr lang="en-US" sz="1600"/>
              <a:t>As purchasing agent for Eynan Enterprises in Richmond, Virginia, you ask your buyer to provide you with a ranking of “excellent,” “good,” “fair,” or “poor” for a variety of characteristics for two potential vendors. You suggest that the “Products” total be weighted 40% and the other three categories totals be weighted 20% each. The buyer has returned the rankings shown in Table</a:t>
            </a:r>
            <a:endParaRPr lang="en-US" sz="2400"/>
          </a:p>
          <a:p>
            <a:pPr marL="284163" indent="-284163">
              <a:buClrTx/>
              <a:buFont typeface="+mj-lt"/>
              <a:buAutoNum type="arabicPeriod"/>
            </a:pPr>
            <a:endParaRPr lang="en-US" sz="1050"/>
          </a:p>
          <a:p>
            <a:pPr marL="0" indent="0">
              <a:buClrTx/>
              <a:buNone/>
            </a:pPr>
            <a:endParaRPr lang="en-US" sz="1050"/>
          </a:p>
          <a:p>
            <a:pPr marL="0" indent="0">
              <a:buClrTx/>
              <a:buNone/>
            </a:pPr>
            <a:endParaRPr lang="en-US" sz="1050"/>
          </a:p>
          <a:p>
            <a:pPr marL="233363" indent="0">
              <a:buClrTx/>
              <a:buNone/>
            </a:pPr>
            <a:endParaRPr lang="en-US" sz="2000"/>
          </a:p>
          <a:p>
            <a:pPr marL="233363" indent="0">
              <a:buClrTx/>
              <a:buNone/>
            </a:pPr>
            <a:endParaRPr lang="en-US" sz="2000"/>
          </a:p>
          <a:p>
            <a:pPr marL="233363" indent="0">
              <a:buClrTx/>
              <a:buNone/>
            </a:pPr>
            <a:endParaRPr lang="en-US" sz="2000"/>
          </a:p>
          <a:p>
            <a:pPr marL="233363" indent="0">
              <a:buClrTx/>
              <a:buNone/>
            </a:pPr>
            <a:endParaRPr lang="en-US" sz="2000"/>
          </a:p>
          <a:p>
            <a:pPr marL="233363" indent="0">
              <a:buClrTx/>
              <a:buNone/>
            </a:pPr>
            <a:endParaRPr lang="en-US" sz="2000"/>
          </a:p>
          <a:p>
            <a:pPr marL="233363" indent="0">
              <a:buClrTx/>
              <a:buNone/>
            </a:pPr>
            <a:endParaRPr lang="en-US" sz="1200"/>
          </a:p>
          <a:p>
            <a:pPr marL="576263" indent="-228600">
              <a:spcAft>
                <a:spcPts val="0"/>
              </a:spcAft>
              <a:buClrTx/>
              <a:buFont typeface="+mj-lt"/>
              <a:buAutoNum type="alphaLcPeriod"/>
            </a:pPr>
            <a:r>
              <a:rPr lang="en-US" sz="1600"/>
              <a:t>Which of the two vendors would you select?</a:t>
            </a:r>
          </a:p>
          <a:p>
            <a:pPr marL="576263" indent="-228600">
              <a:buClrTx/>
              <a:buFont typeface="+mj-lt"/>
              <a:buAutoNum type="alphaLcPeriod"/>
            </a:pPr>
            <a:r>
              <a:rPr lang="en-US" sz="1600"/>
              <a:t>Using the data in Problem S11.10, assume that both Donna, Inc. and Kay Corp. are able to move all their “poor” ratings to “fair.” How would you then rank the two firms?</a:t>
            </a:r>
            <a:endParaRPr lang="en-US" sz="2000"/>
          </a:p>
          <a:p>
            <a:pPr marL="400050" lvl="1" indent="0">
              <a:spcAft>
                <a:spcPts val="0"/>
              </a:spcAft>
              <a:buClrTx/>
              <a:buNone/>
            </a:pPr>
            <a:r>
              <a:rPr lang="en-US" sz="2000"/>
              <a:t> </a:t>
            </a:r>
            <a:endParaRPr lang="en-US" sz="1600"/>
          </a:p>
        </p:txBody>
      </p:sp>
      <p:pic>
        <p:nvPicPr>
          <p:cNvPr id="6" name="Picture 5">
            <a:extLst>
              <a:ext uri="{FF2B5EF4-FFF2-40B4-BE49-F238E27FC236}">
                <a16:creationId xmlns:a16="http://schemas.microsoft.com/office/drawing/2014/main" id="{5E6F0AE8-3AFB-4CEE-B9ED-E50E11516F76}"/>
              </a:ext>
            </a:extLst>
          </p:cNvPr>
          <p:cNvPicPr>
            <a:picLocks noChangeAspect="1"/>
          </p:cNvPicPr>
          <p:nvPr/>
        </p:nvPicPr>
        <p:blipFill>
          <a:blip r:embed="rId2"/>
          <a:stretch>
            <a:fillRect/>
          </a:stretch>
        </p:blipFill>
        <p:spPr>
          <a:xfrm>
            <a:off x="1762124" y="2026784"/>
            <a:ext cx="6031355" cy="3220130"/>
          </a:xfrm>
          <a:prstGeom prst="rect">
            <a:avLst/>
          </a:prstGeom>
        </p:spPr>
      </p:pic>
    </p:spTree>
    <p:extLst>
      <p:ext uri="{BB962C8B-B14F-4D97-AF65-F5344CB8AC3E}">
        <p14:creationId xmlns:p14="http://schemas.microsoft.com/office/powerpoint/2010/main" val="1254175568"/>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Office Theme">
  <a:themeElements>
    <a:clrScheme name="HR11">
      <a:dk1>
        <a:srgbClr val="000000"/>
      </a:dk1>
      <a:lt1>
        <a:srgbClr val="FFFFFF"/>
      </a:lt1>
      <a:dk2>
        <a:srgbClr val="255898"/>
      </a:dk2>
      <a:lt2>
        <a:srgbClr val="FFFCF2"/>
      </a:lt2>
      <a:accent1>
        <a:srgbClr val="D33320"/>
      </a:accent1>
      <a:accent2>
        <a:srgbClr val="9FACC7"/>
      </a:accent2>
      <a:accent3>
        <a:srgbClr val="F7D7AC"/>
      </a:accent3>
      <a:accent4>
        <a:srgbClr val="BDD6AE"/>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1618</TotalTime>
  <Words>130</Words>
  <Application>Microsoft Office PowerPoint</Application>
  <PresentationFormat>On-screen Show (4:3)</PresentationFormat>
  <Paragraphs>14</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Arial Unicode MS</vt:lpstr>
      <vt:lpstr>Calibri</vt:lpstr>
      <vt:lpstr>Office Theme</vt:lpstr>
      <vt:lpstr>Task</vt:lpstr>
    </vt:vector>
  </TitlesOfParts>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Heizer/Render 12e</dc:title>
  <dc:subject>Chapter 3 - Project Management</dc:subject>
  <dc:creator>Jeff Heyl</dc:creator>
  <cp:lastModifiedBy>deni</cp:lastModifiedBy>
  <cp:revision>218</cp:revision>
  <dcterms:created xsi:type="dcterms:W3CDTF">2012-09-28T10:33:31Z</dcterms:created>
  <dcterms:modified xsi:type="dcterms:W3CDTF">2021-03-02T03:56:21Z</dcterms:modified>
</cp:coreProperties>
</file>