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41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29" clrIdx="0"/>
  <p:cmAuthor id="2" name="Owner" initials="O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7907" autoAdjust="0"/>
  </p:normalViewPr>
  <p:slideViewPr>
    <p:cSldViewPr snapToGrid="0" snapToObjects="1">
      <p:cViewPr varScale="1">
        <p:scale>
          <a:sx n="88" d="100"/>
          <a:sy n="88" d="100"/>
        </p:scale>
        <p:origin x="354" y="78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3/2/2021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110BCBE-1438-7F48-BB47-BA1F78811996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408A058-3B46-274D-97D4-88B83F07514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D5F6244-AF47-634E-8DBF-AF0C536FC874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85B5-A094-4A0C-BCC4-C09E3FBF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00276"/>
          </a:xfrm>
        </p:spPr>
        <p:txBody>
          <a:bodyPr/>
          <a:lstStyle/>
          <a:p>
            <a:r>
              <a:rPr lang="en-US" sz="3600"/>
              <a:t>Task</a:t>
            </a:r>
            <a:endParaRPr lang="en-ID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5E57-1E81-4A39-8C07-783E9A0C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789317"/>
            <a:ext cx="8229600" cy="5927169"/>
          </a:xfrm>
        </p:spPr>
        <p:txBody>
          <a:bodyPr/>
          <a:lstStyle/>
          <a:p>
            <a:pPr marL="284163" indent="-284163">
              <a:spcAft>
                <a:spcPts val="0"/>
              </a:spcAft>
              <a:buClrTx/>
              <a:buFont typeface="+mj-lt"/>
              <a:buAutoNum type="arabicPeriod"/>
            </a:pPr>
            <a:r>
              <a:rPr lang="en-US" sz="1600"/>
              <a:t>Virginia College promotes a wide variety of executivetraining courses for firms in the Arlington, Virginia, region. Director Wendy Tate believes that individually written letters add a personal touch to marketing. To prepare letters for mailing, she conducts a time study of her secretaries. On the basis of the observations shown in the following table, she wishes to develop a time standard for the whole job.</a:t>
            </a:r>
          </a:p>
          <a:p>
            <a:pPr marL="282575" indent="0">
              <a:buClrTx/>
              <a:buNone/>
            </a:pPr>
            <a:r>
              <a:rPr lang="en-US" sz="1600"/>
              <a:t>The college uses a total allowance factor of 12%. Tate decides to delete all unusual observations from the time study</a:t>
            </a:r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1200"/>
          </a:p>
          <a:p>
            <a:pPr marL="347663" indent="0">
              <a:spcAft>
                <a:spcPts val="0"/>
              </a:spcAft>
              <a:buClrTx/>
              <a:buNone/>
            </a:pPr>
            <a:r>
              <a:rPr lang="en-US" sz="1800"/>
              <a:t>What is the standard time? </a:t>
            </a:r>
          </a:p>
          <a:p>
            <a:pPr marL="400050" lvl="1" indent="0">
              <a:spcAft>
                <a:spcPts val="0"/>
              </a:spcAft>
              <a:buClrTx/>
              <a:buNone/>
            </a:pPr>
            <a:r>
              <a:rPr lang="en-US" sz="2000"/>
              <a:t> </a:t>
            </a:r>
            <a:endParaRPr lang="en-US" sz="16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B1122D-979F-4F16-BA19-B59C46FDB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596" y="2739117"/>
            <a:ext cx="6347797" cy="208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755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102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Office Theme</vt:lpstr>
      <vt:lpstr>Task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3 - Project Management</dc:subject>
  <dc:creator>Jeff Heyl</dc:creator>
  <cp:lastModifiedBy>deni</cp:lastModifiedBy>
  <cp:revision>219</cp:revision>
  <dcterms:created xsi:type="dcterms:W3CDTF">2012-09-28T10:33:31Z</dcterms:created>
  <dcterms:modified xsi:type="dcterms:W3CDTF">2021-03-02T04:13:56Z</dcterms:modified>
</cp:coreProperties>
</file>