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4"/>
  </p:notesMasterIdLst>
  <p:sldIdLst>
    <p:sldId id="256" r:id="rId2"/>
    <p:sldId id="257" r:id="rId3"/>
    <p:sldId id="258" r:id="rId4"/>
    <p:sldId id="259" r:id="rId5"/>
    <p:sldId id="260" r:id="rId6"/>
    <p:sldId id="261" r:id="rId7"/>
    <p:sldId id="264" r:id="rId8"/>
    <p:sldId id="265" r:id="rId9"/>
    <p:sldId id="266" r:id="rId10"/>
    <p:sldId id="302" r:id="rId11"/>
    <p:sldId id="303" r:id="rId12"/>
    <p:sldId id="304" r:id="rId13"/>
    <p:sldId id="305" r:id="rId14"/>
    <p:sldId id="306" r:id="rId15"/>
    <p:sldId id="307" r:id="rId16"/>
    <p:sldId id="308" r:id="rId17"/>
    <p:sldId id="309" r:id="rId18"/>
    <p:sldId id="310" r:id="rId19"/>
    <p:sldId id="311" r:id="rId20"/>
    <p:sldId id="301" r:id="rId21"/>
    <p:sldId id="312" r:id="rId22"/>
    <p:sldId id="313" r:id="rId23"/>
  </p:sldIdLst>
  <p:sldSz cx="9144000" cy="6858000" type="screen4x3"/>
  <p:notesSz cx="6858000" cy="9144000"/>
  <p:embeddedFontLst>
    <p:embeddedFont>
      <p:font typeface="Book Antiqua" panose="02040602050305030304" pitchFamily="18" charset="0"/>
      <p:regular r:id="rId25"/>
      <p:bold r:id="rId26"/>
      <p:italic r:id="rId27"/>
      <p:boldItalic r:id="rId28"/>
    </p:embeddedFont>
    <p:embeddedFont>
      <p:font typeface="Noto Sans Symbols" panose="020B0604020202020204" charset="0"/>
      <p:regular r:id="rId29"/>
    </p:embeddedFont>
    <p:embeddedFont>
      <p:font typeface="Poppins" panose="020B0604020202020204" charset="0"/>
      <p:regular r:id="rId30"/>
      <p:bold r:id="rId31"/>
      <p:italic r:id="rId32"/>
      <p:boldItalic r:id="rId33"/>
    </p:embeddedFont>
    <p:embeddedFont>
      <p:font typeface="Sylfaen" panose="010A0502050306030303" pitchFamily="18" charset="0"/>
      <p:regular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792">
          <p15:clr>
            <a:srgbClr val="000000"/>
          </p15:clr>
        </p15:guide>
        <p15:guide id="2" pos="504">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2" y="126"/>
      </p:cViewPr>
      <p:guideLst>
        <p:guide orient="horz" pos="792"/>
        <p:guide pos="5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font" Target="fonts/font9.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font" Target="fonts/font8.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font" Target="fonts/font6.fntdata"/><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1pPr>
            <a:lvl2pPr marL="914400" marR="0" lvl="1"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2pPr>
            <a:lvl3pPr marL="1371600" marR="0" lvl="2"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3pPr>
            <a:lvl4pPr marL="1828800" marR="0" lvl="3"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4pPr>
            <a:lvl5pPr marL="2286000" marR="0" lvl="4"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4" name="Google Shape;4;n"/>
          <p:cNvSpPr>
            <a:spLocks noGrp="1" noRot="1" noChangeAspect="1"/>
          </p:cNvSpPr>
          <p:nvPr>
            <p:ph type="sldImg" idx="2"/>
          </p:nvPr>
        </p:nvSpPr>
        <p:spPr>
          <a:xfrm>
            <a:off x="1149350" y="692150"/>
            <a:ext cx="4559300" cy="341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00"/>
            <a:headEnd type="none" w="sm" len="sm"/>
            <a:tailEnd type="none" w="sm" len="sm"/>
          </a:ln>
        </p:spPr>
      </p:sp>
      <p:sp>
        <p:nvSpPr>
          <p:cNvPr id="5" name="Google Shape;5;n"/>
          <p:cNvSpPr/>
          <p:nvPr/>
        </p:nvSpPr>
        <p:spPr>
          <a:xfrm>
            <a:off x="6381750" y="8750300"/>
            <a:ext cx="406400" cy="301625"/>
          </a:xfrm>
          <a:prstGeom prst="rect">
            <a:avLst/>
          </a:prstGeom>
          <a:noFill/>
          <a:ln>
            <a:noFill/>
          </a:ln>
        </p:spPr>
        <p:txBody>
          <a:bodyPr spcFirstLastPara="1" wrap="square" lIns="90475" tIns="44450" rIns="90475" bIns="44450" anchor="ctr" anchorCtr="0">
            <a:noAutofit/>
          </a:bodyPr>
          <a:lstStyle/>
          <a:p>
            <a:pPr marL="0" marR="0" lvl="0" indent="0" algn="r" rtl="0">
              <a:spcBef>
                <a:spcPts val="0"/>
              </a:spcBef>
              <a:spcAft>
                <a:spcPts val="0"/>
              </a:spcAft>
              <a:buNone/>
            </a:pPr>
            <a:fld id="{00000000-1234-1234-1234-123412341234}" type="slidenum">
              <a:rPr lang="en-US" sz="1400" b="0" i="0" u="none" strike="noStrike" cap="none">
                <a:solidFill>
                  <a:schemeClr val="dk1"/>
                </a:solidFill>
                <a:latin typeface="Book Antiqua"/>
                <a:ea typeface="Book Antiqua"/>
                <a:cs typeface="Book Antiqua"/>
                <a:sym typeface="Book Antiqua"/>
              </a:rPr>
              <a:t>‹#›</a:t>
            </a:fld>
            <a:endParaRPr sz="1400" b="0" i="0" u="none" strike="noStrike" cap="none">
              <a:solidFill>
                <a:schemeClr val="dk1"/>
              </a:solidFill>
              <a:latin typeface="Book Antiqua"/>
              <a:ea typeface="Book Antiqua"/>
              <a:cs typeface="Book Antiqua"/>
              <a:sym typeface="Book Antiqua"/>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0" name="Google Shape;60;p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5" name="Google Shape;165;p1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74594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5" name="Google Shape;165;p1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603459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5" name="Google Shape;165;p1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86113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5" name="Google Shape;165;p1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0167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5" name="Google Shape;165;p1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808442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5" name="Google Shape;165;p1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865307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5" name="Google Shape;165;p1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637315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5" name="Google Shape;165;p1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572850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5" name="Google Shape;165;p1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670795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5" name="Google Shape;165;p1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05595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6" name="Google Shape;86;p2: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p4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00" name="Google Shape;400;p46: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p4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00" name="Google Shape;400;p46: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extLst>
      <p:ext uri="{BB962C8B-B14F-4D97-AF65-F5344CB8AC3E}">
        <p14:creationId xmlns:p14="http://schemas.microsoft.com/office/powerpoint/2010/main" val="9290288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p4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00" name="Google Shape;400;p46: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extLst>
      <p:ext uri="{BB962C8B-B14F-4D97-AF65-F5344CB8AC3E}">
        <p14:creationId xmlns:p14="http://schemas.microsoft.com/office/powerpoint/2010/main" val="320731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2" name="Google Shape;92;p3: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4: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8" name="Google Shape;98;p4: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4" name="Google Shape;104;p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0" name="Google Shape;110;p6: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9: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51" name="Google Shape;151;p9: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58" name="Google Shape;158;p10: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5" name="Google Shape;165;p1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2"/>
        <p:cNvGrpSpPr/>
        <p:nvPr/>
      </p:nvGrpSpPr>
      <p:grpSpPr>
        <a:xfrm>
          <a:off x="0" y="0"/>
          <a:ext cx="0" cy="0"/>
          <a:chOff x="0" y="0"/>
          <a:chExt cx="0" cy="0"/>
        </a:xfrm>
      </p:grpSpPr>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2"/>
        <p:cNvGrpSpPr/>
        <p:nvPr/>
      </p:nvGrpSpPr>
      <p:grpSpPr>
        <a:xfrm>
          <a:off x="0" y="0"/>
          <a:ext cx="0" cy="0"/>
          <a:chOff x="0" y="0"/>
          <a:chExt cx="0" cy="0"/>
        </a:xfrm>
      </p:grpSpPr>
      <p:sp>
        <p:nvSpPr>
          <p:cNvPr id="53" name="Google Shape;53;p11"/>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4" name="Google Shape;54;p11"/>
          <p:cNvSpPr txBox="1">
            <a:spLocks noGrp="1"/>
          </p:cNvSpPr>
          <p:nvPr>
            <p:ph type="body" idx="1"/>
          </p:nvPr>
        </p:nvSpPr>
        <p:spPr>
          <a:xfrm rot="5400000">
            <a:off x="2309019" y="-516731"/>
            <a:ext cx="4643438" cy="7886700"/>
          </a:xfrm>
          <a:prstGeom prst="rect">
            <a:avLst/>
          </a:prstGeom>
          <a:noFill/>
          <a:ln>
            <a:noFill/>
          </a:ln>
        </p:spPr>
        <p:txBody>
          <a:bodyPr spcFirstLastPara="1" wrap="square" lIns="90475" tIns="44450" rIns="90475" bIns="44450" anchor="t" anchorCtr="0">
            <a:noAutofit/>
          </a:bodyPr>
          <a:lstStyle>
            <a:lvl1pPr marL="457200" lvl="0" indent="-314325" algn="l">
              <a:spcBef>
                <a:spcPts val="360"/>
              </a:spcBef>
              <a:spcAft>
                <a:spcPts val="0"/>
              </a:spcAft>
              <a:buSzPts val="1350"/>
              <a:buChar char="●"/>
              <a:defRPr/>
            </a:lvl1pPr>
            <a:lvl2pPr marL="914400" lvl="1" indent="-371475" algn="l">
              <a:spcBef>
                <a:spcPts val="360"/>
              </a:spcBef>
              <a:spcAft>
                <a:spcPts val="0"/>
              </a:spcAft>
              <a:buSzPts val="225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5"/>
        <p:cNvGrpSpPr/>
        <p:nvPr/>
      </p:nvGrpSpPr>
      <p:grpSpPr>
        <a:xfrm>
          <a:off x="0" y="0"/>
          <a:ext cx="0" cy="0"/>
          <a:chOff x="0" y="0"/>
          <a:chExt cx="0" cy="0"/>
        </a:xfrm>
      </p:grpSpPr>
      <p:sp>
        <p:nvSpPr>
          <p:cNvPr id="56" name="Google Shape;56;p12"/>
          <p:cNvSpPr txBox="1">
            <a:spLocks noGrp="1"/>
          </p:cNvSpPr>
          <p:nvPr>
            <p:ph type="title"/>
          </p:nvPr>
        </p:nvSpPr>
        <p:spPr>
          <a:xfrm rot="5400000">
            <a:off x="4740276" y="1914526"/>
            <a:ext cx="5695950" cy="1971675"/>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7" name="Google Shape;57;p12"/>
          <p:cNvSpPr txBox="1">
            <a:spLocks noGrp="1"/>
          </p:cNvSpPr>
          <p:nvPr>
            <p:ph type="body" idx="1"/>
          </p:nvPr>
        </p:nvSpPr>
        <p:spPr>
          <a:xfrm rot="5400000">
            <a:off x="719931" y="18257"/>
            <a:ext cx="5695950" cy="5764213"/>
          </a:xfrm>
          <a:prstGeom prst="rect">
            <a:avLst/>
          </a:prstGeom>
          <a:noFill/>
          <a:ln>
            <a:noFill/>
          </a:ln>
        </p:spPr>
        <p:txBody>
          <a:bodyPr spcFirstLastPara="1" wrap="square" lIns="90475" tIns="44450" rIns="90475" bIns="44450" anchor="t" anchorCtr="0">
            <a:noAutofit/>
          </a:bodyPr>
          <a:lstStyle>
            <a:lvl1pPr marL="457200" lvl="0" indent="-314325" algn="l">
              <a:spcBef>
                <a:spcPts val="360"/>
              </a:spcBef>
              <a:spcAft>
                <a:spcPts val="0"/>
              </a:spcAft>
              <a:buSzPts val="1350"/>
              <a:buChar char="●"/>
              <a:defRPr/>
            </a:lvl1pPr>
            <a:lvl2pPr marL="914400" lvl="1" indent="-371475" algn="l">
              <a:spcBef>
                <a:spcPts val="360"/>
              </a:spcBef>
              <a:spcAft>
                <a:spcPts val="0"/>
              </a:spcAft>
              <a:buSzPts val="225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3"/>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 name="Google Shape;25;p3"/>
          <p:cNvSpPr txBox="1">
            <a:spLocks noGrp="1"/>
          </p:cNvSpPr>
          <p:nvPr>
            <p:ph type="body" idx="1"/>
          </p:nvPr>
        </p:nvSpPr>
        <p:spPr>
          <a:xfrm>
            <a:off x="687388" y="1104900"/>
            <a:ext cx="7886700" cy="4643438"/>
          </a:xfrm>
          <a:prstGeom prst="rect">
            <a:avLst/>
          </a:prstGeom>
          <a:noFill/>
          <a:ln>
            <a:noFill/>
          </a:ln>
        </p:spPr>
        <p:txBody>
          <a:bodyPr spcFirstLastPara="1" wrap="square" lIns="90475" tIns="44450" rIns="90475" bIns="44450" anchor="t" anchorCtr="0">
            <a:noAutofit/>
          </a:bodyPr>
          <a:lstStyle>
            <a:lvl1pPr marL="457200" lvl="0" indent="-314325" algn="l">
              <a:spcBef>
                <a:spcPts val="360"/>
              </a:spcBef>
              <a:spcAft>
                <a:spcPts val="0"/>
              </a:spcAft>
              <a:buSzPts val="1350"/>
              <a:buChar char="●"/>
              <a:defRPr/>
            </a:lvl1pPr>
            <a:lvl2pPr marL="914400" lvl="1" indent="-371475" algn="l">
              <a:spcBef>
                <a:spcPts val="360"/>
              </a:spcBef>
              <a:spcAft>
                <a:spcPts val="0"/>
              </a:spcAft>
              <a:buSzPts val="225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6"/>
        <p:cNvGrpSpPr/>
        <p:nvPr/>
      </p:nvGrpSpPr>
      <p:grpSpPr>
        <a:xfrm>
          <a:off x="0" y="0"/>
          <a:ext cx="0" cy="0"/>
          <a:chOff x="0" y="0"/>
          <a:chExt cx="0" cy="0"/>
        </a:xfrm>
      </p:grpSpPr>
      <p:sp>
        <p:nvSpPr>
          <p:cNvPr id="27" name="Google Shape;27;p4"/>
          <p:cNvSpPr txBox="1">
            <a:spLocks noGrp="1"/>
          </p:cNvSpPr>
          <p:nvPr>
            <p:ph type="ctrTitle"/>
          </p:nvPr>
        </p:nvSpPr>
        <p:spPr>
          <a:xfrm>
            <a:off x="685800" y="2130425"/>
            <a:ext cx="7772400" cy="1470025"/>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8" name="Google Shape;28;p4"/>
          <p:cNvSpPr txBox="1">
            <a:spLocks noGrp="1"/>
          </p:cNvSpPr>
          <p:nvPr>
            <p:ph type="subTitle" idx="1"/>
          </p:nvPr>
        </p:nvSpPr>
        <p:spPr>
          <a:xfrm>
            <a:off x="1371600" y="3886200"/>
            <a:ext cx="6400800" cy="1752600"/>
          </a:xfrm>
          <a:prstGeom prst="rect">
            <a:avLst/>
          </a:prstGeom>
          <a:noFill/>
          <a:ln>
            <a:noFill/>
          </a:ln>
        </p:spPr>
        <p:txBody>
          <a:bodyPr spcFirstLastPara="1" wrap="square" lIns="90475" tIns="44450" rIns="90475" bIns="44450" anchor="t" anchorCtr="0">
            <a:noAutofit/>
          </a:bodyPr>
          <a:lstStyle>
            <a:lvl1pPr lvl="0" algn="ctr">
              <a:spcBef>
                <a:spcPts val="480"/>
              </a:spcBef>
              <a:spcAft>
                <a:spcPts val="0"/>
              </a:spcAft>
              <a:buSzPts val="1800"/>
              <a:buNone/>
              <a:defRPr/>
            </a:lvl1pPr>
            <a:lvl2pPr lvl="1" algn="ctr">
              <a:spcBef>
                <a:spcPts val="480"/>
              </a:spcBef>
              <a:spcAft>
                <a:spcPts val="0"/>
              </a:spcAft>
              <a:buSzPts val="3000"/>
              <a:buFont typeface="Book Antiqua"/>
              <a:buNone/>
              <a:defRPr/>
            </a:lvl2pPr>
            <a:lvl3pPr lvl="2" algn="ctr">
              <a:spcBef>
                <a:spcPts val="480"/>
              </a:spcBef>
              <a:spcAft>
                <a:spcPts val="0"/>
              </a:spcAft>
              <a:buSzPts val="2400"/>
              <a:buFont typeface="Book Antiqua"/>
              <a:buNone/>
              <a:defRPr/>
            </a:lvl3pPr>
            <a:lvl4pPr lvl="3" algn="ctr">
              <a:spcBef>
                <a:spcPts val="400"/>
              </a:spcBef>
              <a:spcAft>
                <a:spcPts val="0"/>
              </a:spcAft>
              <a:buClr>
                <a:schemeClr val="lt1"/>
              </a:buClr>
              <a:buSzPts val="2000"/>
              <a:buFont typeface="Times New Roman"/>
              <a:buNone/>
              <a:defRPr/>
            </a:lvl4pPr>
            <a:lvl5pPr lvl="4" algn="ctr">
              <a:spcBef>
                <a:spcPts val="400"/>
              </a:spcBef>
              <a:spcAft>
                <a:spcPts val="0"/>
              </a:spcAft>
              <a:buClr>
                <a:schemeClr val="lt1"/>
              </a:buClr>
              <a:buSzPts val="2000"/>
              <a:buFont typeface="Times New Roman"/>
              <a:buNone/>
              <a:defRPr/>
            </a:lvl5pPr>
            <a:lvl6pPr lvl="5" algn="ctr">
              <a:spcBef>
                <a:spcPts val="400"/>
              </a:spcBef>
              <a:spcAft>
                <a:spcPts val="0"/>
              </a:spcAft>
              <a:buClr>
                <a:schemeClr val="lt1"/>
              </a:buClr>
              <a:buSzPts val="2000"/>
              <a:buFont typeface="Times New Roman"/>
              <a:buNone/>
              <a:defRPr/>
            </a:lvl6pPr>
            <a:lvl7pPr lvl="6" algn="ctr">
              <a:spcBef>
                <a:spcPts val="400"/>
              </a:spcBef>
              <a:spcAft>
                <a:spcPts val="0"/>
              </a:spcAft>
              <a:buClr>
                <a:schemeClr val="lt1"/>
              </a:buClr>
              <a:buSzPts val="2000"/>
              <a:buFont typeface="Times New Roman"/>
              <a:buNone/>
              <a:defRPr/>
            </a:lvl7pPr>
            <a:lvl8pPr lvl="7" algn="ctr">
              <a:spcBef>
                <a:spcPts val="400"/>
              </a:spcBef>
              <a:spcAft>
                <a:spcPts val="0"/>
              </a:spcAft>
              <a:buClr>
                <a:schemeClr val="lt1"/>
              </a:buClr>
              <a:buSzPts val="2000"/>
              <a:buFont typeface="Times New Roman"/>
              <a:buNone/>
              <a:defRPr/>
            </a:lvl8pPr>
            <a:lvl9pPr lvl="8" algn="ctr">
              <a:spcBef>
                <a:spcPts val="400"/>
              </a:spcBef>
              <a:spcAft>
                <a:spcPts val="0"/>
              </a:spcAft>
              <a:buClr>
                <a:schemeClr val="lt1"/>
              </a:buClr>
              <a:buSzPts val="2000"/>
              <a:buFont typeface="Times New Roman"/>
              <a:buNone/>
              <a:defRPr/>
            </a:lvl9pPr>
          </a:lstStyle>
          <a:p>
            <a:endParaRPr/>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722313" y="4406900"/>
            <a:ext cx="7772400" cy="1362075"/>
          </a:xfrm>
          <a:prstGeom prst="rect">
            <a:avLst/>
          </a:prstGeom>
          <a:noFill/>
          <a:ln>
            <a:noFill/>
          </a:ln>
        </p:spPr>
        <p:txBody>
          <a:bodyPr spcFirstLastPara="1" wrap="square" lIns="90475" tIns="44450" rIns="90475" bIns="4445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722313" y="2906713"/>
            <a:ext cx="7772400" cy="1500187"/>
          </a:xfrm>
          <a:prstGeom prst="rect">
            <a:avLst/>
          </a:prstGeom>
          <a:noFill/>
          <a:ln>
            <a:noFill/>
          </a:ln>
        </p:spPr>
        <p:txBody>
          <a:bodyPr spcFirstLastPara="1" wrap="square" lIns="90475" tIns="44450" rIns="90475" bIns="44450" anchor="b" anchorCtr="0">
            <a:noAutofit/>
          </a:bodyPr>
          <a:lstStyle>
            <a:lvl1pPr marL="457200" lvl="0" indent="-228600" algn="l">
              <a:spcBef>
                <a:spcPts val="400"/>
              </a:spcBef>
              <a:spcAft>
                <a:spcPts val="0"/>
              </a:spcAft>
              <a:buSzPts val="1500"/>
              <a:buNone/>
              <a:defRPr sz="2000"/>
            </a:lvl1pPr>
            <a:lvl2pPr marL="914400" lvl="1" indent="-228600" algn="l">
              <a:spcBef>
                <a:spcPts val="360"/>
              </a:spcBef>
              <a:spcAft>
                <a:spcPts val="0"/>
              </a:spcAft>
              <a:buSzPts val="2250"/>
              <a:buFont typeface="Book Antiqua"/>
              <a:buNone/>
              <a:defRPr sz="1800"/>
            </a:lvl2pPr>
            <a:lvl3pPr marL="1371600" lvl="2" indent="-228600" algn="l">
              <a:spcBef>
                <a:spcPts val="320"/>
              </a:spcBef>
              <a:spcAft>
                <a:spcPts val="0"/>
              </a:spcAft>
              <a:buSzPts val="1600"/>
              <a:buFont typeface="Book Antiqua"/>
              <a:buNone/>
              <a:defRPr sz="1600"/>
            </a:lvl3pPr>
            <a:lvl4pPr marL="1828800" lvl="3" indent="-228600" algn="l">
              <a:spcBef>
                <a:spcPts val="280"/>
              </a:spcBef>
              <a:spcAft>
                <a:spcPts val="0"/>
              </a:spcAft>
              <a:buClr>
                <a:schemeClr val="lt1"/>
              </a:buClr>
              <a:buSzPts val="1400"/>
              <a:buFont typeface="Times New Roman"/>
              <a:buNone/>
              <a:defRPr sz="1400"/>
            </a:lvl4pPr>
            <a:lvl5pPr marL="2286000" lvl="4" indent="-228600" algn="l">
              <a:spcBef>
                <a:spcPts val="280"/>
              </a:spcBef>
              <a:spcAft>
                <a:spcPts val="0"/>
              </a:spcAft>
              <a:buClr>
                <a:schemeClr val="lt1"/>
              </a:buClr>
              <a:buSzPts val="1400"/>
              <a:buFont typeface="Times New Roman"/>
              <a:buNone/>
              <a:defRPr sz="1400"/>
            </a:lvl5pPr>
            <a:lvl6pPr marL="2743200" lvl="5" indent="-228600" algn="l">
              <a:spcBef>
                <a:spcPts val="280"/>
              </a:spcBef>
              <a:spcAft>
                <a:spcPts val="0"/>
              </a:spcAft>
              <a:buClr>
                <a:schemeClr val="lt1"/>
              </a:buClr>
              <a:buSzPts val="1400"/>
              <a:buFont typeface="Times New Roman"/>
              <a:buNone/>
              <a:defRPr sz="1400"/>
            </a:lvl6pPr>
            <a:lvl7pPr marL="3200400" lvl="6" indent="-228600" algn="l">
              <a:spcBef>
                <a:spcPts val="280"/>
              </a:spcBef>
              <a:spcAft>
                <a:spcPts val="0"/>
              </a:spcAft>
              <a:buClr>
                <a:schemeClr val="lt1"/>
              </a:buClr>
              <a:buSzPts val="1400"/>
              <a:buFont typeface="Times New Roman"/>
              <a:buNone/>
              <a:defRPr sz="1400"/>
            </a:lvl7pPr>
            <a:lvl8pPr marL="3657600" lvl="7" indent="-228600" algn="l">
              <a:spcBef>
                <a:spcPts val="280"/>
              </a:spcBef>
              <a:spcAft>
                <a:spcPts val="0"/>
              </a:spcAft>
              <a:buClr>
                <a:schemeClr val="lt1"/>
              </a:buClr>
              <a:buSzPts val="1400"/>
              <a:buFont typeface="Times New Roman"/>
              <a:buNone/>
              <a:defRPr sz="1400"/>
            </a:lvl8pPr>
            <a:lvl9pPr marL="4114800" lvl="8" indent="-228600" algn="l">
              <a:spcBef>
                <a:spcPts val="280"/>
              </a:spcBef>
              <a:spcAft>
                <a:spcPts val="0"/>
              </a:spcAft>
              <a:buClr>
                <a:schemeClr val="lt1"/>
              </a:buClr>
              <a:buSzPts val="1400"/>
              <a:buFont typeface="Times New Roman"/>
              <a:buNone/>
              <a:defRPr sz="1400"/>
            </a:lvl9pPr>
          </a:lstStyle>
          <a:p>
            <a:endParaRPr/>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687388" y="1104900"/>
            <a:ext cx="3867150" cy="4643438"/>
          </a:xfrm>
          <a:prstGeom prst="rect">
            <a:avLst/>
          </a:prstGeom>
          <a:noFill/>
          <a:ln>
            <a:noFill/>
          </a:ln>
        </p:spPr>
        <p:txBody>
          <a:bodyPr spcFirstLastPara="1" wrap="square" lIns="90475" tIns="44450" rIns="90475" bIns="44450" anchor="t" anchorCtr="0">
            <a:noAutofit/>
          </a:bodyPr>
          <a:lstStyle>
            <a:lvl1pPr marL="457200" lvl="0" indent="-361950" algn="l">
              <a:spcBef>
                <a:spcPts val="560"/>
              </a:spcBef>
              <a:spcAft>
                <a:spcPts val="0"/>
              </a:spcAft>
              <a:buSzPts val="2100"/>
              <a:buChar char="●"/>
              <a:defRPr sz="2800"/>
            </a:lvl1pPr>
            <a:lvl2pPr marL="914400" lvl="1" indent="-419100" algn="l">
              <a:spcBef>
                <a:spcPts val="480"/>
              </a:spcBef>
              <a:spcAft>
                <a:spcPts val="0"/>
              </a:spcAft>
              <a:buSzPts val="3000"/>
              <a:buFont typeface="Book Antiqua"/>
              <a:buChar char="•"/>
              <a:defRPr sz="2400"/>
            </a:lvl2pPr>
            <a:lvl3pPr marL="1371600" lvl="2" indent="-355600" algn="l">
              <a:spcBef>
                <a:spcPts val="400"/>
              </a:spcBef>
              <a:spcAft>
                <a:spcPts val="0"/>
              </a:spcAft>
              <a:buSzPts val="2000"/>
              <a:buFont typeface="Book Antiqua"/>
              <a:buChar char="•"/>
              <a:defRPr sz="2000"/>
            </a:lvl3pPr>
            <a:lvl4pPr marL="1828800" lvl="3" indent="-342900" algn="l">
              <a:spcBef>
                <a:spcPts val="360"/>
              </a:spcBef>
              <a:spcAft>
                <a:spcPts val="0"/>
              </a:spcAft>
              <a:buClr>
                <a:schemeClr val="lt1"/>
              </a:buClr>
              <a:buSzPts val="1800"/>
              <a:buFont typeface="Times New Roman"/>
              <a:buChar char="–"/>
              <a:defRPr sz="1800"/>
            </a:lvl4pPr>
            <a:lvl5pPr marL="2286000" lvl="4" indent="-342900" algn="l">
              <a:spcBef>
                <a:spcPts val="360"/>
              </a:spcBef>
              <a:spcAft>
                <a:spcPts val="0"/>
              </a:spcAft>
              <a:buClr>
                <a:schemeClr val="lt1"/>
              </a:buClr>
              <a:buSzPts val="1800"/>
              <a:buFont typeface="Times New Roman"/>
              <a:buChar char="»"/>
              <a:defRPr sz="1800"/>
            </a:lvl5pPr>
            <a:lvl6pPr marL="2743200" lvl="5" indent="-342900" algn="l">
              <a:spcBef>
                <a:spcPts val="360"/>
              </a:spcBef>
              <a:spcAft>
                <a:spcPts val="0"/>
              </a:spcAft>
              <a:buClr>
                <a:schemeClr val="lt1"/>
              </a:buClr>
              <a:buSzPts val="1800"/>
              <a:buFont typeface="Times New Roman"/>
              <a:buChar char="»"/>
              <a:defRPr sz="1800"/>
            </a:lvl6pPr>
            <a:lvl7pPr marL="3200400" lvl="6" indent="-342900" algn="l">
              <a:spcBef>
                <a:spcPts val="360"/>
              </a:spcBef>
              <a:spcAft>
                <a:spcPts val="0"/>
              </a:spcAft>
              <a:buClr>
                <a:schemeClr val="lt1"/>
              </a:buClr>
              <a:buSzPts val="1800"/>
              <a:buFont typeface="Times New Roman"/>
              <a:buChar char="»"/>
              <a:defRPr sz="1800"/>
            </a:lvl7pPr>
            <a:lvl8pPr marL="3657600" lvl="7" indent="-342900" algn="l">
              <a:spcBef>
                <a:spcPts val="360"/>
              </a:spcBef>
              <a:spcAft>
                <a:spcPts val="0"/>
              </a:spcAft>
              <a:buClr>
                <a:schemeClr val="lt1"/>
              </a:buClr>
              <a:buSzPts val="1800"/>
              <a:buFont typeface="Times New Roman"/>
              <a:buChar char="»"/>
              <a:defRPr sz="1800"/>
            </a:lvl8pPr>
            <a:lvl9pPr marL="4114800" lvl="8" indent="-342900" algn="l">
              <a:spcBef>
                <a:spcPts val="360"/>
              </a:spcBef>
              <a:spcAft>
                <a:spcPts val="0"/>
              </a:spcAft>
              <a:buClr>
                <a:schemeClr val="lt1"/>
              </a:buClr>
              <a:buSzPts val="1800"/>
              <a:buFont typeface="Times New Roman"/>
              <a:buChar char="»"/>
              <a:defRPr sz="1800"/>
            </a:lvl9pPr>
          </a:lstStyle>
          <a:p>
            <a:endParaRPr/>
          </a:p>
        </p:txBody>
      </p:sp>
      <p:sp>
        <p:nvSpPr>
          <p:cNvPr id="35" name="Google Shape;35;p6"/>
          <p:cNvSpPr txBox="1">
            <a:spLocks noGrp="1"/>
          </p:cNvSpPr>
          <p:nvPr>
            <p:ph type="body" idx="2"/>
          </p:nvPr>
        </p:nvSpPr>
        <p:spPr>
          <a:xfrm>
            <a:off x="4706938" y="1104900"/>
            <a:ext cx="3867150" cy="4643438"/>
          </a:xfrm>
          <a:prstGeom prst="rect">
            <a:avLst/>
          </a:prstGeom>
          <a:noFill/>
          <a:ln>
            <a:noFill/>
          </a:ln>
        </p:spPr>
        <p:txBody>
          <a:bodyPr spcFirstLastPara="1" wrap="square" lIns="90475" tIns="44450" rIns="90475" bIns="44450" anchor="t" anchorCtr="0">
            <a:noAutofit/>
          </a:bodyPr>
          <a:lstStyle>
            <a:lvl1pPr marL="457200" lvl="0" indent="-361950" algn="l">
              <a:spcBef>
                <a:spcPts val="560"/>
              </a:spcBef>
              <a:spcAft>
                <a:spcPts val="0"/>
              </a:spcAft>
              <a:buSzPts val="2100"/>
              <a:buChar char="●"/>
              <a:defRPr sz="2800"/>
            </a:lvl1pPr>
            <a:lvl2pPr marL="914400" lvl="1" indent="-419100" algn="l">
              <a:spcBef>
                <a:spcPts val="480"/>
              </a:spcBef>
              <a:spcAft>
                <a:spcPts val="0"/>
              </a:spcAft>
              <a:buSzPts val="3000"/>
              <a:buFont typeface="Book Antiqua"/>
              <a:buChar char="•"/>
              <a:defRPr sz="2400"/>
            </a:lvl2pPr>
            <a:lvl3pPr marL="1371600" lvl="2" indent="-355600" algn="l">
              <a:spcBef>
                <a:spcPts val="400"/>
              </a:spcBef>
              <a:spcAft>
                <a:spcPts val="0"/>
              </a:spcAft>
              <a:buSzPts val="2000"/>
              <a:buFont typeface="Book Antiqua"/>
              <a:buChar char="•"/>
              <a:defRPr sz="2000"/>
            </a:lvl3pPr>
            <a:lvl4pPr marL="1828800" lvl="3" indent="-342900" algn="l">
              <a:spcBef>
                <a:spcPts val="360"/>
              </a:spcBef>
              <a:spcAft>
                <a:spcPts val="0"/>
              </a:spcAft>
              <a:buClr>
                <a:schemeClr val="lt1"/>
              </a:buClr>
              <a:buSzPts val="1800"/>
              <a:buFont typeface="Times New Roman"/>
              <a:buChar char="–"/>
              <a:defRPr sz="1800"/>
            </a:lvl4pPr>
            <a:lvl5pPr marL="2286000" lvl="4" indent="-342900" algn="l">
              <a:spcBef>
                <a:spcPts val="360"/>
              </a:spcBef>
              <a:spcAft>
                <a:spcPts val="0"/>
              </a:spcAft>
              <a:buClr>
                <a:schemeClr val="lt1"/>
              </a:buClr>
              <a:buSzPts val="1800"/>
              <a:buFont typeface="Times New Roman"/>
              <a:buChar char="»"/>
              <a:defRPr sz="1800"/>
            </a:lvl5pPr>
            <a:lvl6pPr marL="2743200" lvl="5" indent="-342900" algn="l">
              <a:spcBef>
                <a:spcPts val="360"/>
              </a:spcBef>
              <a:spcAft>
                <a:spcPts val="0"/>
              </a:spcAft>
              <a:buClr>
                <a:schemeClr val="lt1"/>
              </a:buClr>
              <a:buSzPts val="1800"/>
              <a:buFont typeface="Times New Roman"/>
              <a:buChar char="»"/>
              <a:defRPr sz="1800"/>
            </a:lvl6pPr>
            <a:lvl7pPr marL="3200400" lvl="6" indent="-342900" algn="l">
              <a:spcBef>
                <a:spcPts val="360"/>
              </a:spcBef>
              <a:spcAft>
                <a:spcPts val="0"/>
              </a:spcAft>
              <a:buClr>
                <a:schemeClr val="lt1"/>
              </a:buClr>
              <a:buSzPts val="1800"/>
              <a:buFont typeface="Times New Roman"/>
              <a:buChar char="»"/>
              <a:defRPr sz="1800"/>
            </a:lvl7pPr>
            <a:lvl8pPr marL="3657600" lvl="7" indent="-342900" algn="l">
              <a:spcBef>
                <a:spcPts val="360"/>
              </a:spcBef>
              <a:spcAft>
                <a:spcPts val="0"/>
              </a:spcAft>
              <a:buClr>
                <a:schemeClr val="lt1"/>
              </a:buClr>
              <a:buSzPts val="1800"/>
              <a:buFont typeface="Times New Roman"/>
              <a:buChar char="»"/>
              <a:defRPr sz="1800"/>
            </a:lvl8pPr>
            <a:lvl9pPr marL="4114800" lvl="8" indent="-342900" algn="l">
              <a:spcBef>
                <a:spcPts val="360"/>
              </a:spcBef>
              <a:spcAft>
                <a:spcPts val="0"/>
              </a:spcAft>
              <a:buClr>
                <a:schemeClr val="lt1"/>
              </a:buClr>
              <a:buSzPts val="1800"/>
              <a:buFont typeface="Times New Roman"/>
              <a:buChar char="»"/>
              <a:defRPr sz="1800"/>
            </a:lvl9pPr>
          </a:lstStyle>
          <a:p>
            <a:endParaRPr/>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457200" y="274638"/>
            <a:ext cx="8229600" cy="1143000"/>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457200" y="1535113"/>
            <a:ext cx="4040188" cy="639762"/>
          </a:xfrm>
          <a:prstGeom prst="rect">
            <a:avLst/>
          </a:prstGeom>
          <a:noFill/>
          <a:ln>
            <a:noFill/>
          </a:ln>
        </p:spPr>
        <p:txBody>
          <a:bodyPr spcFirstLastPara="1" wrap="square" lIns="90475" tIns="44450" rIns="90475" bIns="44450" anchor="b" anchorCtr="0">
            <a:noAutofit/>
          </a:bodyPr>
          <a:lstStyle>
            <a:lvl1pPr marL="457200" lvl="0" indent="-228600" algn="l">
              <a:spcBef>
                <a:spcPts val="480"/>
              </a:spcBef>
              <a:spcAft>
                <a:spcPts val="0"/>
              </a:spcAft>
              <a:buSzPts val="1800"/>
              <a:buNone/>
              <a:defRPr sz="2400" b="1"/>
            </a:lvl1pPr>
            <a:lvl2pPr marL="914400" lvl="1" indent="-228600" algn="l">
              <a:spcBef>
                <a:spcPts val="400"/>
              </a:spcBef>
              <a:spcAft>
                <a:spcPts val="0"/>
              </a:spcAft>
              <a:buSzPts val="2500"/>
              <a:buFont typeface="Book Antiqua"/>
              <a:buNone/>
              <a:defRPr sz="2000" b="1"/>
            </a:lvl2pPr>
            <a:lvl3pPr marL="1371600" lvl="2" indent="-228600" algn="l">
              <a:spcBef>
                <a:spcPts val="360"/>
              </a:spcBef>
              <a:spcAft>
                <a:spcPts val="0"/>
              </a:spcAft>
              <a:buSzPts val="1800"/>
              <a:buFont typeface="Book Antiqua"/>
              <a:buNone/>
              <a:defRPr sz="1800" b="1"/>
            </a:lvl3pPr>
            <a:lvl4pPr marL="1828800" lvl="3" indent="-228600" algn="l">
              <a:spcBef>
                <a:spcPts val="320"/>
              </a:spcBef>
              <a:spcAft>
                <a:spcPts val="0"/>
              </a:spcAft>
              <a:buClr>
                <a:schemeClr val="lt1"/>
              </a:buClr>
              <a:buSzPts val="1600"/>
              <a:buFont typeface="Times New Roman"/>
              <a:buNone/>
              <a:defRPr sz="1600" b="1"/>
            </a:lvl4pPr>
            <a:lvl5pPr marL="2286000" lvl="4" indent="-228600" algn="l">
              <a:spcBef>
                <a:spcPts val="320"/>
              </a:spcBef>
              <a:spcAft>
                <a:spcPts val="0"/>
              </a:spcAft>
              <a:buClr>
                <a:schemeClr val="lt1"/>
              </a:buClr>
              <a:buSzPts val="1600"/>
              <a:buFont typeface="Times New Roman"/>
              <a:buNone/>
              <a:defRPr sz="1600" b="1"/>
            </a:lvl5pPr>
            <a:lvl6pPr marL="2743200" lvl="5" indent="-228600" algn="l">
              <a:spcBef>
                <a:spcPts val="320"/>
              </a:spcBef>
              <a:spcAft>
                <a:spcPts val="0"/>
              </a:spcAft>
              <a:buClr>
                <a:schemeClr val="lt1"/>
              </a:buClr>
              <a:buSzPts val="1600"/>
              <a:buFont typeface="Times New Roman"/>
              <a:buNone/>
              <a:defRPr sz="1600" b="1"/>
            </a:lvl6pPr>
            <a:lvl7pPr marL="3200400" lvl="6" indent="-228600" algn="l">
              <a:spcBef>
                <a:spcPts val="320"/>
              </a:spcBef>
              <a:spcAft>
                <a:spcPts val="0"/>
              </a:spcAft>
              <a:buClr>
                <a:schemeClr val="lt1"/>
              </a:buClr>
              <a:buSzPts val="1600"/>
              <a:buFont typeface="Times New Roman"/>
              <a:buNone/>
              <a:defRPr sz="1600" b="1"/>
            </a:lvl7pPr>
            <a:lvl8pPr marL="3657600" lvl="7" indent="-228600" algn="l">
              <a:spcBef>
                <a:spcPts val="320"/>
              </a:spcBef>
              <a:spcAft>
                <a:spcPts val="0"/>
              </a:spcAft>
              <a:buClr>
                <a:schemeClr val="lt1"/>
              </a:buClr>
              <a:buSzPts val="1600"/>
              <a:buFont typeface="Times New Roman"/>
              <a:buNone/>
              <a:defRPr sz="1600" b="1"/>
            </a:lvl8pPr>
            <a:lvl9pPr marL="4114800" lvl="8" indent="-228600" algn="l">
              <a:spcBef>
                <a:spcPts val="320"/>
              </a:spcBef>
              <a:spcAft>
                <a:spcPts val="0"/>
              </a:spcAft>
              <a:buClr>
                <a:schemeClr val="lt1"/>
              </a:buClr>
              <a:buSzPts val="1600"/>
              <a:buFont typeface="Times New Roman"/>
              <a:buNone/>
              <a:defRPr sz="1600" b="1"/>
            </a:lvl9pPr>
          </a:lstStyle>
          <a:p>
            <a:endParaRPr/>
          </a:p>
        </p:txBody>
      </p:sp>
      <p:sp>
        <p:nvSpPr>
          <p:cNvPr id="39" name="Google Shape;39;p7"/>
          <p:cNvSpPr txBox="1">
            <a:spLocks noGrp="1"/>
          </p:cNvSpPr>
          <p:nvPr>
            <p:ph type="body" idx="2"/>
          </p:nvPr>
        </p:nvSpPr>
        <p:spPr>
          <a:xfrm>
            <a:off x="457200" y="2174875"/>
            <a:ext cx="4040188" cy="3951288"/>
          </a:xfrm>
          <a:prstGeom prst="rect">
            <a:avLst/>
          </a:prstGeom>
          <a:noFill/>
          <a:ln>
            <a:noFill/>
          </a:ln>
        </p:spPr>
        <p:txBody>
          <a:bodyPr spcFirstLastPara="1" wrap="square" lIns="90475" tIns="44450" rIns="90475" bIns="44450" anchor="t" anchorCtr="0">
            <a:noAutofit/>
          </a:bodyPr>
          <a:lstStyle>
            <a:lvl1pPr marL="457200" lvl="0" indent="-342900" algn="l">
              <a:spcBef>
                <a:spcPts val="480"/>
              </a:spcBef>
              <a:spcAft>
                <a:spcPts val="0"/>
              </a:spcAft>
              <a:buSzPts val="1800"/>
              <a:buChar char="●"/>
              <a:defRPr sz="2400"/>
            </a:lvl1pPr>
            <a:lvl2pPr marL="914400" lvl="1" indent="-387350" algn="l">
              <a:spcBef>
                <a:spcPts val="400"/>
              </a:spcBef>
              <a:spcAft>
                <a:spcPts val="0"/>
              </a:spcAft>
              <a:buSzPts val="2500"/>
              <a:buFont typeface="Book Antiqua"/>
              <a:buChar char="•"/>
              <a:defRPr sz="2000"/>
            </a:lvl2pPr>
            <a:lvl3pPr marL="1371600" lvl="2" indent="-342900" algn="l">
              <a:spcBef>
                <a:spcPts val="360"/>
              </a:spcBef>
              <a:spcAft>
                <a:spcPts val="0"/>
              </a:spcAft>
              <a:buSzPts val="1800"/>
              <a:buFont typeface="Book Antiqua"/>
              <a:buChar char="•"/>
              <a:defRPr sz="1800"/>
            </a:lvl3pPr>
            <a:lvl4pPr marL="1828800" lvl="3" indent="-330200" algn="l">
              <a:spcBef>
                <a:spcPts val="320"/>
              </a:spcBef>
              <a:spcAft>
                <a:spcPts val="0"/>
              </a:spcAft>
              <a:buClr>
                <a:schemeClr val="lt1"/>
              </a:buClr>
              <a:buSzPts val="1600"/>
              <a:buFont typeface="Times New Roman"/>
              <a:buChar char="–"/>
              <a:defRPr sz="1600"/>
            </a:lvl4pPr>
            <a:lvl5pPr marL="2286000" lvl="4" indent="-330200" algn="l">
              <a:spcBef>
                <a:spcPts val="320"/>
              </a:spcBef>
              <a:spcAft>
                <a:spcPts val="0"/>
              </a:spcAft>
              <a:buClr>
                <a:schemeClr val="lt1"/>
              </a:buClr>
              <a:buSzPts val="1600"/>
              <a:buFont typeface="Times New Roman"/>
              <a:buChar char="»"/>
              <a:defRPr sz="1600"/>
            </a:lvl5pPr>
            <a:lvl6pPr marL="2743200" lvl="5" indent="-330200" algn="l">
              <a:spcBef>
                <a:spcPts val="320"/>
              </a:spcBef>
              <a:spcAft>
                <a:spcPts val="0"/>
              </a:spcAft>
              <a:buClr>
                <a:schemeClr val="lt1"/>
              </a:buClr>
              <a:buSzPts val="1600"/>
              <a:buFont typeface="Times New Roman"/>
              <a:buChar char="»"/>
              <a:defRPr sz="1600"/>
            </a:lvl6pPr>
            <a:lvl7pPr marL="3200400" lvl="6" indent="-330200" algn="l">
              <a:spcBef>
                <a:spcPts val="320"/>
              </a:spcBef>
              <a:spcAft>
                <a:spcPts val="0"/>
              </a:spcAft>
              <a:buClr>
                <a:schemeClr val="lt1"/>
              </a:buClr>
              <a:buSzPts val="1600"/>
              <a:buFont typeface="Times New Roman"/>
              <a:buChar char="»"/>
              <a:defRPr sz="1600"/>
            </a:lvl7pPr>
            <a:lvl8pPr marL="3657600" lvl="7" indent="-330200" algn="l">
              <a:spcBef>
                <a:spcPts val="320"/>
              </a:spcBef>
              <a:spcAft>
                <a:spcPts val="0"/>
              </a:spcAft>
              <a:buClr>
                <a:schemeClr val="lt1"/>
              </a:buClr>
              <a:buSzPts val="1600"/>
              <a:buFont typeface="Times New Roman"/>
              <a:buChar char="»"/>
              <a:defRPr sz="1600"/>
            </a:lvl8pPr>
            <a:lvl9pPr marL="4114800" lvl="8" indent="-330200" algn="l">
              <a:spcBef>
                <a:spcPts val="320"/>
              </a:spcBef>
              <a:spcAft>
                <a:spcPts val="0"/>
              </a:spcAft>
              <a:buClr>
                <a:schemeClr val="lt1"/>
              </a:buClr>
              <a:buSzPts val="1600"/>
              <a:buFont typeface="Times New Roman"/>
              <a:buChar char="»"/>
              <a:defRPr sz="1600"/>
            </a:lvl9pPr>
          </a:lstStyle>
          <a:p>
            <a:endParaRPr/>
          </a:p>
        </p:txBody>
      </p:sp>
      <p:sp>
        <p:nvSpPr>
          <p:cNvPr id="40" name="Google Shape;40;p7"/>
          <p:cNvSpPr txBox="1">
            <a:spLocks noGrp="1"/>
          </p:cNvSpPr>
          <p:nvPr>
            <p:ph type="body" idx="3"/>
          </p:nvPr>
        </p:nvSpPr>
        <p:spPr>
          <a:xfrm>
            <a:off x="4645025" y="1535113"/>
            <a:ext cx="4041775" cy="639762"/>
          </a:xfrm>
          <a:prstGeom prst="rect">
            <a:avLst/>
          </a:prstGeom>
          <a:noFill/>
          <a:ln>
            <a:noFill/>
          </a:ln>
        </p:spPr>
        <p:txBody>
          <a:bodyPr spcFirstLastPara="1" wrap="square" lIns="90475" tIns="44450" rIns="90475" bIns="44450" anchor="b" anchorCtr="0">
            <a:noAutofit/>
          </a:bodyPr>
          <a:lstStyle>
            <a:lvl1pPr marL="457200" lvl="0" indent="-228600" algn="l">
              <a:spcBef>
                <a:spcPts val="480"/>
              </a:spcBef>
              <a:spcAft>
                <a:spcPts val="0"/>
              </a:spcAft>
              <a:buSzPts val="1800"/>
              <a:buNone/>
              <a:defRPr sz="2400" b="1"/>
            </a:lvl1pPr>
            <a:lvl2pPr marL="914400" lvl="1" indent="-228600" algn="l">
              <a:spcBef>
                <a:spcPts val="400"/>
              </a:spcBef>
              <a:spcAft>
                <a:spcPts val="0"/>
              </a:spcAft>
              <a:buSzPts val="2500"/>
              <a:buFont typeface="Book Antiqua"/>
              <a:buNone/>
              <a:defRPr sz="2000" b="1"/>
            </a:lvl2pPr>
            <a:lvl3pPr marL="1371600" lvl="2" indent="-228600" algn="l">
              <a:spcBef>
                <a:spcPts val="360"/>
              </a:spcBef>
              <a:spcAft>
                <a:spcPts val="0"/>
              </a:spcAft>
              <a:buSzPts val="1800"/>
              <a:buFont typeface="Book Antiqua"/>
              <a:buNone/>
              <a:defRPr sz="1800" b="1"/>
            </a:lvl3pPr>
            <a:lvl4pPr marL="1828800" lvl="3" indent="-228600" algn="l">
              <a:spcBef>
                <a:spcPts val="320"/>
              </a:spcBef>
              <a:spcAft>
                <a:spcPts val="0"/>
              </a:spcAft>
              <a:buClr>
                <a:schemeClr val="lt1"/>
              </a:buClr>
              <a:buSzPts val="1600"/>
              <a:buFont typeface="Times New Roman"/>
              <a:buNone/>
              <a:defRPr sz="1600" b="1"/>
            </a:lvl4pPr>
            <a:lvl5pPr marL="2286000" lvl="4" indent="-228600" algn="l">
              <a:spcBef>
                <a:spcPts val="320"/>
              </a:spcBef>
              <a:spcAft>
                <a:spcPts val="0"/>
              </a:spcAft>
              <a:buClr>
                <a:schemeClr val="lt1"/>
              </a:buClr>
              <a:buSzPts val="1600"/>
              <a:buFont typeface="Times New Roman"/>
              <a:buNone/>
              <a:defRPr sz="1600" b="1"/>
            </a:lvl5pPr>
            <a:lvl6pPr marL="2743200" lvl="5" indent="-228600" algn="l">
              <a:spcBef>
                <a:spcPts val="320"/>
              </a:spcBef>
              <a:spcAft>
                <a:spcPts val="0"/>
              </a:spcAft>
              <a:buClr>
                <a:schemeClr val="lt1"/>
              </a:buClr>
              <a:buSzPts val="1600"/>
              <a:buFont typeface="Times New Roman"/>
              <a:buNone/>
              <a:defRPr sz="1600" b="1"/>
            </a:lvl6pPr>
            <a:lvl7pPr marL="3200400" lvl="6" indent="-228600" algn="l">
              <a:spcBef>
                <a:spcPts val="320"/>
              </a:spcBef>
              <a:spcAft>
                <a:spcPts val="0"/>
              </a:spcAft>
              <a:buClr>
                <a:schemeClr val="lt1"/>
              </a:buClr>
              <a:buSzPts val="1600"/>
              <a:buFont typeface="Times New Roman"/>
              <a:buNone/>
              <a:defRPr sz="1600" b="1"/>
            </a:lvl7pPr>
            <a:lvl8pPr marL="3657600" lvl="7" indent="-228600" algn="l">
              <a:spcBef>
                <a:spcPts val="320"/>
              </a:spcBef>
              <a:spcAft>
                <a:spcPts val="0"/>
              </a:spcAft>
              <a:buClr>
                <a:schemeClr val="lt1"/>
              </a:buClr>
              <a:buSzPts val="1600"/>
              <a:buFont typeface="Times New Roman"/>
              <a:buNone/>
              <a:defRPr sz="1600" b="1"/>
            </a:lvl8pPr>
            <a:lvl9pPr marL="4114800" lvl="8" indent="-228600" algn="l">
              <a:spcBef>
                <a:spcPts val="320"/>
              </a:spcBef>
              <a:spcAft>
                <a:spcPts val="0"/>
              </a:spcAft>
              <a:buClr>
                <a:schemeClr val="lt1"/>
              </a:buClr>
              <a:buSzPts val="1600"/>
              <a:buFont typeface="Times New Roman"/>
              <a:buNone/>
              <a:defRPr sz="1600" b="1"/>
            </a:lvl9pPr>
          </a:lstStyle>
          <a:p>
            <a:endParaRPr/>
          </a:p>
        </p:txBody>
      </p:sp>
      <p:sp>
        <p:nvSpPr>
          <p:cNvPr id="41" name="Google Shape;41;p7"/>
          <p:cNvSpPr txBox="1">
            <a:spLocks noGrp="1"/>
          </p:cNvSpPr>
          <p:nvPr>
            <p:ph type="body" idx="4"/>
          </p:nvPr>
        </p:nvSpPr>
        <p:spPr>
          <a:xfrm>
            <a:off x="4645025" y="2174875"/>
            <a:ext cx="4041775" cy="3951288"/>
          </a:xfrm>
          <a:prstGeom prst="rect">
            <a:avLst/>
          </a:prstGeom>
          <a:noFill/>
          <a:ln>
            <a:noFill/>
          </a:ln>
        </p:spPr>
        <p:txBody>
          <a:bodyPr spcFirstLastPara="1" wrap="square" lIns="90475" tIns="44450" rIns="90475" bIns="44450" anchor="t" anchorCtr="0">
            <a:noAutofit/>
          </a:bodyPr>
          <a:lstStyle>
            <a:lvl1pPr marL="457200" lvl="0" indent="-342900" algn="l">
              <a:spcBef>
                <a:spcPts val="480"/>
              </a:spcBef>
              <a:spcAft>
                <a:spcPts val="0"/>
              </a:spcAft>
              <a:buSzPts val="1800"/>
              <a:buChar char="●"/>
              <a:defRPr sz="2400"/>
            </a:lvl1pPr>
            <a:lvl2pPr marL="914400" lvl="1" indent="-387350" algn="l">
              <a:spcBef>
                <a:spcPts val="400"/>
              </a:spcBef>
              <a:spcAft>
                <a:spcPts val="0"/>
              </a:spcAft>
              <a:buSzPts val="2500"/>
              <a:buFont typeface="Book Antiqua"/>
              <a:buChar char="•"/>
              <a:defRPr sz="2000"/>
            </a:lvl2pPr>
            <a:lvl3pPr marL="1371600" lvl="2" indent="-342900" algn="l">
              <a:spcBef>
                <a:spcPts val="360"/>
              </a:spcBef>
              <a:spcAft>
                <a:spcPts val="0"/>
              </a:spcAft>
              <a:buSzPts val="1800"/>
              <a:buFont typeface="Book Antiqua"/>
              <a:buChar char="•"/>
              <a:defRPr sz="1800"/>
            </a:lvl3pPr>
            <a:lvl4pPr marL="1828800" lvl="3" indent="-330200" algn="l">
              <a:spcBef>
                <a:spcPts val="320"/>
              </a:spcBef>
              <a:spcAft>
                <a:spcPts val="0"/>
              </a:spcAft>
              <a:buClr>
                <a:schemeClr val="lt1"/>
              </a:buClr>
              <a:buSzPts val="1600"/>
              <a:buFont typeface="Times New Roman"/>
              <a:buChar char="–"/>
              <a:defRPr sz="1600"/>
            </a:lvl4pPr>
            <a:lvl5pPr marL="2286000" lvl="4" indent="-330200" algn="l">
              <a:spcBef>
                <a:spcPts val="320"/>
              </a:spcBef>
              <a:spcAft>
                <a:spcPts val="0"/>
              </a:spcAft>
              <a:buClr>
                <a:schemeClr val="lt1"/>
              </a:buClr>
              <a:buSzPts val="1600"/>
              <a:buFont typeface="Times New Roman"/>
              <a:buChar char="»"/>
              <a:defRPr sz="1600"/>
            </a:lvl5pPr>
            <a:lvl6pPr marL="2743200" lvl="5" indent="-330200" algn="l">
              <a:spcBef>
                <a:spcPts val="320"/>
              </a:spcBef>
              <a:spcAft>
                <a:spcPts val="0"/>
              </a:spcAft>
              <a:buClr>
                <a:schemeClr val="lt1"/>
              </a:buClr>
              <a:buSzPts val="1600"/>
              <a:buFont typeface="Times New Roman"/>
              <a:buChar char="»"/>
              <a:defRPr sz="1600"/>
            </a:lvl6pPr>
            <a:lvl7pPr marL="3200400" lvl="6" indent="-330200" algn="l">
              <a:spcBef>
                <a:spcPts val="320"/>
              </a:spcBef>
              <a:spcAft>
                <a:spcPts val="0"/>
              </a:spcAft>
              <a:buClr>
                <a:schemeClr val="lt1"/>
              </a:buClr>
              <a:buSzPts val="1600"/>
              <a:buFont typeface="Times New Roman"/>
              <a:buChar char="»"/>
              <a:defRPr sz="1600"/>
            </a:lvl7pPr>
            <a:lvl8pPr marL="3657600" lvl="7" indent="-330200" algn="l">
              <a:spcBef>
                <a:spcPts val="320"/>
              </a:spcBef>
              <a:spcAft>
                <a:spcPts val="0"/>
              </a:spcAft>
              <a:buClr>
                <a:schemeClr val="lt1"/>
              </a:buClr>
              <a:buSzPts val="1600"/>
              <a:buFont typeface="Times New Roman"/>
              <a:buChar char="»"/>
              <a:defRPr sz="1600"/>
            </a:lvl8pPr>
            <a:lvl9pPr marL="4114800" lvl="8" indent="-330200" algn="l">
              <a:spcBef>
                <a:spcPts val="320"/>
              </a:spcBef>
              <a:spcAft>
                <a:spcPts val="0"/>
              </a:spcAft>
              <a:buClr>
                <a:schemeClr val="lt1"/>
              </a:buClr>
              <a:buSzPts val="1600"/>
              <a:buFont typeface="Times New Roman"/>
              <a:buChar char="»"/>
              <a:defRPr sz="1600"/>
            </a:lvl9pPr>
          </a:lstStyle>
          <a:p>
            <a:endParaRPr/>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4"/>
        <p:cNvGrpSpPr/>
        <p:nvPr/>
      </p:nvGrpSpPr>
      <p:grpSpPr>
        <a:xfrm>
          <a:off x="0" y="0"/>
          <a:ext cx="0" cy="0"/>
          <a:chOff x="0" y="0"/>
          <a:chExt cx="0" cy="0"/>
        </a:xfrm>
      </p:grpSpPr>
      <p:sp>
        <p:nvSpPr>
          <p:cNvPr id="45" name="Google Shape;45;p9"/>
          <p:cNvSpPr txBox="1">
            <a:spLocks noGrp="1"/>
          </p:cNvSpPr>
          <p:nvPr>
            <p:ph type="title"/>
          </p:nvPr>
        </p:nvSpPr>
        <p:spPr>
          <a:xfrm>
            <a:off x="457200" y="273050"/>
            <a:ext cx="3008313" cy="1162050"/>
          </a:xfrm>
          <a:prstGeom prst="rect">
            <a:avLst/>
          </a:prstGeom>
          <a:noFill/>
          <a:ln>
            <a:noFill/>
          </a:ln>
        </p:spPr>
        <p:txBody>
          <a:bodyPr spcFirstLastPara="1" wrap="square" lIns="90475" tIns="44450" rIns="90475" bIns="4445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6" name="Google Shape;46;p9"/>
          <p:cNvSpPr txBox="1">
            <a:spLocks noGrp="1"/>
          </p:cNvSpPr>
          <p:nvPr>
            <p:ph type="body" idx="1"/>
          </p:nvPr>
        </p:nvSpPr>
        <p:spPr>
          <a:xfrm>
            <a:off x="3575050" y="273050"/>
            <a:ext cx="5111750" cy="5853113"/>
          </a:xfrm>
          <a:prstGeom prst="rect">
            <a:avLst/>
          </a:prstGeom>
          <a:noFill/>
          <a:ln>
            <a:noFill/>
          </a:ln>
        </p:spPr>
        <p:txBody>
          <a:bodyPr spcFirstLastPara="1" wrap="square" lIns="90475" tIns="44450" rIns="90475" bIns="44450" anchor="t" anchorCtr="0">
            <a:noAutofit/>
          </a:bodyPr>
          <a:lstStyle>
            <a:lvl1pPr marL="457200" lvl="0" indent="-381000" algn="l">
              <a:spcBef>
                <a:spcPts val="640"/>
              </a:spcBef>
              <a:spcAft>
                <a:spcPts val="0"/>
              </a:spcAft>
              <a:buSzPts val="2400"/>
              <a:buChar char="●"/>
              <a:defRPr sz="3200"/>
            </a:lvl1pPr>
            <a:lvl2pPr marL="914400" lvl="1" indent="-450850" algn="l">
              <a:spcBef>
                <a:spcPts val="560"/>
              </a:spcBef>
              <a:spcAft>
                <a:spcPts val="0"/>
              </a:spcAft>
              <a:buSzPts val="3500"/>
              <a:buFont typeface="Book Antiqua"/>
              <a:buChar char="•"/>
              <a:defRPr sz="2800"/>
            </a:lvl2pPr>
            <a:lvl3pPr marL="1371600" lvl="2" indent="-381000" algn="l">
              <a:spcBef>
                <a:spcPts val="480"/>
              </a:spcBef>
              <a:spcAft>
                <a:spcPts val="0"/>
              </a:spcAft>
              <a:buSzPts val="2400"/>
              <a:buFont typeface="Book Antiqua"/>
              <a:buChar char="•"/>
              <a:defRPr sz="2400"/>
            </a:lvl3pPr>
            <a:lvl4pPr marL="1828800" lvl="3" indent="-355600" algn="l">
              <a:spcBef>
                <a:spcPts val="400"/>
              </a:spcBef>
              <a:spcAft>
                <a:spcPts val="0"/>
              </a:spcAft>
              <a:buClr>
                <a:schemeClr val="lt1"/>
              </a:buClr>
              <a:buSzPts val="2000"/>
              <a:buFont typeface="Times New Roman"/>
              <a:buChar char="–"/>
              <a:defRPr sz="2000"/>
            </a:lvl4pPr>
            <a:lvl5pPr marL="2286000" lvl="4" indent="-355600" algn="l">
              <a:spcBef>
                <a:spcPts val="400"/>
              </a:spcBef>
              <a:spcAft>
                <a:spcPts val="0"/>
              </a:spcAft>
              <a:buClr>
                <a:schemeClr val="lt1"/>
              </a:buClr>
              <a:buSzPts val="2000"/>
              <a:buFont typeface="Times New Roman"/>
              <a:buChar char="»"/>
              <a:defRPr sz="2000"/>
            </a:lvl5pPr>
            <a:lvl6pPr marL="2743200" lvl="5" indent="-355600" algn="l">
              <a:spcBef>
                <a:spcPts val="400"/>
              </a:spcBef>
              <a:spcAft>
                <a:spcPts val="0"/>
              </a:spcAft>
              <a:buClr>
                <a:schemeClr val="lt1"/>
              </a:buClr>
              <a:buSzPts val="2000"/>
              <a:buFont typeface="Times New Roman"/>
              <a:buChar char="»"/>
              <a:defRPr sz="2000"/>
            </a:lvl6pPr>
            <a:lvl7pPr marL="3200400" lvl="6" indent="-355600" algn="l">
              <a:spcBef>
                <a:spcPts val="400"/>
              </a:spcBef>
              <a:spcAft>
                <a:spcPts val="0"/>
              </a:spcAft>
              <a:buClr>
                <a:schemeClr val="lt1"/>
              </a:buClr>
              <a:buSzPts val="2000"/>
              <a:buFont typeface="Times New Roman"/>
              <a:buChar char="»"/>
              <a:defRPr sz="2000"/>
            </a:lvl7pPr>
            <a:lvl8pPr marL="3657600" lvl="7" indent="-355600" algn="l">
              <a:spcBef>
                <a:spcPts val="400"/>
              </a:spcBef>
              <a:spcAft>
                <a:spcPts val="0"/>
              </a:spcAft>
              <a:buClr>
                <a:schemeClr val="lt1"/>
              </a:buClr>
              <a:buSzPts val="2000"/>
              <a:buFont typeface="Times New Roman"/>
              <a:buChar char="»"/>
              <a:defRPr sz="2000"/>
            </a:lvl8pPr>
            <a:lvl9pPr marL="4114800" lvl="8" indent="-355600" algn="l">
              <a:spcBef>
                <a:spcPts val="400"/>
              </a:spcBef>
              <a:spcAft>
                <a:spcPts val="0"/>
              </a:spcAft>
              <a:buClr>
                <a:schemeClr val="lt1"/>
              </a:buClr>
              <a:buSzPts val="2000"/>
              <a:buFont typeface="Times New Roman"/>
              <a:buChar char="»"/>
              <a:defRPr sz="2000"/>
            </a:lvl9pPr>
          </a:lstStyle>
          <a:p>
            <a:endParaRPr/>
          </a:p>
        </p:txBody>
      </p:sp>
      <p:sp>
        <p:nvSpPr>
          <p:cNvPr id="47" name="Google Shape;47;p9"/>
          <p:cNvSpPr txBox="1">
            <a:spLocks noGrp="1"/>
          </p:cNvSpPr>
          <p:nvPr>
            <p:ph type="body" idx="2"/>
          </p:nvPr>
        </p:nvSpPr>
        <p:spPr>
          <a:xfrm>
            <a:off x="457200" y="1435100"/>
            <a:ext cx="3008313" cy="4691063"/>
          </a:xfrm>
          <a:prstGeom prst="rect">
            <a:avLst/>
          </a:prstGeom>
          <a:noFill/>
          <a:ln>
            <a:noFill/>
          </a:ln>
        </p:spPr>
        <p:txBody>
          <a:bodyPr spcFirstLastPara="1" wrap="square" lIns="90475" tIns="44450" rIns="90475" bIns="44450" anchor="t" anchorCtr="0">
            <a:noAutofit/>
          </a:bodyPr>
          <a:lstStyle>
            <a:lvl1pPr marL="457200" lvl="0" indent="-228600" algn="l">
              <a:spcBef>
                <a:spcPts val="280"/>
              </a:spcBef>
              <a:spcAft>
                <a:spcPts val="0"/>
              </a:spcAft>
              <a:buSzPts val="1050"/>
              <a:buNone/>
              <a:defRPr sz="1400"/>
            </a:lvl1pPr>
            <a:lvl2pPr marL="914400" lvl="1" indent="-228600" algn="l">
              <a:spcBef>
                <a:spcPts val="240"/>
              </a:spcBef>
              <a:spcAft>
                <a:spcPts val="0"/>
              </a:spcAft>
              <a:buSzPts val="1500"/>
              <a:buFont typeface="Book Antiqua"/>
              <a:buNone/>
              <a:defRPr sz="1200"/>
            </a:lvl2pPr>
            <a:lvl3pPr marL="1371600" lvl="2" indent="-228600" algn="l">
              <a:spcBef>
                <a:spcPts val="200"/>
              </a:spcBef>
              <a:spcAft>
                <a:spcPts val="0"/>
              </a:spcAft>
              <a:buSzPts val="1000"/>
              <a:buFont typeface="Book Antiqua"/>
              <a:buNone/>
              <a:defRPr sz="1000"/>
            </a:lvl3pPr>
            <a:lvl4pPr marL="1828800" lvl="3" indent="-228600" algn="l">
              <a:spcBef>
                <a:spcPts val="180"/>
              </a:spcBef>
              <a:spcAft>
                <a:spcPts val="0"/>
              </a:spcAft>
              <a:buClr>
                <a:schemeClr val="lt1"/>
              </a:buClr>
              <a:buSzPts val="900"/>
              <a:buFont typeface="Times New Roman"/>
              <a:buNone/>
              <a:defRPr sz="900"/>
            </a:lvl4pPr>
            <a:lvl5pPr marL="2286000" lvl="4" indent="-228600" algn="l">
              <a:spcBef>
                <a:spcPts val="180"/>
              </a:spcBef>
              <a:spcAft>
                <a:spcPts val="0"/>
              </a:spcAft>
              <a:buClr>
                <a:schemeClr val="lt1"/>
              </a:buClr>
              <a:buSzPts val="900"/>
              <a:buFont typeface="Times New Roman"/>
              <a:buNone/>
              <a:defRPr sz="900"/>
            </a:lvl5pPr>
            <a:lvl6pPr marL="2743200" lvl="5" indent="-228600" algn="l">
              <a:spcBef>
                <a:spcPts val="180"/>
              </a:spcBef>
              <a:spcAft>
                <a:spcPts val="0"/>
              </a:spcAft>
              <a:buClr>
                <a:schemeClr val="lt1"/>
              </a:buClr>
              <a:buSzPts val="900"/>
              <a:buFont typeface="Times New Roman"/>
              <a:buNone/>
              <a:defRPr sz="900"/>
            </a:lvl6pPr>
            <a:lvl7pPr marL="3200400" lvl="6" indent="-228600" algn="l">
              <a:spcBef>
                <a:spcPts val="180"/>
              </a:spcBef>
              <a:spcAft>
                <a:spcPts val="0"/>
              </a:spcAft>
              <a:buClr>
                <a:schemeClr val="lt1"/>
              </a:buClr>
              <a:buSzPts val="900"/>
              <a:buFont typeface="Times New Roman"/>
              <a:buNone/>
              <a:defRPr sz="900"/>
            </a:lvl7pPr>
            <a:lvl8pPr marL="3657600" lvl="7" indent="-228600" algn="l">
              <a:spcBef>
                <a:spcPts val="180"/>
              </a:spcBef>
              <a:spcAft>
                <a:spcPts val="0"/>
              </a:spcAft>
              <a:buClr>
                <a:schemeClr val="lt1"/>
              </a:buClr>
              <a:buSzPts val="900"/>
              <a:buFont typeface="Times New Roman"/>
              <a:buNone/>
              <a:defRPr sz="900"/>
            </a:lvl8pPr>
            <a:lvl9pPr marL="4114800" lvl="8" indent="-228600" algn="l">
              <a:spcBef>
                <a:spcPts val="180"/>
              </a:spcBef>
              <a:spcAft>
                <a:spcPts val="0"/>
              </a:spcAft>
              <a:buClr>
                <a:schemeClr val="lt1"/>
              </a:buClr>
              <a:buSzPts val="900"/>
              <a:buFont typeface="Times New Roman"/>
              <a:buNone/>
              <a:defRPr sz="900"/>
            </a:lvl9pPr>
          </a:lstStyle>
          <a:p>
            <a:endParaRPr/>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8"/>
        <p:cNvGrpSpPr/>
        <p:nvPr/>
      </p:nvGrpSpPr>
      <p:grpSpPr>
        <a:xfrm>
          <a:off x="0" y="0"/>
          <a:ext cx="0" cy="0"/>
          <a:chOff x="0" y="0"/>
          <a:chExt cx="0" cy="0"/>
        </a:xfrm>
      </p:grpSpPr>
      <p:sp>
        <p:nvSpPr>
          <p:cNvPr id="49" name="Google Shape;49;p10"/>
          <p:cNvSpPr txBox="1">
            <a:spLocks noGrp="1"/>
          </p:cNvSpPr>
          <p:nvPr>
            <p:ph type="title"/>
          </p:nvPr>
        </p:nvSpPr>
        <p:spPr>
          <a:xfrm>
            <a:off x="1792288" y="4800600"/>
            <a:ext cx="5486400" cy="566738"/>
          </a:xfrm>
          <a:prstGeom prst="rect">
            <a:avLst/>
          </a:prstGeom>
          <a:noFill/>
          <a:ln>
            <a:noFill/>
          </a:ln>
        </p:spPr>
        <p:txBody>
          <a:bodyPr spcFirstLastPara="1" wrap="square" lIns="90475" tIns="44450" rIns="90475" bIns="4445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0" name="Google Shape;50;p10"/>
          <p:cNvSpPr>
            <a:spLocks noGrp="1"/>
          </p:cNvSpPr>
          <p:nvPr>
            <p:ph type="pic" idx="2"/>
          </p:nvPr>
        </p:nvSpPr>
        <p:spPr>
          <a:xfrm>
            <a:off x="1792288" y="612775"/>
            <a:ext cx="5486400" cy="4114800"/>
          </a:xfrm>
          <a:prstGeom prst="rect">
            <a:avLst/>
          </a:prstGeom>
          <a:noFill/>
          <a:ln>
            <a:noFill/>
          </a:ln>
        </p:spPr>
        <p:txBody>
          <a:bodyPr spcFirstLastPara="1" wrap="square" lIns="90475" tIns="44450" rIns="90475" bIns="44450" anchor="t" anchorCtr="0">
            <a:noAutofit/>
          </a:bodyPr>
          <a:lstStyle>
            <a:lvl1pPr marR="0" lvl="0" algn="l" rtl="0">
              <a:spcBef>
                <a:spcPts val="640"/>
              </a:spcBef>
              <a:spcAft>
                <a:spcPts val="0"/>
              </a:spcAft>
              <a:buClr>
                <a:srgbClr val="66FFFF"/>
              </a:buClr>
              <a:buSzPts val="2400"/>
              <a:buFont typeface="Arial"/>
              <a:buNone/>
              <a:defRPr sz="3200" b="0" i="0" u="none" strike="noStrike" cap="none">
                <a:solidFill>
                  <a:schemeClr val="lt1"/>
                </a:solidFill>
                <a:latin typeface="Book Antiqua"/>
                <a:ea typeface="Book Antiqua"/>
                <a:cs typeface="Book Antiqua"/>
                <a:sym typeface="Book Antiqua"/>
              </a:defRPr>
            </a:lvl1pPr>
            <a:lvl2pPr marR="0" lvl="1" algn="l" rtl="0">
              <a:spcBef>
                <a:spcPts val="560"/>
              </a:spcBef>
              <a:spcAft>
                <a:spcPts val="0"/>
              </a:spcAft>
              <a:buClr>
                <a:srgbClr val="66FFFF"/>
              </a:buClr>
              <a:buSzPts val="3500"/>
              <a:buFont typeface="Book Antiqua"/>
              <a:buNone/>
              <a:defRPr sz="2800" b="0" i="0" u="none" strike="noStrike" cap="none">
                <a:solidFill>
                  <a:schemeClr val="lt1"/>
                </a:solidFill>
                <a:latin typeface="Book Antiqua"/>
                <a:ea typeface="Book Antiqua"/>
                <a:cs typeface="Book Antiqua"/>
                <a:sym typeface="Book Antiqua"/>
              </a:defRPr>
            </a:lvl2pPr>
            <a:lvl3pPr marR="0" lvl="2" algn="l" rtl="0">
              <a:spcBef>
                <a:spcPts val="480"/>
              </a:spcBef>
              <a:spcAft>
                <a:spcPts val="0"/>
              </a:spcAft>
              <a:buClr>
                <a:srgbClr val="66FFFF"/>
              </a:buClr>
              <a:buSzPts val="2400"/>
              <a:buFont typeface="Book Antiqua"/>
              <a:buNone/>
              <a:defRPr sz="2400" b="0" i="0" u="none" strike="noStrike" cap="none">
                <a:solidFill>
                  <a:schemeClr val="lt1"/>
                </a:solidFill>
                <a:latin typeface="Book Antiqua"/>
                <a:ea typeface="Book Antiqua"/>
                <a:cs typeface="Book Antiqua"/>
                <a:sym typeface="Book Antiqua"/>
              </a:defRPr>
            </a:lvl3pPr>
            <a:lvl4pPr marR="0" lvl="3"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4pPr>
            <a:lvl5pPr marR="0" lvl="4"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5pPr>
            <a:lvl6pPr marR="0" lvl="5"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6pPr>
            <a:lvl7pPr marR="0" lvl="6"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7pPr>
            <a:lvl8pPr marR="0" lvl="7"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8pPr>
            <a:lvl9pPr marR="0" lvl="8"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9pPr>
          </a:lstStyle>
          <a:p>
            <a:endParaRPr/>
          </a:p>
        </p:txBody>
      </p:sp>
      <p:sp>
        <p:nvSpPr>
          <p:cNvPr id="51" name="Google Shape;51;p10"/>
          <p:cNvSpPr txBox="1">
            <a:spLocks noGrp="1"/>
          </p:cNvSpPr>
          <p:nvPr>
            <p:ph type="body" idx="1"/>
          </p:nvPr>
        </p:nvSpPr>
        <p:spPr>
          <a:xfrm>
            <a:off x="1792288" y="5367338"/>
            <a:ext cx="5486400" cy="804862"/>
          </a:xfrm>
          <a:prstGeom prst="rect">
            <a:avLst/>
          </a:prstGeom>
          <a:noFill/>
          <a:ln>
            <a:noFill/>
          </a:ln>
        </p:spPr>
        <p:txBody>
          <a:bodyPr spcFirstLastPara="1" wrap="square" lIns="90475" tIns="44450" rIns="90475" bIns="44450" anchor="t" anchorCtr="0">
            <a:noAutofit/>
          </a:bodyPr>
          <a:lstStyle>
            <a:lvl1pPr marL="457200" lvl="0" indent="-228600" algn="l">
              <a:spcBef>
                <a:spcPts val="280"/>
              </a:spcBef>
              <a:spcAft>
                <a:spcPts val="0"/>
              </a:spcAft>
              <a:buSzPts val="1050"/>
              <a:buNone/>
              <a:defRPr sz="1400"/>
            </a:lvl1pPr>
            <a:lvl2pPr marL="914400" lvl="1" indent="-228600" algn="l">
              <a:spcBef>
                <a:spcPts val="240"/>
              </a:spcBef>
              <a:spcAft>
                <a:spcPts val="0"/>
              </a:spcAft>
              <a:buSzPts val="1500"/>
              <a:buFont typeface="Book Antiqua"/>
              <a:buNone/>
              <a:defRPr sz="1200"/>
            </a:lvl2pPr>
            <a:lvl3pPr marL="1371600" lvl="2" indent="-228600" algn="l">
              <a:spcBef>
                <a:spcPts val="200"/>
              </a:spcBef>
              <a:spcAft>
                <a:spcPts val="0"/>
              </a:spcAft>
              <a:buSzPts val="1000"/>
              <a:buFont typeface="Book Antiqua"/>
              <a:buNone/>
              <a:defRPr sz="1000"/>
            </a:lvl3pPr>
            <a:lvl4pPr marL="1828800" lvl="3" indent="-228600" algn="l">
              <a:spcBef>
                <a:spcPts val="180"/>
              </a:spcBef>
              <a:spcAft>
                <a:spcPts val="0"/>
              </a:spcAft>
              <a:buClr>
                <a:schemeClr val="lt1"/>
              </a:buClr>
              <a:buSzPts val="900"/>
              <a:buFont typeface="Times New Roman"/>
              <a:buNone/>
              <a:defRPr sz="900"/>
            </a:lvl4pPr>
            <a:lvl5pPr marL="2286000" lvl="4" indent="-228600" algn="l">
              <a:spcBef>
                <a:spcPts val="180"/>
              </a:spcBef>
              <a:spcAft>
                <a:spcPts val="0"/>
              </a:spcAft>
              <a:buClr>
                <a:schemeClr val="lt1"/>
              </a:buClr>
              <a:buSzPts val="900"/>
              <a:buFont typeface="Times New Roman"/>
              <a:buNone/>
              <a:defRPr sz="900"/>
            </a:lvl5pPr>
            <a:lvl6pPr marL="2743200" lvl="5" indent="-228600" algn="l">
              <a:spcBef>
                <a:spcPts val="180"/>
              </a:spcBef>
              <a:spcAft>
                <a:spcPts val="0"/>
              </a:spcAft>
              <a:buClr>
                <a:schemeClr val="lt1"/>
              </a:buClr>
              <a:buSzPts val="900"/>
              <a:buFont typeface="Times New Roman"/>
              <a:buNone/>
              <a:defRPr sz="900"/>
            </a:lvl6pPr>
            <a:lvl7pPr marL="3200400" lvl="6" indent="-228600" algn="l">
              <a:spcBef>
                <a:spcPts val="180"/>
              </a:spcBef>
              <a:spcAft>
                <a:spcPts val="0"/>
              </a:spcAft>
              <a:buClr>
                <a:schemeClr val="lt1"/>
              </a:buClr>
              <a:buSzPts val="900"/>
              <a:buFont typeface="Times New Roman"/>
              <a:buNone/>
              <a:defRPr sz="900"/>
            </a:lvl7pPr>
            <a:lvl8pPr marL="3657600" lvl="7" indent="-228600" algn="l">
              <a:spcBef>
                <a:spcPts val="180"/>
              </a:spcBef>
              <a:spcAft>
                <a:spcPts val="0"/>
              </a:spcAft>
              <a:buClr>
                <a:schemeClr val="lt1"/>
              </a:buClr>
              <a:buSzPts val="900"/>
              <a:buFont typeface="Times New Roman"/>
              <a:buNone/>
              <a:defRPr sz="900"/>
            </a:lvl8pPr>
            <a:lvl9pPr marL="4114800" lvl="8" indent="-228600" algn="l">
              <a:spcBef>
                <a:spcPts val="180"/>
              </a:spcBef>
              <a:spcAft>
                <a:spcPts val="0"/>
              </a:spcAft>
              <a:buClr>
                <a:schemeClr val="lt1"/>
              </a:buClr>
              <a:buSzPts val="900"/>
              <a:buFont typeface="Times New Roman"/>
              <a:buNone/>
              <a:defRPr sz="900"/>
            </a:lvl9pPr>
          </a:lstStyle>
          <a:p>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47476B"/>
            </a:gs>
            <a:gs pos="50000">
              <a:srgbClr val="666699"/>
            </a:gs>
            <a:gs pos="100000">
              <a:srgbClr val="47476B"/>
            </a:gs>
          </a:gsLst>
          <a:lin ang="5400000" scaled="0"/>
        </a:gradFill>
        <a:effectLst/>
      </p:bgPr>
    </p:bg>
    <p:spTree>
      <p:nvGrpSpPr>
        <p:cNvPr id="1" name="Shape 6"/>
        <p:cNvGrpSpPr/>
        <p:nvPr/>
      </p:nvGrpSpPr>
      <p:grpSpPr>
        <a:xfrm>
          <a:off x="0" y="0"/>
          <a:ext cx="0" cy="0"/>
          <a:chOff x="0" y="0"/>
          <a:chExt cx="0" cy="0"/>
        </a:xfrm>
      </p:grpSpPr>
      <p:grpSp>
        <p:nvGrpSpPr>
          <p:cNvPr id="7" name="Google Shape;7;p1"/>
          <p:cNvGrpSpPr/>
          <p:nvPr/>
        </p:nvGrpSpPr>
        <p:grpSpPr>
          <a:xfrm>
            <a:off x="457200" y="304800"/>
            <a:ext cx="8231188" cy="6183313"/>
            <a:chOff x="372" y="186"/>
            <a:chExt cx="5185" cy="3895"/>
          </a:xfrm>
        </p:grpSpPr>
        <p:grpSp>
          <p:nvGrpSpPr>
            <p:cNvPr id="8" name="Google Shape;8;p1"/>
            <p:cNvGrpSpPr/>
            <p:nvPr/>
          </p:nvGrpSpPr>
          <p:grpSpPr>
            <a:xfrm>
              <a:off x="372" y="186"/>
              <a:ext cx="5185" cy="919"/>
              <a:chOff x="372" y="186"/>
              <a:chExt cx="5185" cy="919"/>
            </a:xfrm>
          </p:grpSpPr>
          <p:sp>
            <p:nvSpPr>
              <p:cNvPr id="9" name="Google Shape;9;p1"/>
              <p:cNvSpPr/>
              <p:nvPr/>
            </p:nvSpPr>
            <p:spPr>
              <a:xfrm>
                <a:off x="372" y="192"/>
                <a:ext cx="86" cy="913"/>
              </a:xfrm>
              <a:custGeom>
                <a:avLst/>
                <a:gdLst/>
                <a:ahLst/>
                <a:cxnLst/>
                <a:rect l="l" t="t" r="r" b="b"/>
                <a:pathLst>
                  <a:path w="86" h="913" extrusionOk="0">
                    <a:moveTo>
                      <a:pt x="0" y="0"/>
                    </a:moveTo>
                    <a:lnTo>
                      <a:pt x="85" y="96"/>
                    </a:lnTo>
                    <a:lnTo>
                      <a:pt x="85" y="816"/>
                    </a:lnTo>
                    <a:lnTo>
                      <a:pt x="0" y="912"/>
                    </a:lnTo>
                    <a:lnTo>
                      <a:pt x="0"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0" name="Google Shape;10;p1"/>
              <p:cNvSpPr/>
              <p:nvPr/>
            </p:nvSpPr>
            <p:spPr>
              <a:xfrm>
                <a:off x="5470" y="186"/>
                <a:ext cx="87" cy="910"/>
              </a:xfrm>
              <a:custGeom>
                <a:avLst/>
                <a:gdLst/>
                <a:ahLst/>
                <a:cxnLst/>
                <a:rect l="l" t="t" r="r" b="b"/>
                <a:pathLst>
                  <a:path w="87" h="910" extrusionOk="0">
                    <a:moveTo>
                      <a:pt x="86" y="0"/>
                    </a:moveTo>
                    <a:lnTo>
                      <a:pt x="0" y="93"/>
                    </a:lnTo>
                    <a:lnTo>
                      <a:pt x="0" y="813"/>
                    </a:lnTo>
                    <a:lnTo>
                      <a:pt x="86" y="909"/>
                    </a:lnTo>
                    <a:lnTo>
                      <a:pt x="86"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1" name="Google Shape;11;p1"/>
              <p:cNvSpPr/>
              <p:nvPr/>
            </p:nvSpPr>
            <p:spPr>
              <a:xfrm>
                <a:off x="372" y="189"/>
                <a:ext cx="5185" cy="103"/>
              </a:xfrm>
              <a:custGeom>
                <a:avLst/>
                <a:gdLst/>
                <a:ahLst/>
                <a:cxnLst/>
                <a:rect l="l" t="t" r="r" b="b"/>
                <a:pathLst>
                  <a:path w="5185" h="103" extrusionOk="0">
                    <a:moveTo>
                      <a:pt x="0" y="0"/>
                    </a:moveTo>
                    <a:lnTo>
                      <a:pt x="5184" y="3"/>
                    </a:lnTo>
                    <a:lnTo>
                      <a:pt x="5093" y="102"/>
                    </a:lnTo>
                    <a:lnTo>
                      <a:pt x="88" y="102"/>
                    </a:lnTo>
                    <a:lnTo>
                      <a:pt x="0"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12" name="Google Shape;12;p1"/>
            <p:cNvGrpSpPr/>
            <p:nvPr/>
          </p:nvGrpSpPr>
          <p:grpSpPr>
            <a:xfrm>
              <a:off x="372" y="291"/>
              <a:ext cx="5185" cy="3790"/>
              <a:chOff x="372" y="291"/>
              <a:chExt cx="5185" cy="3790"/>
            </a:xfrm>
          </p:grpSpPr>
          <p:sp>
            <p:nvSpPr>
              <p:cNvPr id="13" name="Google Shape;13;p1"/>
              <p:cNvSpPr/>
              <p:nvPr/>
            </p:nvSpPr>
            <p:spPr>
              <a:xfrm>
                <a:off x="372" y="807"/>
                <a:ext cx="79" cy="3274"/>
              </a:xfrm>
              <a:custGeom>
                <a:avLst/>
                <a:gdLst/>
                <a:ahLst/>
                <a:cxnLst/>
                <a:rect l="l" t="t" r="r" b="b"/>
                <a:pathLst>
                  <a:path w="79" h="3274" extrusionOk="0">
                    <a:moveTo>
                      <a:pt x="0" y="0"/>
                    </a:moveTo>
                    <a:lnTo>
                      <a:pt x="78" y="107"/>
                    </a:lnTo>
                    <a:lnTo>
                      <a:pt x="78" y="3166"/>
                    </a:lnTo>
                    <a:lnTo>
                      <a:pt x="0" y="3273"/>
                    </a:lnTo>
                    <a:lnTo>
                      <a:pt x="0"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4" name="Google Shape;14;p1"/>
              <p:cNvSpPr/>
              <p:nvPr/>
            </p:nvSpPr>
            <p:spPr>
              <a:xfrm>
                <a:off x="5470" y="747"/>
                <a:ext cx="84" cy="3325"/>
              </a:xfrm>
              <a:custGeom>
                <a:avLst/>
                <a:gdLst/>
                <a:ahLst/>
                <a:cxnLst/>
                <a:rect l="l" t="t" r="r" b="b"/>
                <a:pathLst>
                  <a:path w="84" h="3325" extrusionOk="0">
                    <a:moveTo>
                      <a:pt x="83" y="0"/>
                    </a:moveTo>
                    <a:lnTo>
                      <a:pt x="3" y="109"/>
                    </a:lnTo>
                    <a:lnTo>
                      <a:pt x="0" y="3233"/>
                    </a:lnTo>
                    <a:lnTo>
                      <a:pt x="83" y="3324"/>
                    </a:lnTo>
                    <a:lnTo>
                      <a:pt x="83"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5" name="Google Shape;15;p1"/>
              <p:cNvSpPr/>
              <p:nvPr/>
            </p:nvSpPr>
            <p:spPr>
              <a:xfrm>
                <a:off x="372" y="3984"/>
                <a:ext cx="5185" cy="88"/>
              </a:xfrm>
              <a:custGeom>
                <a:avLst/>
                <a:gdLst/>
                <a:ahLst/>
                <a:cxnLst/>
                <a:rect l="l" t="t" r="r" b="b"/>
                <a:pathLst>
                  <a:path w="5185" h="88" extrusionOk="0">
                    <a:moveTo>
                      <a:pt x="0" y="87"/>
                    </a:moveTo>
                    <a:lnTo>
                      <a:pt x="5184" y="87"/>
                    </a:lnTo>
                    <a:lnTo>
                      <a:pt x="5095" y="0"/>
                    </a:lnTo>
                    <a:lnTo>
                      <a:pt x="89" y="0"/>
                    </a:lnTo>
                    <a:lnTo>
                      <a:pt x="0" y="87"/>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6" name="Google Shape;16;p1"/>
              <p:cNvSpPr/>
              <p:nvPr/>
            </p:nvSpPr>
            <p:spPr>
              <a:xfrm>
                <a:off x="457" y="291"/>
                <a:ext cx="5013" cy="369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sp>
        <p:nvSpPr>
          <p:cNvPr id="17" name="Google Shape;17;p1"/>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marR="0" lvl="0"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1pPr>
            <a:lvl2pPr marR="0" lvl="1"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2pPr>
            <a:lvl3pPr marR="0" lvl="2"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3pPr>
            <a:lvl4pPr marR="0" lvl="3"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4pPr>
            <a:lvl5pPr marR="0" lvl="4"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5pPr>
            <a:lvl6pPr marR="0" lvl="5"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6pPr>
            <a:lvl7pPr marR="0" lvl="6"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7pPr>
            <a:lvl8pPr marR="0" lvl="7"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8pPr>
            <a:lvl9pPr marR="0" lvl="8"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9pPr>
          </a:lstStyle>
          <a:p>
            <a:endParaRPr/>
          </a:p>
        </p:txBody>
      </p:sp>
      <p:sp>
        <p:nvSpPr>
          <p:cNvPr id="18" name="Google Shape;18;p1"/>
          <p:cNvSpPr txBox="1">
            <a:spLocks noGrp="1"/>
          </p:cNvSpPr>
          <p:nvPr>
            <p:ph type="body" idx="1"/>
          </p:nvPr>
        </p:nvSpPr>
        <p:spPr>
          <a:xfrm>
            <a:off x="687388" y="1104900"/>
            <a:ext cx="7886700" cy="4643438"/>
          </a:xfrm>
          <a:prstGeom prst="rect">
            <a:avLst/>
          </a:prstGeom>
          <a:noFill/>
          <a:ln>
            <a:noFill/>
          </a:ln>
        </p:spPr>
        <p:txBody>
          <a:bodyPr spcFirstLastPara="1" wrap="square" lIns="90475" tIns="44450" rIns="90475" bIns="44450" anchor="t" anchorCtr="0">
            <a:noAutofit/>
          </a:bodyPr>
          <a:lstStyle>
            <a:lvl1pPr marL="457200" marR="0" lvl="0" indent="-342900" algn="l" rtl="0">
              <a:spcBef>
                <a:spcPts val="480"/>
              </a:spcBef>
              <a:spcAft>
                <a:spcPts val="0"/>
              </a:spcAft>
              <a:buClr>
                <a:srgbClr val="66FFFF"/>
              </a:buClr>
              <a:buSzPts val="1800"/>
              <a:buFont typeface="Arial"/>
              <a:buChar char="●"/>
              <a:defRPr sz="2400" b="0" i="0" u="none" strike="noStrike" cap="none">
                <a:solidFill>
                  <a:schemeClr val="lt1"/>
                </a:solidFill>
                <a:latin typeface="Book Antiqua"/>
                <a:ea typeface="Book Antiqua"/>
                <a:cs typeface="Book Antiqua"/>
                <a:sym typeface="Book Antiqua"/>
              </a:defRPr>
            </a:lvl1pPr>
            <a:lvl2pPr marL="914400" marR="0" lvl="1" indent="-419100" algn="l" rtl="0">
              <a:spcBef>
                <a:spcPts val="480"/>
              </a:spcBef>
              <a:spcAft>
                <a:spcPts val="0"/>
              </a:spcAft>
              <a:buClr>
                <a:srgbClr val="66FFFF"/>
              </a:buClr>
              <a:buSzPts val="3000"/>
              <a:buFont typeface="Book Antiqua"/>
              <a:buChar char="•"/>
              <a:defRPr sz="2400" b="0" i="0" u="none" strike="noStrike" cap="none">
                <a:solidFill>
                  <a:schemeClr val="lt1"/>
                </a:solidFill>
                <a:latin typeface="Book Antiqua"/>
                <a:ea typeface="Book Antiqua"/>
                <a:cs typeface="Book Antiqua"/>
                <a:sym typeface="Book Antiqua"/>
              </a:defRPr>
            </a:lvl2pPr>
            <a:lvl3pPr marL="1371600" marR="0" lvl="2" indent="-381000" algn="l" rtl="0">
              <a:spcBef>
                <a:spcPts val="480"/>
              </a:spcBef>
              <a:spcAft>
                <a:spcPts val="0"/>
              </a:spcAft>
              <a:buClr>
                <a:srgbClr val="66FFFF"/>
              </a:buClr>
              <a:buSzPts val="2400"/>
              <a:buFont typeface="Book Antiqua"/>
              <a:buChar char="•"/>
              <a:defRPr sz="2400" b="0" i="0" u="none" strike="noStrike" cap="none">
                <a:solidFill>
                  <a:schemeClr val="lt1"/>
                </a:solidFill>
                <a:latin typeface="Book Antiqua"/>
                <a:ea typeface="Book Antiqua"/>
                <a:cs typeface="Book Antiqua"/>
                <a:sym typeface="Book Antiqua"/>
              </a:defRPr>
            </a:lvl3pPr>
            <a:lvl4pPr marL="1828800" marR="0" lvl="3"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4pPr>
            <a:lvl5pPr marL="2286000" marR="0" lvl="4"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5pPr>
            <a:lvl6pPr marL="2743200" marR="0" lvl="5"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6pPr>
            <a:lvl7pPr marL="3200400" marR="0" lvl="6"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7pPr>
            <a:lvl8pPr marL="3657600" marR="0" lvl="7"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8pPr>
            <a:lvl9pPr marL="4114800" marR="0" lvl="8"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9pPr>
          </a:lstStyle>
          <a:p>
            <a:endParaRPr/>
          </a:p>
        </p:txBody>
      </p:sp>
      <p:sp>
        <p:nvSpPr>
          <p:cNvPr id="19" name="Google Shape;19;p1"/>
          <p:cNvSpPr/>
          <p:nvPr/>
        </p:nvSpPr>
        <p:spPr>
          <a:xfrm>
            <a:off x="8012658" y="6309519"/>
            <a:ext cx="543420" cy="366767"/>
          </a:xfrm>
          <a:prstGeom prst="rect">
            <a:avLst/>
          </a:prstGeom>
          <a:noFill/>
          <a:ln>
            <a:noFill/>
          </a:ln>
          <a:effectLst>
            <a:outerShdw dist="17961" dir="2700000" algn="ctr" rotWithShape="0">
              <a:srgbClr val="000000"/>
            </a:outerShdw>
          </a:effectLst>
        </p:spPr>
        <p:txBody>
          <a:bodyPr spcFirstLastPara="1" wrap="square" lIns="90475" tIns="44450" rIns="90475" bIns="44450" anchor="t" anchorCtr="0">
            <a:noAutofit/>
          </a:bodyPr>
          <a:lstStyle/>
          <a:p>
            <a:pPr marL="0" marR="0" lvl="0" indent="0" algn="l" rtl="0">
              <a:spcBef>
                <a:spcPts val="0"/>
              </a:spcBef>
              <a:spcAft>
                <a:spcPts val="0"/>
              </a:spcAft>
              <a:buNone/>
            </a:pPr>
            <a:r>
              <a:rPr lang="en-US" sz="1800" b="0" u="none">
                <a:solidFill>
                  <a:schemeClr val="lt1"/>
                </a:solidFill>
                <a:latin typeface="Book Antiqua"/>
                <a:ea typeface="Book Antiqua"/>
                <a:cs typeface="Book Antiqua"/>
                <a:sym typeface="Book Antiqua"/>
              </a:rPr>
              <a:t>  </a:t>
            </a:r>
            <a:fld id="{00000000-1234-1234-1234-123412341234}" type="slidenum">
              <a:rPr lang="en-US" sz="1500" b="0" u="none">
                <a:solidFill>
                  <a:schemeClr val="lt1"/>
                </a:solidFill>
                <a:latin typeface="Book Antiqua"/>
                <a:ea typeface="Book Antiqua"/>
                <a:cs typeface="Book Antiqua"/>
                <a:sym typeface="Book Antiqua"/>
              </a:rPr>
              <a:t>‹#›</a:t>
            </a:fld>
            <a:endParaRPr sz="1500" b="0" u="none">
              <a:solidFill>
                <a:schemeClr val="lt1"/>
              </a:solidFill>
              <a:latin typeface="Book Antiqua"/>
              <a:ea typeface="Book Antiqua"/>
              <a:cs typeface="Book Antiqua"/>
              <a:sym typeface="Book Antiqua"/>
            </a:endParaRPr>
          </a:p>
        </p:txBody>
      </p:sp>
      <p:sp>
        <p:nvSpPr>
          <p:cNvPr id="20" name="Google Shape;20;p1"/>
          <p:cNvSpPr/>
          <p:nvPr/>
        </p:nvSpPr>
        <p:spPr>
          <a:xfrm>
            <a:off x="7596733" y="6072982"/>
            <a:ext cx="831850" cy="597599"/>
          </a:xfrm>
          <a:prstGeom prst="rect">
            <a:avLst/>
          </a:prstGeom>
          <a:noFill/>
          <a:ln>
            <a:noFill/>
          </a:ln>
          <a:effectLst>
            <a:outerShdw dist="17961" dir="2700000" algn="ctr" rotWithShape="0">
              <a:srgbClr val="000000"/>
            </a:outerShdw>
          </a:effectLst>
        </p:spPr>
        <p:txBody>
          <a:bodyPr spcFirstLastPara="1" wrap="square" lIns="90475" tIns="44450" rIns="90475" bIns="44450" anchor="t" anchorCtr="0">
            <a:noAutofit/>
          </a:bodyPr>
          <a:lstStyle/>
          <a:p>
            <a:pPr marL="0" marR="0" lvl="0" indent="0" algn="l" rtl="0">
              <a:spcBef>
                <a:spcPts val="0"/>
              </a:spcBef>
              <a:spcAft>
                <a:spcPts val="0"/>
              </a:spcAft>
              <a:buNone/>
            </a:pPr>
            <a:r>
              <a:rPr lang="en-US" sz="1800" b="0" u="none">
                <a:solidFill>
                  <a:schemeClr val="lt1"/>
                </a:solidFill>
                <a:latin typeface="Book Antiqua"/>
                <a:ea typeface="Book Antiqua"/>
                <a:cs typeface="Book Antiqua"/>
                <a:sym typeface="Book Antiqua"/>
              </a:rPr>
              <a:t>            </a:t>
            </a:r>
            <a:r>
              <a:rPr lang="en-US" sz="1500" b="0" u="none">
                <a:solidFill>
                  <a:schemeClr val="lt1"/>
                </a:solidFill>
                <a:latin typeface="Book Antiqua"/>
                <a:ea typeface="Book Antiqua"/>
                <a:cs typeface="Book Antiqua"/>
                <a:sym typeface="Book Antiqua"/>
              </a:rPr>
              <a:t>Slide</a:t>
            </a:r>
            <a:endParaRPr/>
          </a:p>
        </p:txBody>
      </p:sp>
      <p:sp>
        <p:nvSpPr>
          <p:cNvPr id="21" name="Google Shape;21;p1"/>
          <p:cNvSpPr/>
          <p:nvPr/>
        </p:nvSpPr>
        <p:spPr>
          <a:xfrm>
            <a:off x="587921" y="6257132"/>
            <a:ext cx="6827837" cy="547687"/>
          </a:xfrm>
          <a:prstGeom prst="rect">
            <a:avLst/>
          </a:prstGeom>
          <a:noFill/>
          <a:ln>
            <a:noFill/>
          </a:ln>
        </p:spPr>
        <p:txBody>
          <a:bodyPr spcFirstLastPara="1" wrap="square" lIns="90475" tIns="44450" rIns="90475" bIns="44450" anchor="t" anchorCtr="0">
            <a:noAutofit/>
          </a:bodyPr>
          <a:lstStyle/>
          <a:p>
            <a:pPr marL="0" marR="0" lvl="0" indent="0" algn="l" rtl="0">
              <a:lnSpc>
                <a:spcPct val="106666"/>
              </a:lnSpc>
              <a:spcBef>
                <a:spcPts val="0"/>
              </a:spcBef>
              <a:spcAft>
                <a:spcPts val="0"/>
              </a:spcAft>
              <a:buNone/>
            </a:pPr>
            <a:r>
              <a:rPr lang="en-US" sz="1500" b="0" u="none">
                <a:solidFill>
                  <a:srgbClr val="FFFFFF"/>
                </a:solidFill>
                <a:latin typeface="Book Antiqua"/>
                <a:ea typeface="Book Antiqua"/>
                <a:cs typeface="Book Antiqua"/>
                <a:sym typeface="Book Antiqua"/>
              </a:rPr>
              <a:t>© 2013  Cengage Learning.  All Rights Reserved.  May not be scanned, copied</a:t>
            </a:r>
            <a:endParaRPr/>
          </a:p>
          <a:p>
            <a:pPr marL="0" marR="0" lvl="0" indent="0" algn="l" rtl="0">
              <a:lnSpc>
                <a:spcPct val="106666"/>
              </a:lnSpc>
              <a:spcBef>
                <a:spcPts val="300"/>
              </a:spcBef>
              <a:spcAft>
                <a:spcPts val="0"/>
              </a:spcAft>
              <a:buNone/>
            </a:pPr>
            <a:r>
              <a:rPr lang="en-US" sz="1500" b="0" u="none">
                <a:solidFill>
                  <a:srgbClr val="FFFFFF"/>
                </a:solidFill>
                <a:latin typeface="Book Antiqua"/>
                <a:ea typeface="Book Antiqua"/>
                <a:cs typeface="Book Antiqua"/>
                <a:sym typeface="Book Antiqua"/>
              </a:rPr>
              <a:t>    or duplicated, or posted to a publicly accessible website, in whole or in part.</a:t>
            </a: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3" descr="C:\Users\John IV\Downloads\9780840062338.jpg"/>
          <p:cNvPicPr preferRelativeResize="0"/>
          <p:nvPr/>
        </p:nvPicPr>
        <p:blipFill rotWithShape="1">
          <a:blip r:embed="rId3">
            <a:alphaModFix/>
          </a:blip>
          <a:srcRect/>
          <a:stretch/>
        </p:blipFill>
        <p:spPr>
          <a:xfrm>
            <a:off x="1355446" y="412750"/>
            <a:ext cx="4288644" cy="5626100"/>
          </a:xfrm>
          <a:prstGeom prst="rect">
            <a:avLst/>
          </a:prstGeom>
          <a:noFill/>
          <a:ln>
            <a:noFill/>
          </a:ln>
        </p:spPr>
      </p:pic>
      <p:grpSp>
        <p:nvGrpSpPr>
          <p:cNvPr id="63" name="Google Shape;63;p13"/>
          <p:cNvGrpSpPr/>
          <p:nvPr/>
        </p:nvGrpSpPr>
        <p:grpSpPr>
          <a:xfrm>
            <a:off x="5481875" y="2122566"/>
            <a:ext cx="2594095" cy="1827486"/>
            <a:chOff x="6033407" y="2122566"/>
            <a:chExt cx="2594095" cy="1827486"/>
          </a:xfrm>
        </p:grpSpPr>
        <p:sp>
          <p:nvSpPr>
            <p:cNvPr id="64" name="Google Shape;64;p13"/>
            <p:cNvSpPr/>
            <p:nvPr/>
          </p:nvSpPr>
          <p:spPr>
            <a:xfrm>
              <a:off x="6035673" y="2672654"/>
              <a:ext cx="2389871" cy="276999"/>
            </a:xfrm>
            <a:prstGeom prst="rect">
              <a:avLst/>
            </a:prstGeom>
            <a:solidFill>
              <a:srgbClr val="151515"/>
            </a:soli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1200"/>
                <a:buFont typeface="Poppins"/>
                <a:buNone/>
              </a:pPr>
              <a:r>
                <a:rPr lang="en-US" sz="1200" b="1" i="0" u="none" strike="noStrike" cap="none">
                  <a:solidFill>
                    <a:schemeClr val="lt1"/>
                  </a:solidFill>
                  <a:latin typeface="Poppins"/>
                  <a:ea typeface="Poppins"/>
                  <a:cs typeface="Poppins"/>
                  <a:sym typeface="Poppins"/>
                </a:rPr>
                <a:t>                           </a:t>
              </a:r>
              <a:r>
                <a:rPr lang="en-US" sz="1150" b="1" i="0" u="none" strike="noStrike" cap="none">
                  <a:solidFill>
                    <a:srgbClr val="F2F2F2"/>
                  </a:solidFill>
                  <a:latin typeface="Poppins"/>
                  <a:ea typeface="Poppins"/>
                  <a:cs typeface="Poppins"/>
                  <a:sym typeface="Poppins"/>
                </a:rPr>
                <a:t>SLIDES  BY</a:t>
              </a:r>
              <a:endParaRPr/>
            </a:p>
          </p:txBody>
        </p:sp>
        <p:grpSp>
          <p:nvGrpSpPr>
            <p:cNvPr id="65" name="Google Shape;65;p13"/>
            <p:cNvGrpSpPr/>
            <p:nvPr/>
          </p:nvGrpSpPr>
          <p:grpSpPr>
            <a:xfrm>
              <a:off x="6035673" y="2122566"/>
              <a:ext cx="2382611" cy="556438"/>
              <a:chOff x="6035673" y="1335314"/>
              <a:chExt cx="2382611" cy="560160"/>
            </a:xfrm>
          </p:grpSpPr>
          <p:sp>
            <p:nvSpPr>
              <p:cNvPr id="66" name="Google Shape;66;p13"/>
              <p:cNvSpPr/>
              <p:nvPr/>
            </p:nvSpPr>
            <p:spPr>
              <a:xfrm>
                <a:off x="7588248" y="1339036"/>
                <a:ext cx="830036" cy="556438"/>
              </a:xfrm>
              <a:prstGeom prst="rect">
                <a:avLst/>
              </a:prstGeom>
              <a:gradFill>
                <a:gsLst>
                  <a:gs pos="0">
                    <a:srgbClr val="F4F6EE"/>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67" name="Google Shape;67;p13"/>
              <p:cNvSpPr/>
              <p:nvPr/>
            </p:nvSpPr>
            <p:spPr>
              <a:xfrm rot="10800000">
                <a:off x="7383461" y="1339036"/>
                <a:ext cx="116851" cy="556438"/>
              </a:xfrm>
              <a:prstGeom prst="rect">
                <a:avLst/>
              </a:prstGeom>
              <a:gradFill>
                <a:gsLst>
                  <a:gs pos="0">
                    <a:schemeClr val="lt1"/>
                  </a:gs>
                  <a:gs pos="14000">
                    <a:schemeClr val="lt1"/>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68" name="Google Shape;68;p13"/>
              <p:cNvSpPr/>
              <p:nvPr/>
            </p:nvSpPr>
            <p:spPr>
              <a:xfrm>
                <a:off x="6035673" y="1339036"/>
                <a:ext cx="1347788" cy="556438"/>
              </a:xfrm>
              <a:prstGeom prst="rect">
                <a:avLst/>
              </a:prstGeom>
              <a:gradFill>
                <a:gsLst>
                  <a:gs pos="0">
                    <a:srgbClr val="F4F6EE"/>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69" name="Google Shape;69;p13"/>
              <p:cNvSpPr/>
              <p:nvPr/>
            </p:nvSpPr>
            <p:spPr>
              <a:xfrm>
                <a:off x="7492994" y="1339024"/>
                <a:ext cx="116851" cy="556438"/>
              </a:xfrm>
              <a:prstGeom prst="rect">
                <a:avLst/>
              </a:prstGeom>
              <a:gradFill>
                <a:gsLst>
                  <a:gs pos="0">
                    <a:schemeClr val="lt1"/>
                  </a:gs>
                  <a:gs pos="14000">
                    <a:schemeClr val="lt1"/>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cxnSp>
            <p:nvCxnSpPr>
              <p:cNvPr id="70" name="Google Shape;70;p13"/>
              <p:cNvCxnSpPr/>
              <p:nvPr/>
            </p:nvCxnSpPr>
            <p:spPr>
              <a:xfrm>
                <a:off x="7503786" y="1335314"/>
                <a:ext cx="0" cy="555547"/>
              </a:xfrm>
              <a:prstGeom prst="straightConnector1">
                <a:avLst/>
              </a:prstGeom>
              <a:noFill/>
              <a:ln w="22225" cap="flat" cmpd="sng">
                <a:solidFill>
                  <a:srgbClr val="A5A5A5"/>
                </a:solidFill>
                <a:prstDash val="solid"/>
                <a:round/>
                <a:headEnd type="none" w="sm" len="sm"/>
                <a:tailEnd type="none" w="sm" len="sm"/>
              </a:ln>
              <a:effectLst>
                <a:outerShdw blurRad="40000" dist="20000" dir="5400000" rotWithShape="0">
                  <a:srgbClr val="000000">
                    <a:alpha val="37647"/>
                  </a:srgbClr>
                </a:outerShdw>
              </a:effectLst>
            </p:spPr>
          </p:cxnSp>
        </p:grpSp>
        <p:grpSp>
          <p:nvGrpSpPr>
            <p:cNvPr id="71" name="Google Shape;71;p13"/>
            <p:cNvGrpSpPr/>
            <p:nvPr/>
          </p:nvGrpSpPr>
          <p:grpSpPr>
            <a:xfrm>
              <a:off x="6042933" y="2947824"/>
              <a:ext cx="2382611" cy="970744"/>
              <a:chOff x="6035673" y="1335314"/>
              <a:chExt cx="2382611" cy="560160"/>
            </a:xfrm>
          </p:grpSpPr>
          <p:sp>
            <p:nvSpPr>
              <p:cNvPr id="72" name="Google Shape;72;p13"/>
              <p:cNvSpPr/>
              <p:nvPr/>
            </p:nvSpPr>
            <p:spPr>
              <a:xfrm>
                <a:off x="7588248" y="1339036"/>
                <a:ext cx="830036" cy="556438"/>
              </a:xfrm>
              <a:prstGeom prst="rect">
                <a:avLst/>
              </a:prstGeom>
              <a:gradFill>
                <a:gsLst>
                  <a:gs pos="0">
                    <a:srgbClr val="F4F6EE"/>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73" name="Google Shape;73;p13"/>
              <p:cNvSpPr/>
              <p:nvPr/>
            </p:nvSpPr>
            <p:spPr>
              <a:xfrm rot="10800000">
                <a:off x="7383461" y="1339036"/>
                <a:ext cx="116851" cy="556438"/>
              </a:xfrm>
              <a:prstGeom prst="rect">
                <a:avLst/>
              </a:prstGeom>
              <a:gradFill>
                <a:gsLst>
                  <a:gs pos="0">
                    <a:schemeClr val="lt1"/>
                  </a:gs>
                  <a:gs pos="14000">
                    <a:schemeClr val="lt1"/>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74" name="Google Shape;74;p13"/>
              <p:cNvSpPr/>
              <p:nvPr/>
            </p:nvSpPr>
            <p:spPr>
              <a:xfrm>
                <a:off x="6035673" y="1339036"/>
                <a:ext cx="1347788" cy="556438"/>
              </a:xfrm>
              <a:prstGeom prst="rect">
                <a:avLst/>
              </a:prstGeom>
              <a:gradFill>
                <a:gsLst>
                  <a:gs pos="0">
                    <a:srgbClr val="F4F6EE"/>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75" name="Google Shape;75;p13"/>
              <p:cNvSpPr/>
              <p:nvPr/>
            </p:nvSpPr>
            <p:spPr>
              <a:xfrm>
                <a:off x="7492994" y="1339024"/>
                <a:ext cx="116851" cy="556438"/>
              </a:xfrm>
              <a:prstGeom prst="rect">
                <a:avLst/>
              </a:prstGeom>
              <a:gradFill>
                <a:gsLst>
                  <a:gs pos="0">
                    <a:schemeClr val="lt1"/>
                  </a:gs>
                  <a:gs pos="14000">
                    <a:schemeClr val="lt1"/>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cxnSp>
            <p:nvCxnSpPr>
              <p:cNvPr id="76" name="Google Shape;76;p13"/>
              <p:cNvCxnSpPr/>
              <p:nvPr/>
            </p:nvCxnSpPr>
            <p:spPr>
              <a:xfrm>
                <a:off x="7503786" y="1335314"/>
                <a:ext cx="0" cy="555547"/>
              </a:xfrm>
              <a:prstGeom prst="straightConnector1">
                <a:avLst/>
              </a:prstGeom>
              <a:noFill/>
              <a:ln w="22225" cap="flat" cmpd="sng">
                <a:solidFill>
                  <a:srgbClr val="A5A5A5"/>
                </a:solidFill>
                <a:prstDash val="solid"/>
                <a:round/>
                <a:headEnd type="none" w="sm" len="sm"/>
                <a:tailEnd type="none" w="sm" len="sm"/>
              </a:ln>
              <a:effectLst>
                <a:outerShdw blurRad="40000" dist="20000" dir="5400000" rotWithShape="0">
                  <a:srgbClr val="000000">
                    <a:alpha val="37647"/>
                  </a:srgbClr>
                </a:outerShdw>
              </a:effectLst>
            </p:spPr>
          </p:cxnSp>
        </p:grpSp>
        <p:sp>
          <p:nvSpPr>
            <p:cNvPr id="77" name="Google Shape;77;p13"/>
            <p:cNvSpPr/>
            <p:nvPr/>
          </p:nvSpPr>
          <p:spPr>
            <a:xfrm>
              <a:off x="6033407" y="2949371"/>
              <a:ext cx="1468113" cy="969197"/>
            </a:xfrm>
            <a:prstGeom prst="rect">
              <a:avLst/>
            </a:prstGeom>
            <a:gradFill>
              <a:gsLst>
                <a:gs pos="0">
                  <a:srgbClr val="F2F2F2">
                    <a:alpha val="60000"/>
                  </a:srgbClr>
                </a:gs>
                <a:gs pos="15000">
                  <a:srgbClr val="562F81">
                    <a:alpha val="87843"/>
                  </a:srgbClr>
                </a:gs>
                <a:gs pos="100000">
                  <a:srgbClr val="562F81">
                    <a:alpha val="87843"/>
                  </a:srgbClr>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78" name="Google Shape;78;p13"/>
            <p:cNvSpPr txBox="1"/>
            <p:nvPr/>
          </p:nvSpPr>
          <p:spPr>
            <a:xfrm>
              <a:off x="6172510" y="2690733"/>
              <a:ext cx="223138" cy="1259319"/>
            </a:xfrm>
            <a:prstGeom prst="rect">
              <a:avLst/>
            </a:prstGeom>
            <a:noFill/>
            <a:ln>
              <a:noFill/>
            </a:ln>
          </p:spPr>
          <p:txBody>
            <a:bodyPr spcFirstLastPara="1" wrap="square" lIns="91425" tIns="45700" rIns="91425" bIns="45700" anchor="t" anchorCtr="0">
              <a:noAutofit/>
            </a:bodyPr>
            <a:lstStyle/>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endParaRPr sz="1200" b="1">
                <a:solidFill>
                  <a:schemeClr val="lt1"/>
                </a:solidFill>
                <a:latin typeface="Book Antiqua"/>
                <a:ea typeface="Book Antiqua"/>
                <a:cs typeface="Book Antiqua"/>
                <a:sym typeface="Book Antiqua"/>
              </a:endParaRPr>
            </a:p>
          </p:txBody>
        </p:sp>
        <p:sp>
          <p:nvSpPr>
            <p:cNvPr id="79" name="Google Shape;79;p13"/>
            <p:cNvSpPr/>
            <p:nvPr/>
          </p:nvSpPr>
          <p:spPr>
            <a:xfrm rot="10800000">
              <a:off x="7501520" y="2946948"/>
              <a:ext cx="1003836" cy="971620"/>
            </a:xfrm>
            <a:prstGeom prst="rect">
              <a:avLst/>
            </a:prstGeom>
            <a:gradFill>
              <a:gsLst>
                <a:gs pos="0">
                  <a:srgbClr val="F2F2F2">
                    <a:alpha val="60000"/>
                  </a:srgbClr>
                </a:gs>
                <a:gs pos="15000">
                  <a:srgbClr val="562F81">
                    <a:alpha val="87843"/>
                  </a:srgbClr>
                </a:gs>
                <a:gs pos="100000">
                  <a:srgbClr val="562F81">
                    <a:alpha val="87843"/>
                  </a:srgbClr>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cxnSp>
          <p:nvCxnSpPr>
            <p:cNvPr id="80" name="Google Shape;80;p13"/>
            <p:cNvCxnSpPr/>
            <p:nvPr/>
          </p:nvCxnSpPr>
          <p:spPr>
            <a:xfrm flipH="1">
              <a:off x="7485889" y="2894222"/>
              <a:ext cx="7474" cy="1021849"/>
            </a:xfrm>
            <a:prstGeom prst="straightConnector1">
              <a:avLst/>
            </a:prstGeom>
            <a:solidFill>
              <a:schemeClr val="accent1"/>
            </a:solidFill>
            <a:ln w="22225" cap="flat" cmpd="sng">
              <a:solidFill>
                <a:schemeClr val="dk1">
                  <a:alpha val="83921"/>
                </a:schemeClr>
              </a:solidFill>
              <a:prstDash val="solid"/>
              <a:round/>
              <a:headEnd type="none" w="sm" len="sm"/>
              <a:tailEnd type="none" w="sm" len="sm"/>
            </a:ln>
          </p:spPr>
        </p:cxnSp>
        <p:sp>
          <p:nvSpPr>
            <p:cNvPr id="81" name="Google Shape;81;p13"/>
            <p:cNvSpPr/>
            <p:nvPr/>
          </p:nvSpPr>
          <p:spPr>
            <a:xfrm>
              <a:off x="7406277" y="2870056"/>
              <a:ext cx="180066" cy="1049024"/>
            </a:xfrm>
            <a:prstGeom prst="rect">
              <a:avLst/>
            </a:prstGeom>
            <a:solidFill>
              <a:srgbClr val="1F103B">
                <a:alpha val="56862"/>
              </a:srgbClr>
            </a:soli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82" name="Google Shape;82;p13"/>
            <p:cNvSpPr/>
            <p:nvPr/>
          </p:nvSpPr>
          <p:spPr>
            <a:xfrm>
              <a:off x="8418284" y="2126262"/>
              <a:ext cx="209218" cy="1792818"/>
            </a:xfrm>
            <a:prstGeom prst="rect">
              <a:avLst/>
            </a:prstGeom>
            <a:gradFill>
              <a:gsLst>
                <a:gs pos="0">
                  <a:srgbClr val="432B6F"/>
                </a:gs>
                <a:gs pos="50000">
                  <a:srgbClr val="361E60"/>
                </a:gs>
                <a:gs pos="100000">
                  <a:srgbClr val="412574"/>
                </a:gs>
              </a:gsLst>
              <a:lin ang="54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83" name="Google Shape;83;p13"/>
            <p:cNvSpPr/>
            <p:nvPr/>
          </p:nvSpPr>
          <p:spPr>
            <a:xfrm>
              <a:off x="6194630" y="2929145"/>
              <a:ext cx="2182018" cy="868323"/>
            </a:xfrm>
            <a:prstGeom prst="roundRect">
              <a:avLst>
                <a:gd name="adj" fmla="val 16667"/>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endParaRPr sz="600">
                <a:solidFill>
                  <a:srgbClr val="FFFFFF"/>
                </a:solidFill>
                <a:latin typeface="Poppins"/>
                <a:ea typeface="Poppins"/>
                <a:cs typeface="Poppins"/>
                <a:sym typeface="Poppins"/>
              </a:endParaRPr>
            </a:p>
            <a:p>
              <a:pPr marL="0" marR="0" lvl="0" indent="0" algn="r" rtl="0">
                <a:spcBef>
                  <a:spcPts val="0"/>
                </a:spcBef>
                <a:spcAft>
                  <a:spcPts val="0"/>
                </a:spcAft>
                <a:buNone/>
              </a:pPr>
              <a:r>
                <a:rPr lang="en-US" sz="2000" b="1">
                  <a:solidFill>
                    <a:srgbClr val="F2F2F2"/>
                  </a:solidFill>
                  <a:latin typeface="Poppins"/>
                  <a:ea typeface="Poppins"/>
                  <a:cs typeface="Poppins"/>
                  <a:sym typeface="Poppins"/>
                </a:rPr>
                <a:t>John Loucks</a:t>
              </a:r>
              <a:endParaRPr sz="2000" b="1">
                <a:solidFill>
                  <a:srgbClr val="F2F2F2"/>
                </a:solidFill>
                <a:latin typeface="Poppins"/>
                <a:ea typeface="Poppins"/>
                <a:cs typeface="Poppins"/>
                <a:sym typeface="Poppins"/>
              </a:endParaRPr>
            </a:p>
            <a:p>
              <a:pPr marL="0" marR="0" lvl="0" indent="0" algn="r" rtl="0">
                <a:spcBef>
                  <a:spcPts val="0"/>
                </a:spcBef>
                <a:spcAft>
                  <a:spcPts val="0"/>
                </a:spcAft>
                <a:buNone/>
              </a:pPr>
              <a:endParaRPr sz="400">
                <a:solidFill>
                  <a:srgbClr val="F2F2F2"/>
                </a:solidFill>
                <a:latin typeface="Poppins"/>
                <a:ea typeface="Poppins"/>
                <a:cs typeface="Poppins"/>
                <a:sym typeface="Poppins"/>
              </a:endParaRPr>
            </a:p>
            <a:p>
              <a:pPr marL="0" marR="0" lvl="0" indent="0" algn="r" rtl="0">
                <a:spcBef>
                  <a:spcPts val="0"/>
                </a:spcBef>
                <a:spcAft>
                  <a:spcPts val="0"/>
                </a:spcAft>
                <a:buNone/>
              </a:pPr>
              <a:r>
                <a:rPr lang="en-US" sz="1400" b="1">
                  <a:solidFill>
                    <a:srgbClr val="F2F2F2"/>
                  </a:solidFill>
                  <a:latin typeface="Poppins"/>
                  <a:ea typeface="Poppins"/>
                  <a:cs typeface="Poppins"/>
                  <a:sym typeface="Poppins"/>
                </a:rPr>
                <a:t>St. Edward’s Univ.</a:t>
              </a:r>
              <a:endParaRPr sz="1400" b="1">
                <a:solidFill>
                  <a:srgbClr val="F2F2F2"/>
                </a:solidFill>
                <a:latin typeface="Poppins"/>
                <a:ea typeface="Poppins"/>
                <a:cs typeface="Poppins"/>
                <a:sym typeface="Poppins"/>
              </a:endParaRPr>
            </a:p>
          </p:txBody>
        </p:sp>
      </p:gr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3"/>
          <p:cNvSpPr/>
          <p:nvPr/>
        </p:nvSpPr>
        <p:spPr>
          <a:xfrm>
            <a:off x="668338" y="364445"/>
            <a:ext cx="7475537" cy="509587"/>
          </a:xfrm>
          <a:prstGeom prst="rect">
            <a:avLst/>
          </a:prstGeom>
          <a:noFill/>
          <a:ln>
            <a:noFill/>
          </a:ln>
        </p:spPr>
        <p:txBody>
          <a:bodyPr spcFirstLastPara="1" wrap="square" lIns="90475" tIns="44450" rIns="90475" bIns="44450" anchor="ctr" anchorCtr="0">
            <a:noAutofit/>
          </a:bodyPr>
          <a:lstStyle/>
          <a:p>
            <a:pPr marR="0" lvl="0" algn="l" rtl="0">
              <a:lnSpc>
                <a:spcPct val="90000"/>
              </a:lnSpc>
              <a:spcBef>
                <a:spcPts val="0"/>
              </a:spcBef>
              <a:spcAft>
                <a:spcPts val="0"/>
              </a:spcAft>
              <a:buClr>
                <a:srgbClr val="66FFFF"/>
              </a:buClr>
              <a:buSzPts val="1800"/>
            </a:pPr>
            <a:r>
              <a:rPr lang="en-ID" sz="2800">
                <a:solidFill>
                  <a:srgbClr val="66FFFF"/>
                </a:solidFill>
              </a:rPr>
              <a:t>Operating Characteristics</a:t>
            </a:r>
          </a:p>
        </p:txBody>
      </p:sp>
      <p:sp>
        <p:nvSpPr>
          <p:cNvPr id="168" name="Google Shape;168;p23"/>
          <p:cNvSpPr/>
          <p:nvPr/>
        </p:nvSpPr>
        <p:spPr>
          <a:xfrm>
            <a:off x="687388" y="1093788"/>
            <a:ext cx="7992155" cy="619125"/>
          </a:xfrm>
          <a:prstGeom prst="rect">
            <a:avLst/>
          </a:prstGeom>
          <a:noFill/>
          <a:ln>
            <a:noFill/>
          </a:ln>
        </p:spPr>
        <p:txBody>
          <a:bodyPr spcFirstLastPara="1" wrap="square" lIns="90475" tIns="44450" rIns="90475" bIns="44450" anchor="t" anchorCtr="0">
            <a:noAutofit/>
          </a:bodyPr>
          <a:lstStyle/>
          <a:p>
            <a:pPr marL="742950" marR="0" lvl="0" indent="-742950" algn="l" rtl="0">
              <a:lnSpc>
                <a:spcPct val="90000"/>
              </a:lnSpc>
              <a:spcBef>
                <a:spcPts val="0"/>
              </a:spcBef>
              <a:spcAft>
                <a:spcPts val="0"/>
              </a:spcAft>
              <a:buClr>
                <a:srgbClr val="66FFFF"/>
              </a:buClr>
              <a:buSzPts val="1800"/>
              <a:buAutoNum type="arabicPeriod"/>
            </a:pPr>
            <a:r>
              <a:rPr lang="en-US" sz="2000">
                <a:solidFill>
                  <a:srgbClr val="66FFFF"/>
                </a:solidFill>
              </a:rPr>
              <a:t>The probability that no units are in the system:</a:t>
            </a:r>
          </a:p>
          <a:p>
            <a:pPr marL="742950" marR="0" lvl="0" indent="-742950" algn="l" rtl="0">
              <a:lnSpc>
                <a:spcPct val="90000"/>
              </a:lnSpc>
              <a:spcBef>
                <a:spcPts val="0"/>
              </a:spcBef>
              <a:spcAft>
                <a:spcPts val="0"/>
              </a:spcAft>
              <a:buClr>
                <a:srgbClr val="66FFFF"/>
              </a:buClr>
              <a:buSzPts val="1800"/>
              <a:buAutoNum type="arabicPeriod"/>
            </a:pPr>
            <a:endParaRPr lang="en-US" sz="2000">
              <a:solidFill>
                <a:srgbClr val="66FFFF"/>
              </a:solidFill>
            </a:endParaRPr>
          </a:p>
          <a:p>
            <a:pPr marR="0" lvl="0" algn="l" rtl="0">
              <a:lnSpc>
                <a:spcPct val="90000"/>
              </a:lnSpc>
              <a:spcBef>
                <a:spcPts val="0"/>
              </a:spcBef>
              <a:spcAft>
                <a:spcPts val="0"/>
              </a:spcAft>
              <a:buClr>
                <a:srgbClr val="66FFFF"/>
              </a:buClr>
              <a:buSzPts val="1800"/>
            </a:pPr>
            <a:r>
              <a:rPr lang="en-US" sz="2000">
                <a:solidFill>
                  <a:srgbClr val="66FFFF"/>
                </a:solidFill>
              </a:rPr>
              <a:t>  </a:t>
            </a:r>
          </a:p>
        </p:txBody>
      </p:sp>
      <p:pic>
        <p:nvPicPr>
          <p:cNvPr id="2" name="Picture 1">
            <a:extLst>
              <a:ext uri="{FF2B5EF4-FFF2-40B4-BE49-F238E27FC236}">
                <a16:creationId xmlns:a16="http://schemas.microsoft.com/office/drawing/2014/main" id="{334C16E1-C90B-42FE-A70A-F04401D37AFA}"/>
              </a:ext>
            </a:extLst>
          </p:cNvPr>
          <p:cNvPicPr>
            <a:picLocks noChangeAspect="1"/>
          </p:cNvPicPr>
          <p:nvPr/>
        </p:nvPicPr>
        <p:blipFill>
          <a:blip r:embed="rId3"/>
          <a:stretch>
            <a:fillRect/>
          </a:stretch>
        </p:blipFill>
        <p:spPr>
          <a:xfrm>
            <a:off x="3598749" y="1671354"/>
            <a:ext cx="1295400" cy="695325"/>
          </a:xfrm>
          <a:prstGeom prst="rect">
            <a:avLst/>
          </a:prstGeom>
        </p:spPr>
      </p:pic>
      <p:pic>
        <p:nvPicPr>
          <p:cNvPr id="3" name="Picture 2">
            <a:extLst>
              <a:ext uri="{FF2B5EF4-FFF2-40B4-BE49-F238E27FC236}">
                <a16:creationId xmlns:a16="http://schemas.microsoft.com/office/drawing/2014/main" id="{87AD10E0-FF47-4B92-A900-DFE64A4DF880}"/>
              </a:ext>
            </a:extLst>
          </p:cNvPr>
          <p:cNvPicPr>
            <a:picLocks noChangeAspect="1"/>
          </p:cNvPicPr>
          <p:nvPr/>
        </p:nvPicPr>
        <p:blipFill>
          <a:blip r:embed="rId4"/>
          <a:stretch>
            <a:fillRect/>
          </a:stretch>
        </p:blipFill>
        <p:spPr>
          <a:xfrm>
            <a:off x="3563143" y="3429000"/>
            <a:ext cx="1685925" cy="790575"/>
          </a:xfrm>
          <a:prstGeom prst="rect">
            <a:avLst/>
          </a:prstGeom>
        </p:spPr>
      </p:pic>
      <p:sp>
        <p:nvSpPr>
          <p:cNvPr id="6" name="Google Shape;168;p23">
            <a:extLst>
              <a:ext uri="{FF2B5EF4-FFF2-40B4-BE49-F238E27FC236}">
                <a16:creationId xmlns:a16="http://schemas.microsoft.com/office/drawing/2014/main" id="{5DE7EB61-A66C-4D90-84EF-428945DDD83A}"/>
              </a:ext>
            </a:extLst>
          </p:cNvPr>
          <p:cNvSpPr/>
          <p:nvPr/>
        </p:nvSpPr>
        <p:spPr>
          <a:xfrm>
            <a:off x="687388" y="2566193"/>
            <a:ext cx="7992155" cy="619125"/>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US" sz="2000">
                <a:solidFill>
                  <a:srgbClr val="66FFFF"/>
                </a:solidFill>
              </a:rPr>
              <a:t>2. The average number of units in the waiting line:</a:t>
            </a:r>
          </a:p>
          <a:p>
            <a:pPr marR="0" lvl="0" algn="l" rtl="0">
              <a:lnSpc>
                <a:spcPct val="90000"/>
              </a:lnSpc>
              <a:spcBef>
                <a:spcPts val="0"/>
              </a:spcBef>
              <a:spcAft>
                <a:spcPts val="0"/>
              </a:spcAft>
              <a:buClr>
                <a:srgbClr val="66FFFF"/>
              </a:buClr>
              <a:buSzPts val="1800"/>
            </a:pPr>
            <a:r>
              <a:rPr lang="en-US" sz="2000">
                <a:solidFill>
                  <a:srgbClr val="66FFFF"/>
                </a:solidFill>
              </a:rPr>
              <a:t>  </a:t>
            </a:r>
          </a:p>
        </p:txBody>
      </p:sp>
      <p:sp>
        <p:nvSpPr>
          <p:cNvPr id="7" name="Google Shape;168;p23">
            <a:extLst>
              <a:ext uri="{FF2B5EF4-FFF2-40B4-BE49-F238E27FC236}">
                <a16:creationId xmlns:a16="http://schemas.microsoft.com/office/drawing/2014/main" id="{93390CA9-B30C-46D8-BEE3-0EACCD032088}"/>
              </a:ext>
            </a:extLst>
          </p:cNvPr>
          <p:cNvSpPr/>
          <p:nvPr/>
        </p:nvSpPr>
        <p:spPr>
          <a:xfrm>
            <a:off x="687388" y="4393548"/>
            <a:ext cx="7462158" cy="619125"/>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US" sz="2000">
                <a:solidFill>
                  <a:srgbClr val="66FFFF"/>
                </a:solidFill>
              </a:rPr>
              <a:t>3. The average number of units in the system: </a:t>
            </a:r>
          </a:p>
          <a:p>
            <a:pPr marR="0" lvl="0" algn="l" rtl="0">
              <a:lnSpc>
                <a:spcPct val="90000"/>
              </a:lnSpc>
              <a:spcBef>
                <a:spcPts val="0"/>
              </a:spcBef>
              <a:spcAft>
                <a:spcPts val="0"/>
              </a:spcAft>
              <a:buClr>
                <a:srgbClr val="66FFFF"/>
              </a:buClr>
              <a:buSzPts val="1800"/>
            </a:pPr>
            <a:r>
              <a:rPr lang="en-US" sz="2000">
                <a:solidFill>
                  <a:srgbClr val="66FFFF"/>
                </a:solidFill>
              </a:rPr>
              <a:t>  </a:t>
            </a:r>
          </a:p>
        </p:txBody>
      </p:sp>
      <p:pic>
        <p:nvPicPr>
          <p:cNvPr id="4" name="Picture 3">
            <a:extLst>
              <a:ext uri="{FF2B5EF4-FFF2-40B4-BE49-F238E27FC236}">
                <a16:creationId xmlns:a16="http://schemas.microsoft.com/office/drawing/2014/main" id="{8EC39844-736F-4CB1-90D4-89B0E4A94E00}"/>
              </a:ext>
            </a:extLst>
          </p:cNvPr>
          <p:cNvPicPr>
            <a:picLocks noChangeAspect="1"/>
          </p:cNvPicPr>
          <p:nvPr/>
        </p:nvPicPr>
        <p:blipFill>
          <a:blip r:embed="rId5"/>
          <a:stretch>
            <a:fillRect/>
          </a:stretch>
        </p:blipFill>
        <p:spPr>
          <a:xfrm>
            <a:off x="3720305" y="5186646"/>
            <a:ext cx="1371600" cy="752475"/>
          </a:xfrm>
          <a:prstGeom prst="rect">
            <a:avLst/>
          </a:prstGeom>
        </p:spPr>
      </p:pic>
    </p:spTree>
    <p:extLst>
      <p:ext uri="{BB962C8B-B14F-4D97-AF65-F5344CB8AC3E}">
        <p14:creationId xmlns:p14="http://schemas.microsoft.com/office/powerpoint/2010/main" val="3134794305"/>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3"/>
          <p:cNvSpPr/>
          <p:nvPr/>
        </p:nvSpPr>
        <p:spPr>
          <a:xfrm>
            <a:off x="668338" y="364445"/>
            <a:ext cx="7475537" cy="509587"/>
          </a:xfrm>
          <a:prstGeom prst="rect">
            <a:avLst/>
          </a:prstGeom>
          <a:noFill/>
          <a:ln>
            <a:noFill/>
          </a:ln>
        </p:spPr>
        <p:txBody>
          <a:bodyPr spcFirstLastPara="1" wrap="square" lIns="90475" tIns="44450" rIns="90475" bIns="44450" anchor="ctr" anchorCtr="0">
            <a:noAutofit/>
          </a:bodyPr>
          <a:lstStyle/>
          <a:p>
            <a:pPr marR="0" lvl="0" algn="l" rtl="0">
              <a:lnSpc>
                <a:spcPct val="90000"/>
              </a:lnSpc>
              <a:spcBef>
                <a:spcPts val="0"/>
              </a:spcBef>
              <a:spcAft>
                <a:spcPts val="0"/>
              </a:spcAft>
              <a:buClr>
                <a:srgbClr val="66FFFF"/>
              </a:buClr>
              <a:buSzPts val="1800"/>
            </a:pPr>
            <a:r>
              <a:rPr lang="en-ID" sz="2800">
                <a:solidFill>
                  <a:srgbClr val="66FFFF"/>
                </a:solidFill>
              </a:rPr>
              <a:t>Operating Characteristics</a:t>
            </a:r>
          </a:p>
        </p:txBody>
      </p:sp>
      <p:sp>
        <p:nvSpPr>
          <p:cNvPr id="168" name="Google Shape;168;p23"/>
          <p:cNvSpPr/>
          <p:nvPr/>
        </p:nvSpPr>
        <p:spPr>
          <a:xfrm>
            <a:off x="687388" y="1093788"/>
            <a:ext cx="7992155" cy="619125"/>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US" sz="2000">
                <a:solidFill>
                  <a:srgbClr val="66FFFF"/>
                </a:solidFill>
              </a:rPr>
              <a:t>4. The average time a unit spends in the waiting line:</a:t>
            </a:r>
          </a:p>
          <a:p>
            <a:pPr marL="742950" marR="0" lvl="0" indent="-742950" algn="l" rtl="0">
              <a:lnSpc>
                <a:spcPct val="90000"/>
              </a:lnSpc>
              <a:spcBef>
                <a:spcPts val="0"/>
              </a:spcBef>
              <a:spcAft>
                <a:spcPts val="0"/>
              </a:spcAft>
              <a:buClr>
                <a:srgbClr val="66FFFF"/>
              </a:buClr>
              <a:buSzPts val="1800"/>
              <a:buAutoNum type="arabicPeriod"/>
            </a:pPr>
            <a:endParaRPr lang="en-US" sz="2000">
              <a:solidFill>
                <a:srgbClr val="66FFFF"/>
              </a:solidFill>
            </a:endParaRPr>
          </a:p>
          <a:p>
            <a:pPr marR="0" lvl="0" algn="l" rtl="0">
              <a:lnSpc>
                <a:spcPct val="90000"/>
              </a:lnSpc>
              <a:spcBef>
                <a:spcPts val="0"/>
              </a:spcBef>
              <a:spcAft>
                <a:spcPts val="0"/>
              </a:spcAft>
              <a:buClr>
                <a:srgbClr val="66FFFF"/>
              </a:buClr>
              <a:buSzPts val="1800"/>
            </a:pPr>
            <a:r>
              <a:rPr lang="en-US" sz="2000">
                <a:solidFill>
                  <a:srgbClr val="66FFFF"/>
                </a:solidFill>
              </a:rPr>
              <a:t>  </a:t>
            </a:r>
          </a:p>
        </p:txBody>
      </p:sp>
      <p:sp>
        <p:nvSpPr>
          <p:cNvPr id="6" name="Google Shape;168;p23">
            <a:extLst>
              <a:ext uri="{FF2B5EF4-FFF2-40B4-BE49-F238E27FC236}">
                <a16:creationId xmlns:a16="http://schemas.microsoft.com/office/drawing/2014/main" id="{5DE7EB61-A66C-4D90-84EF-428945DDD83A}"/>
              </a:ext>
            </a:extLst>
          </p:cNvPr>
          <p:cNvSpPr/>
          <p:nvPr/>
        </p:nvSpPr>
        <p:spPr>
          <a:xfrm>
            <a:off x="687388" y="2566193"/>
            <a:ext cx="7992155" cy="619125"/>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US" sz="2000">
                <a:solidFill>
                  <a:srgbClr val="66FFFF"/>
                </a:solidFill>
              </a:rPr>
              <a:t>5. The average time a unit spends in the system:</a:t>
            </a:r>
          </a:p>
          <a:p>
            <a:pPr marR="0" lvl="0" algn="l" rtl="0">
              <a:lnSpc>
                <a:spcPct val="90000"/>
              </a:lnSpc>
              <a:spcBef>
                <a:spcPts val="0"/>
              </a:spcBef>
              <a:spcAft>
                <a:spcPts val="0"/>
              </a:spcAft>
              <a:buClr>
                <a:srgbClr val="66FFFF"/>
              </a:buClr>
              <a:buSzPts val="1800"/>
            </a:pPr>
            <a:r>
              <a:rPr lang="en-US" sz="2000">
                <a:solidFill>
                  <a:srgbClr val="66FFFF"/>
                </a:solidFill>
              </a:rPr>
              <a:t>  </a:t>
            </a:r>
          </a:p>
        </p:txBody>
      </p:sp>
      <p:sp>
        <p:nvSpPr>
          <p:cNvPr id="7" name="Google Shape;168;p23">
            <a:extLst>
              <a:ext uri="{FF2B5EF4-FFF2-40B4-BE49-F238E27FC236}">
                <a16:creationId xmlns:a16="http://schemas.microsoft.com/office/drawing/2014/main" id="{93390CA9-B30C-46D8-BEE3-0EACCD032088}"/>
              </a:ext>
            </a:extLst>
          </p:cNvPr>
          <p:cNvSpPr/>
          <p:nvPr/>
        </p:nvSpPr>
        <p:spPr>
          <a:xfrm>
            <a:off x="687388" y="4393548"/>
            <a:ext cx="7462158" cy="619125"/>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US" sz="2000">
                <a:solidFill>
                  <a:srgbClr val="66FFFF"/>
                </a:solidFill>
              </a:rPr>
              <a:t>6. The probability that an arriving unit has to wait for service: </a:t>
            </a:r>
          </a:p>
          <a:p>
            <a:pPr marR="0" lvl="0" algn="l" rtl="0">
              <a:lnSpc>
                <a:spcPct val="90000"/>
              </a:lnSpc>
              <a:spcBef>
                <a:spcPts val="0"/>
              </a:spcBef>
              <a:spcAft>
                <a:spcPts val="0"/>
              </a:spcAft>
              <a:buClr>
                <a:srgbClr val="66FFFF"/>
              </a:buClr>
              <a:buSzPts val="1800"/>
            </a:pPr>
            <a:r>
              <a:rPr lang="en-US" sz="2000">
                <a:solidFill>
                  <a:srgbClr val="66FFFF"/>
                </a:solidFill>
              </a:rPr>
              <a:t>  </a:t>
            </a:r>
          </a:p>
        </p:txBody>
      </p:sp>
      <p:pic>
        <p:nvPicPr>
          <p:cNvPr id="5" name="Picture 4">
            <a:extLst>
              <a:ext uri="{FF2B5EF4-FFF2-40B4-BE49-F238E27FC236}">
                <a16:creationId xmlns:a16="http://schemas.microsoft.com/office/drawing/2014/main" id="{80E4EBBD-B80F-4242-AFDD-6FB63190C19B}"/>
              </a:ext>
            </a:extLst>
          </p:cNvPr>
          <p:cNvPicPr>
            <a:picLocks noChangeAspect="1"/>
          </p:cNvPicPr>
          <p:nvPr/>
        </p:nvPicPr>
        <p:blipFill>
          <a:blip r:embed="rId3"/>
          <a:stretch>
            <a:fillRect/>
          </a:stretch>
        </p:blipFill>
        <p:spPr>
          <a:xfrm>
            <a:off x="3399292" y="1567782"/>
            <a:ext cx="1260211" cy="824437"/>
          </a:xfrm>
          <a:prstGeom prst="rect">
            <a:avLst/>
          </a:prstGeom>
        </p:spPr>
      </p:pic>
      <p:pic>
        <p:nvPicPr>
          <p:cNvPr id="8" name="Picture 7">
            <a:extLst>
              <a:ext uri="{FF2B5EF4-FFF2-40B4-BE49-F238E27FC236}">
                <a16:creationId xmlns:a16="http://schemas.microsoft.com/office/drawing/2014/main" id="{5B0F70CE-B374-431B-85E8-A7A69F8FCE24}"/>
              </a:ext>
            </a:extLst>
          </p:cNvPr>
          <p:cNvPicPr>
            <a:picLocks noChangeAspect="1"/>
          </p:cNvPicPr>
          <p:nvPr/>
        </p:nvPicPr>
        <p:blipFill>
          <a:blip r:embed="rId4"/>
          <a:stretch>
            <a:fillRect/>
          </a:stretch>
        </p:blipFill>
        <p:spPr>
          <a:xfrm>
            <a:off x="3383117" y="3152774"/>
            <a:ext cx="1611706" cy="885823"/>
          </a:xfrm>
          <a:prstGeom prst="rect">
            <a:avLst/>
          </a:prstGeom>
        </p:spPr>
      </p:pic>
      <p:pic>
        <p:nvPicPr>
          <p:cNvPr id="9" name="Picture 8">
            <a:extLst>
              <a:ext uri="{FF2B5EF4-FFF2-40B4-BE49-F238E27FC236}">
                <a16:creationId xmlns:a16="http://schemas.microsoft.com/office/drawing/2014/main" id="{12976DB6-9883-4D96-9C51-2AB01CFDFDB1}"/>
              </a:ext>
            </a:extLst>
          </p:cNvPr>
          <p:cNvPicPr>
            <a:picLocks noChangeAspect="1"/>
          </p:cNvPicPr>
          <p:nvPr/>
        </p:nvPicPr>
        <p:blipFill>
          <a:blip r:embed="rId5"/>
          <a:stretch>
            <a:fillRect/>
          </a:stretch>
        </p:blipFill>
        <p:spPr>
          <a:xfrm>
            <a:off x="3383116" y="4903927"/>
            <a:ext cx="1479169" cy="1024040"/>
          </a:xfrm>
          <a:prstGeom prst="rect">
            <a:avLst/>
          </a:prstGeom>
        </p:spPr>
      </p:pic>
    </p:spTree>
    <p:extLst>
      <p:ext uri="{BB962C8B-B14F-4D97-AF65-F5344CB8AC3E}">
        <p14:creationId xmlns:p14="http://schemas.microsoft.com/office/powerpoint/2010/main" val="471354487"/>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3"/>
          <p:cNvSpPr/>
          <p:nvPr/>
        </p:nvSpPr>
        <p:spPr>
          <a:xfrm>
            <a:off x="668338" y="364445"/>
            <a:ext cx="7475537" cy="509587"/>
          </a:xfrm>
          <a:prstGeom prst="rect">
            <a:avLst/>
          </a:prstGeom>
          <a:noFill/>
          <a:ln>
            <a:noFill/>
          </a:ln>
        </p:spPr>
        <p:txBody>
          <a:bodyPr spcFirstLastPara="1" wrap="square" lIns="90475" tIns="44450" rIns="90475" bIns="44450" anchor="ctr" anchorCtr="0">
            <a:noAutofit/>
          </a:bodyPr>
          <a:lstStyle/>
          <a:p>
            <a:pPr marR="0" lvl="0" algn="l" rtl="0">
              <a:lnSpc>
                <a:spcPct val="90000"/>
              </a:lnSpc>
              <a:spcBef>
                <a:spcPts val="0"/>
              </a:spcBef>
              <a:spcAft>
                <a:spcPts val="0"/>
              </a:spcAft>
              <a:buClr>
                <a:srgbClr val="66FFFF"/>
              </a:buClr>
              <a:buSzPts val="1800"/>
            </a:pPr>
            <a:r>
              <a:rPr lang="en-ID" sz="2800">
                <a:solidFill>
                  <a:srgbClr val="66FFFF"/>
                </a:solidFill>
              </a:rPr>
              <a:t>Operating Characteristics</a:t>
            </a:r>
          </a:p>
        </p:txBody>
      </p:sp>
      <p:sp>
        <p:nvSpPr>
          <p:cNvPr id="168" name="Google Shape;168;p23"/>
          <p:cNvSpPr/>
          <p:nvPr/>
        </p:nvSpPr>
        <p:spPr>
          <a:xfrm>
            <a:off x="668338" y="1620497"/>
            <a:ext cx="7992155" cy="619125"/>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US" sz="2000">
                <a:solidFill>
                  <a:srgbClr val="66FFFF"/>
                </a:solidFill>
              </a:rPr>
              <a:t>7. The probability of n units in the system:</a:t>
            </a:r>
          </a:p>
          <a:p>
            <a:pPr marL="742950" marR="0" lvl="0" indent="-742950" algn="l" rtl="0">
              <a:lnSpc>
                <a:spcPct val="90000"/>
              </a:lnSpc>
              <a:spcBef>
                <a:spcPts val="0"/>
              </a:spcBef>
              <a:spcAft>
                <a:spcPts val="0"/>
              </a:spcAft>
              <a:buClr>
                <a:srgbClr val="66FFFF"/>
              </a:buClr>
              <a:buSzPts val="1800"/>
              <a:buAutoNum type="arabicPeriod"/>
            </a:pPr>
            <a:endParaRPr lang="en-US" sz="2000">
              <a:solidFill>
                <a:srgbClr val="66FFFF"/>
              </a:solidFill>
            </a:endParaRPr>
          </a:p>
          <a:p>
            <a:pPr marR="0" lvl="0" algn="l" rtl="0">
              <a:lnSpc>
                <a:spcPct val="90000"/>
              </a:lnSpc>
              <a:spcBef>
                <a:spcPts val="0"/>
              </a:spcBef>
              <a:spcAft>
                <a:spcPts val="0"/>
              </a:spcAft>
              <a:buClr>
                <a:srgbClr val="66FFFF"/>
              </a:buClr>
              <a:buSzPts val="1800"/>
            </a:pPr>
            <a:r>
              <a:rPr lang="en-US" sz="2000">
                <a:solidFill>
                  <a:srgbClr val="66FFFF"/>
                </a:solidFill>
              </a:rPr>
              <a:t>  </a:t>
            </a:r>
          </a:p>
        </p:txBody>
      </p:sp>
      <p:pic>
        <p:nvPicPr>
          <p:cNvPr id="2" name="Picture 1">
            <a:extLst>
              <a:ext uri="{FF2B5EF4-FFF2-40B4-BE49-F238E27FC236}">
                <a16:creationId xmlns:a16="http://schemas.microsoft.com/office/drawing/2014/main" id="{958579A2-AAE6-480C-82F8-E62D276FA1F5}"/>
              </a:ext>
            </a:extLst>
          </p:cNvPr>
          <p:cNvPicPr>
            <a:picLocks noChangeAspect="1"/>
          </p:cNvPicPr>
          <p:nvPr/>
        </p:nvPicPr>
        <p:blipFill>
          <a:blip r:embed="rId3"/>
          <a:stretch>
            <a:fillRect/>
          </a:stretch>
        </p:blipFill>
        <p:spPr>
          <a:xfrm>
            <a:off x="2822780" y="2986088"/>
            <a:ext cx="1749220" cy="885823"/>
          </a:xfrm>
          <a:prstGeom prst="rect">
            <a:avLst/>
          </a:prstGeom>
        </p:spPr>
      </p:pic>
    </p:spTree>
    <p:extLst>
      <p:ext uri="{BB962C8B-B14F-4D97-AF65-F5344CB8AC3E}">
        <p14:creationId xmlns:p14="http://schemas.microsoft.com/office/powerpoint/2010/main" val="1712733645"/>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3"/>
          <p:cNvSpPr/>
          <p:nvPr/>
        </p:nvSpPr>
        <p:spPr>
          <a:xfrm>
            <a:off x="668338" y="364445"/>
            <a:ext cx="7475537" cy="509587"/>
          </a:xfrm>
          <a:prstGeom prst="rect">
            <a:avLst/>
          </a:prstGeom>
          <a:noFill/>
          <a:ln>
            <a:noFill/>
          </a:ln>
        </p:spPr>
        <p:txBody>
          <a:bodyPr spcFirstLastPara="1" wrap="square" lIns="90475" tIns="44450" rIns="90475" bIns="44450" anchor="ctr" anchorCtr="0">
            <a:noAutofit/>
          </a:bodyPr>
          <a:lstStyle/>
          <a:p>
            <a:pPr marR="0" lvl="0" algn="l" rtl="0">
              <a:lnSpc>
                <a:spcPct val="90000"/>
              </a:lnSpc>
              <a:spcBef>
                <a:spcPts val="0"/>
              </a:spcBef>
              <a:spcAft>
                <a:spcPts val="0"/>
              </a:spcAft>
              <a:buClr>
                <a:srgbClr val="66FFFF"/>
              </a:buClr>
              <a:buSzPts val="1800"/>
            </a:pPr>
            <a:r>
              <a:rPr lang="en-US" sz="2800">
                <a:solidFill>
                  <a:srgbClr val="66FFFF"/>
                </a:solidFill>
                <a:latin typeface="Book Antiqua"/>
                <a:ea typeface="Book Antiqua"/>
                <a:cs typeface="Book Antiqua"/>
                <a:sym typeface="Book Antiqua"/>
              </a:rPr>
              <a:t>Example: </a:t>
            </a:r>
            <a:r>
              <a:rPr lang="en-ID" sz="2400">
                <a:solidFill>
                  <a:srgbClr val="66FFFF"/>
                </a:solidFill>
              </a:rPr>
              <a:t>Burger Dome</a:t>
            </a:r>
          </a:p>
        </p:txBody>
      </p:sp>
      <p:sp>
        <p:nvSpPr>
          <p:cNvPr id="168" name="Google Shape;168;p23"/>
          <p:cNvSpPr/>
          <p:nvPr/>
        </p:nvSpPr>
        <p:spPr>
          <a:xfrm>
            <a:off x="668338" y="1272154"/>
            <a:ext cx="7992155" cy="1412989"/>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US" sz="2000">
                <a:solidFill>
                  <a:srgbClr val="66FFFF"/>
                </a:solidFill>
              </a:rPr>
              <a:t>Recall that for the Burger Dome problem we had an arrival rate of 0.75 customers per minute and a service rate of  1 customer per minute. We can be used to provide operating characteristics for the Burger Dome single-server waiting line</a:t>
            </a:r>
            <a:endParaRPr lang="en-US" sz="1600">
              <a:solidFill>
                <a:srgbClr val="66FFFF"/>
              </a:solidFill>
            </a:endParaRPr>
          </a:p>
          <a:p>
            <a:pPr marR="0" lvl="0" algn="l" rtl="0">
              <a:lnSpc>
                <a:spcPct val="90000"/>
              </a:lnSpc>
              <a:spcBef>
                <a:spcPts val="0"/>
              </a:spcBef>
              <a:spcAft>
                <a:spcPts val="0"/>
              </a:spcAft>
              <a:buClr>
                <a:srgbClr val="66FFFF"/>
              </a:buClr>
              <a:buSzPts val="1800"/>
            </a:pPr>
            <a:r>
              <a:rPr lang="en-US" sz="1600">
                <a:solidFill>
                  <a:srgbClr val="66FFFF"/>
                </a:solidFill>
              </a:rPr>
              <a:t>  </a:t>
            </a:r>
          </a:p>
        </p:txBody>
      </p:sp>
      <p:pic>
        <p:nvPicPr>
          <p:cNvPr id="3" name="Picture 2">
            <a:extLst>
              <a:ext uri="{FF2B5EF4-FFF2-40B4-BE49-F238E27FC236}">
                <a16:creationId xmlns:a16="http://schemas.microsoft.com/office/drawing/2014/main" id="{F003A80B-07F1-4F2A-B277-3356DEC1FBB9}"/>
              </a:ext>
            </a:extLst>
          </p:cNvPr>
          <p:cNvPicPr>
            <a:picLocks noChangeAspect="1"/>
          </p:cNvPicPr>
          <p:nvPr/>
        </p:nvPicPr>
        <p:blipFill>
          <a:blip r:embed="rId3"/>
          <a:stretch>
            <a:fillRect/>
          </a:stretch>
        </p:blipFill>
        <p:spPr>
          <a:xfrm>
            <a:off x="2155938" y="2525485"/>
            <a:ext cx="4832123" cy="3652793"/>
          </a:xfrm>
          <a:prstGeom prst="rect">
            <a:avLst/>
          </a:prstGeom>
        </p:spPr>
      </p:pic>
    </p:spTree>
    <p:extLst>
      <p:ext uri="{BB962C8B-B14F-4D97-AF65-F5344CB8AC3E}">
        <p14:creationId xmlns:p14="http://schemas.microsoft.com/office/powerpoint/2010/main" val="4015880364"/>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3"/>
          <p:cNvSpPr/>
          <p:nvPr/>
        </p:nvSpPr>
        <p:spPr>
          <a:xfrm>
            <a:off x="668338" y="364445"/>
            <a:ext cx="7475537" cy="509587"/>
          </a:xfrm>
          <a:prstGeom prst="rect">
            <a:avLst/>
          </a:prstGeom>
          <a:noFill/>
          <a:ln>
            <a:noFill/>
          </a:ln>
        </p:spPr>
        <p:txBody>
          <a:bodyPr spcFirstLastPara="1" wrap="square" lIns="90475" tIns="44450" rIns="90475" bIns="44450" anchor="ctr" anchorCtr="0">
            <a:noAutofit/>
          </a:bodyPr>
          <a:lstStyle/>
          <a:p>
            <a:pPr marL="0" marR="0" lvl="0" indent="0" algn="ctr" rtl="0">
              <a:spcBef>
                <a:spcPts val="0"/>
              </a:spcBef>
              <a:spcAft>
                <a:spcPts val="0"/>
              </a:spcAft>
              <a:buNone/>
            </a:pPr>
            <a:r>
              <a:rPr lang="en-ID" sz="2800">
                <a:solidFill>
                  <a:srgbClr val="66FFFF"/>
                </a:solidFill>
              </a:rPr>
              <a:t>Multiple</a:t>
            </a:r>
            <a:r>
              <a:rPr lang="en-ID" sz="2800">
                <a:solidFill>
                  <a:srgbClr val="66FFFF"/>
                </a:solidFill>
                <a:latin typeface="Book Antiqua"/>
              </a:rPr>
              <a:t>-Server Waiting Line Model</a:t>
            </a:r>
            <a:endParaRPr sz="2800">
              <a:solidFill>
                <a:srgbClr val="66FFFF"/>
              </a:solidFill>
              <a:latin typeface="Book Antiqua"/>
            </a:endParaRPr>
          </a:p>
        </p:txBody>
      </p:sp>
      <p:sp>
        <p:nvSpPr>
          <p:cNvPr id="168" name="Google Shape;168;p23"/>
          <p:cNvSpPr/>
          <p:nvPr/>
        </p:nvSpPr>
        <p:spPr>
          <a:xfrm>
            <a:off x="788988" y="1161142"/>
            <a:ext cx="7992155" cy="1765315"/>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ID" sz="2000">
                <a:solidFill>
                  <a:srgbClr val="66FFFF"/>
                </a:solidFill>
              </a:rPr>
              <a:t>Operating Characteristics</a:t>
            </a:r>
          </a:p>
          <a:p>
            <a:pPr marR="0" lvl="0" algn="l" rtl="0">
              <a:lnSpc>
                <a:spcPct val="90000"/>
              </a:lnSpc>
              <a:spcBef>
                <a:spcPts val="0"/>
              </a:spcBef>
              <a:spcAft>
                <a:spcPts val="0"/>
              </a:spcAft>
              <a:buClr>
                <a:srgbClr val="66FFFF"/>
              </a:buClr>
              <a:buSzPts val="1800"/>
            </a:pPr>
            <a:endParaRPr lang="en-US" sz="2400">
              <a:solidFill>
                <a:srgbClr val="66FFFF"/>
              </a:solidFill>
            </a:endParaRPr>
          </a:p>
          <a:p>
            <a:pPr marL="342900" marR="0" lvl="0" indent="-342900" algn="l" rtl="0">
              <a:lnSpc>
                <a:spcPct val="90000"/>
              </a:lnSpc>
              <a:spcBef>
                <a:spcPts val="0"/>
              </a:spcBef>
              <a:spcAft>
                <a:spcPts val="0"/>
              </a:spcAft>
              <a:buClr>
                <a:srgbClr val="66FFFF"/>
              </a:buClr>
              <a:buSzPts val="1800"/>
              <a:buFont typeface="Arial"/>
              <a:buChar char="●"/>
            </a:pPr>
            <a:r>
              <a:rPr lang="en-US" sz="2000">
                <a:solidFill>
                  <a:srgbClr val="66FFFF"/>
                </a:solidFill>
                <a:latin typeface="Sylfaen" panose="010A0502050306030303" pitchFamily="18" charset="0"/>
                <a:sym typeface="Symbol" panose="05050102010706020507" pitchFamily="18" charset="2"/>
              </a:rPr>
              <a:t> = </a:t>
            </a:r>
            <a:r>
              <a:rPr lang="en-US" sz="2000">
                <a:solidFill>
                  <a:srgbClr val="66FFFF"/>
                </a:solidFill>
              </a:rPr>
              <a:t>the mean number of arrivals per time period (the arrival rate)  </a:t>
            </a:r>
          </a:p>
          <a:p>
            <a:pPr marL="342900" marR="0" lvl="0" indent="-342900" algn="l" rtl="0">
              <a:lnSpc>
                <a:spcPct val="90000"/>
              </a:lnSpc>
              <a:spcBef>
                <a:spcPts val="0"/>
              </a:spcBef>
              <a:spcAft>
                <a:spcPts val="0"/>
              </a:spcAft>
              <a:buClr>
                <a:srgbClr val="66FFFF"/>
              </a:buClr>
              <a:buSzPts val="1800"/>
              <a:buFont typeface="Arial"/>
              <a:buChar char="●"/>
            </a:pPr>
            <a:r>
              <a:rPr lang="en-US" sz="2000">
                <a:solidFill>
                  <a:srgbClr val="66FFFF"/>
                </a:solidFill>
                <a:latin typeface="Sylfaen" panose="010A0502050306030303" pitchFamily="18" charset="0"/>
                <a:sym typeface="Symbol" panose="05050102010706020507" pitchFamily="18" charset="2"/>
              </a:rPr>
              <a:t> = </a:t>
            </a:r>
            <a:r>
              <a:rPr lang="en-US" sz="2000">
                <a:solidFill>
                  <a:srgbClr val="66FFFF"/>
                </a:solidFill>
              </a:rPr>
              <a:t>the mean number of services per time period (the service rate) </a:t>
            </a:r>
          </a:p>
          <a:p>
            <a:pPr marL="342900" marR="0" lvl="0" indent="-342900" algn="l" rtl="0">
              <a:lnSpc>
                <a:spcPct val="90000"/>
              </a:lnSpc>
              <a:spcBef>
                <a:spcPts val="0"/>
              </a:spcBef>
              <a:spcAft>
                <a:spcPts val="0"/>
              </a:spcAft>
              <a:buClr>
                <a:srgbClr val="66FFFF"/>
              </a:buClr>
              <a:buSzPts val="1800"/>
              <a:buFont typeface="Arial"/>
              <a:buChar char="●"/>
            </a:pPr>
            <a:r>
              <a:rPr lang="en-US" sz="2000">
                <a:solidFill>
                  <a:srgbClr val="66FFFF"/>
                </a:solidFill>
              </a:rPr>
              <a:t>k = the number of servers</a:t>
            </a:r>
          </a:p>
        </p:txBody>
      </p:sp>
      <p:pic>
        <p:nvPicPr>
          <p:cNvPr id="2" name="Picture 1">
            <a:extLst>
              <a:ext uri="{FF2B5EF4-FFF2-40B4-BE49-F238E27FC236}">
                <a16:creationId xmlns:a16="http://schemas.microsoft.com/office/drawing/2014/main" id="{6F7EE087-FC21-4A85-9238-5C21C3243FB1}"/>
              </a:ext>
            </a:extLst>
          </p:cNvPr>
          <p:cNvPicPr>
            <a:picLocks noChangeAspect="1"/>
          </p:cNvPicPr>
          <p:nvPr/>
        </p:nvPicPr>
        <p:blipFill>
          <a:blip r:embed="rId3"/>
          <a:stretch>
            <a:fillRect/>
          </a:stretch>
        </p:blipFill>
        <p:spPr>
          <a:xfrm>
            <a:off x="1709397" y="2857543"/>
            <a:ext cx="5725206" cy="3488929"/>
          </a:xfrm>
          <a:prstGeom prst="rect">
            <a:avLst/>
          </a:prstGeom>
        </p:spPr>
      </p:pic>
    </p:spTree>
    <p:extLst>
      <p:ext uri="{BB962C8B-B14F-4D97-AF65-F5344CB8AC3E}">
        <p14:creationId xmlns:p14="http://schemas.microsoft.com/office/powerpoint/2010/main" val="2651980436"/>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3"/>
          <p:cNvSpPr/>
          <p:nvPr/>
        </p:nvSpPr>
        <p:spPr>
          <a:xfrm>
            <a:off x="668338" y="364445"/>
            <a:ext cx="7475537" cy="509587"/>
          </a:xfrm>
          <a:prstGeom prst="rect">
            <a:avLst/>
          </a:prstGeom>
          <a:noFill/>
          <a:ln>
            <a:noFill/>
          </a:ln>
        </p:spPr>
        <p:txBody>
          <a:bodyPr spcFirstLastPara="1" wrap="square" lIns="90475" tIns="44450" rIns="90475" bIns="44450" anchor="ctr" anchorCtr="0">
            <a:noAutofit/>
          </a:bodyPr>
          <a:lstStyle/>
          <a:p>
            <a:pPr marR="0" lvl="0" algn="l" rtl="0">
              <a:lnSpc>
                <a:spcPct val="90000"/>
              </a:lnSpc>
              <a:spcBef>
                <a:spcPts val="0"/>
              </a:spcBef>
              <a:spcAft>
                <a:spcPts val="0"/>
              </a:spcAft>
              <a:buClr>
                <a:srgbClr val="66FFFF"/>
              </a:buClr>
              <a:buSzPts val="1800"/>
            </a:pPr>
            <a:r>
              <a:rPr lang="en-ID" sz="2800">
                <a:solidFill>
                  <a:srgbClr val="66FFFF"/>
                </a:solidFill>
              </a:rPr>
              <a:t>Operating Characteristics</a:t>
            </a:r>
          </a:p>
        </p:txBody>
      </p:sp>
      <p:sp>
        <p:nvSpPr>
          <p:cNvPr id="168" name="Google Shape;168;p23"/>
          <p:cNvSpPr/>
          <p:nvPr/>
        </p:nvSpPr>
        <p:spPr>
          <a:xfrm>
            <a:off x="687388" y="1093788"/>
            <a:ext cx="7992155" cy="619125"/>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US" sz="2000">
                <a:solidFill>
                  <a:srgbClr val="66FFFF"/>
                </a:solidFill>
              </a:rPr>
              <a:t>1. The probability that no units are in the system:</a:t>
            </a:r>
          </a:p>
          <a:p>
            <a:pPr marL="742950" marR="0" lvl="0" indent="-742950" algn="l" rtl="0">
              <a:lnSpc>
                <a:spcPct val="90000"/>
              </a:lnSpc>
              <a:spcBef>
                <a:spcPts val="0"/>
              </a:spcBef>
              <a:spcAft>
                <a:spcPts val="0"/>
              </a:spcAft>
              <a:buClr>
                <a:srgbClr val="66FFFF"/>
              </a:buClr>
              <a:buSzPts val="1800"/>
              <a:buAutoNum type="arabicPeriod"/>
            </a:pPr>
            <a:endParaRPr lang="en-US" sz="2000">
              <a:solidFill>
                <a:srgbClr val="66FFFF"/>
              </a:solidFill>
            </a:endParaRPr>
          </a:p>
          <a:p>
            <a:pPr marR="0" lvl="0" algn="l" rtl="0">
              <a:lnSpc>
                <a:spcPct val="90000"/>
              </a:lnSpc>
              <a:spcBef>
                <a:spcPts val="0"/>
              </a:spcBef>
              <a:spcAft>
                <a:spcPts val="0"/>
              </a:spcAft>
              <a:buClr>
                <a:srgbClr val="66FFFF"/>
              </a:buClr>
              <a:buSzPts val="1800"/>
            </a:pPr>
            <a:r>
              <a:rPr lang="en-US" sz="2000">
                <a:solidFill>
                  <a:srgbClr val="66FFFF"/>
                </a:solidFill>
              </a:rPr>
              <a:t>  </a:t>
            </a:r>
          </a:p>
        </p:txBody>
      </p:sp>
      <p:sp>
        <p:nvSpPr>
          <p:cNvPr id="6" name="Google Shape;168;p23">
            <a:extLst>
              <a:ext uri="{FF2B5EF4-FFF2-40B4-BE49-F238E27FC236}">
                <a16:creationId xmlns:a16="http://schemas.microsoft.com/office/drawing/2014/main" id="{5DE7EB61-A66C-4D90-84EF-428945DDD83A}"/>
              </a:ext>
            </a:extLst>
          </p:cNvPr>
          <p:cNvSpPr/>
          <p:nvPr/>
        </p:nvSpPr>
        <p:spPr>
          <a:xfrm>
            <a:off x="687388" y="2566193"/>
            <a:ext cx="7992155" cy="619125"/>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US" sz="2000">
                <a:solidFill>
                  <a:srgbClr val="66FFFF"/>
                </a:solidFill>
              </a:rPr>
              <a:t>2. The average number of units in the waiting line:</a:t>
            </a:r>
          </a:p>
          <a:p>
            <a:pPr marR="0" lvl="0" algn="l" rtl="0">
              <a:lnSpc>
                <a:spcPct val="90000"/>
              </a:lnSpc>
              <a:spcBef>
                <a:spcPts val="0"/>
              </a:spcBef>
              <a:spcAft>
                <a:spcPts val="0"/>
              </a:spcAft>
              <a:buClr>
                <a:srgbClr val="66FFFF"/>
              </a:buClr>
              <a:buSzPts val="1800"/>
            </a:pPr>
            <a:r>
              <a:rPr lang="en-US" sz="2000">
                <a:solidFill>
                  <a:srgbClr val="66FFFF"/>
                </a:solidFill>
              </a:rPr>
              <a:t>  </a:t>
            </a:r>
          </a:p>
        </p:txBody>
      </p:sp>
      <p:sp>
        <p:nvSpPr>
          <p:cNvPr id="7" name="Google Shape;168;p23">
            <a:extLst>
              <a:ext uri="{FF2B5EF4-FFF2-40B4-BE49-F238E27FC236}">
                <a16:creationId xmlns:a16="http://schemas.microsoft.com/office/drawing/2014/main" id="{93390CA9-B30C-46D8-BEE3-0EACCD032088}"/>
              </a:ext>
            </a:extLst>
          </p:cNvPr>
          <p:cNvSpPr/>
          <p:nvPr/>
        </p:nvSpPr>
        <p:spPr>
          <a:xfrm>
            <a:off x="687388" y="4393548"/>
            <a:ext cx="7462158" cy="619125"/>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US" sz="2000">
                <a:solidFill>
                  <a:srgbClr val="66FFFF"/>
                </a:solidFill>
              </a:rPr>
              <a:t>3. The average number of units in the system: </a:t>
            </a:r>
          </a:p>
          <a:p>
            <a:pPr marR="0" lvl="0" algn="l" rtl="0">
              <a:lnSpc>
                <a:spcPct val="90000"/>
              </a:lnSpc>
              <a:spcBef>
                <a:spcPts val="0"/>
              </a:spcBef>
              <a:spcAft>
                <a:spcPts val="0"/>
              </a:spcAft>
              <a:buClr>
                <a:srgbClr val="66FFFF"/>
              </a:buClr>
              <a:buSzPts val="1800"/>
            </a:pPr>
            <a:r>
              <a:rPr lang="en-US" sz="2000">
                <a:solidFill>
                  <a:srgbClr val="66FFFF"/>
                </a:solidFill>
              </a:rPr>
              <a:t>  </a:t>
            </a:r>
          </a:p>
        </p:txBody>
      </p:sp>
      <p:pic>
        <p:nvPicPr>
          <p:cNvPr id="5" name="Picture 4">
            <a:extLst>
              <a:ext uri="{FF2B5EF4-FFF2-40B4-BE49-F238E27FC236}">
                <a16:creationId xmlns:a16="http://schemas.microsoft.com/office/drawing/2014/main" id="{26EEDA96-3B32-4772-A044-8E04FF454106}"/>
              </a:ext>
            </a:extLst>
          </p:cNvPr>
          <p:cNvPicPr>
            <a:picLocks noChangeAspect="1"/>
          </p:cNvPicPr>
          <p:nvPr/>
        </p:nvPicPr>
        <p:blipFill>
          <a:blip r:embed="rId3"/>
          <a:stretch>
            <a:fillRect/>
          </a:stretch>
        </p:blipFill>
        <p:spPr>
          <a:xfrm>
            <a:off x="2537505" y="1559718"/>
            <a:ext cx="3343275" cy="981075"/>
          </a:xfrm>
          <a:prstGeom prst="rect">
            <a:avLst/>
          </a:prstGeom>
        </p:spPr>
      </p:pic>
      <p:pic>
        <p:nvPicPr>
          <p:cNvPr id="8" name="Picture 7">
            <a:extLst>
              <a:ext uri="{FF2B5EF4-FFF2-40B4-BE49-F238E27FC236}">
                <a16:creationId xmlns:a16="http://schemas.microsoft.com/office/drawing/2014/main" id="{E4B5BA4D-2AB8-40C1-868F-CB81FD47F019}"/>
              </a:ext>
            </a:extLst>
          </p:cNvPr>
          <p:cNvPicPr>
            <a:picLocks noChangeAspect="1"/>
          </p:cNvPicPr>
          <p:nvPr/>
        </p:nvPicPr>
        <p:blipFill>
          <a:blip r:embed="rId4"/>
          <a:stretch>
            <a:fillRect/>
          </a:stretch>
        </p:blipFill>
        <p:spPr>
          <a:xfrm>
            <a:off x="2942317" y="3174432"/>
            <a:ext cx="2533650" cy="800100"/>
          </a:xfrm>
          <a:prstGeom prst="rect">
            <a:avLst/>
          </a:prstGeom>
        </p:spPr>
      </p:pic>
      <p:pic>
        <p:nvPicPr>
          <p:cNvPr id="9" name="Picture 8">
            <a:extLst>
              <a:ext uri="{FF2B5EF4-FFF2-40B4-BE49-F238E27FC236}">
                <a16:creationId xmlns:a16="http://schemas.microsoft.com/office/drawing/2014/main" id="{3271FDB2-2FBA-4ABA-8DCE-91A1F9E3D4D1}"/>
              </a:ext>
            </a:extLst>
          </p:cNvPr>
          <p:cNvPicPr>
            <a:picLocks noChangeAspect="1"/>
          </p:cNvPicPr>
          <p:nvPr/>
        </p:nvPicPr>
        <p:blipFill>
          <a:blip r:embed="rId5"/>
          <a:stretch>
            <a:fillRect/>
          </a:stretch>
        </p:blipFill>
        <p:spPr>
          <a:xfrm>
            <a:off x="3124200" y="5012673"/>
            <a:ext cx="1447800" cy="723900"/>
          </a:xfrm>
          <a:prstGeom prst="rect">
            <a:avLst/>
          </a:prstGeom>
        </p:spPr>
      </p:pic>
    </p:spTree>
    <p:extLst>
      <p:ext uri="{BB962C8B-B14F-4D97-AF65-F5344CB8AC3E}">
        <p14:creationId xmlns:p14="http://schemas.microsoft.com/office/powerpoint/2010/main" val="2344956027"/>
      </p:ext>
    </p:extLst>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3"/>
          <p:cNvSpPr/>
          <p:nvPr/>
        </p:nvSpPr>
        <p:spPr>
          <a:xfrm>
            <a:off x="668338" y="364445"/>
            <a:ext cx="7475537" cy="509587"/>
          </a:xfrm>
          <a:prstGeom prst="rect">
            <a:avLst/>
          </a:prstGeom>
          <a:noFill/>
          <a:ln>
            <a:noFill/>
          </a:ln>
        </p:spPr>
        <p:txBody>
          <a:bodyPr spcFirstLastPara="1" wrap="square" lIns="90475" tIns="44450" rIns="90475" bIns="44450" anchor="ctr" anchorCtr="0">
            <a:noAutofit/>
          </a:bodyPr>
          <a:lstStyle/>
          <a:p>
            <a:pPr marR="0" lvl="0" algn="l" rtl="0">
              <a:lnSpc>
                <a:spcPct val="90000"/>
              </a:lnSpc>
              <a:spcBef>
                <a:spcPts val="0"/>
              </a:spcBef>
              <a:spcAft>
                <a:spcPts val="0"/>
              </a:spcAft>
              <a:buClr>
                <a:srgbClr val="66FFFF"/>
              </a:buClr>
              <a:buSzPts val="1800"/>
            </a:pPr>
            <a:r>
              <a:rPr lang="en-ID" sz="2800">
                <a:solidFill>
                  <a:srgbClr val="66FFFF"/>
                </a:solidFill>
              </a:rPr>
              <a:t>Operating Characteristics</a:t>
            </a:r>
          </a:p>
        </p:txBody>
      </p:sp>
      <p:sp>
        <p:nvSpPr>
          <p:cNvPr id="168" name="Google Shape;168;p23"/>
          <p:cNvSpPr/>
          <p:nvPr/>
        </p:nvSpPr>
        <p:spPr>
          <a:xfrm>
            <a:off x="687388" y="1093788"/>
            <a:ext cx="7992155" cy="619125"/>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US" sz="2000">
                <a:solidFill>
                  <a:srgbClr val="66FFFF"/>
                </a:solidFill>
              </a:rPr>
              <a:t>4. The average time a unit spends in the waiting line:</a:t>
            </a:r>
          </a:p>
          <a:p>
            <a:pPr marL="742950" marR="0" lvl="0" indent="-742950" algn="l" rtl="0">
              <a:lnSpc>
                <a:spcPct val="90000"/>
              </a:lnSpc>
              <a:spcBef>
                <a:spcPts val="0"/>
              </a:spcBef>
              <a:spcAft>
                <a:spcPts val="0"/>
              </a:spcAft>
              <a:buClr>
                <a:srgbClr val="66FFFF"/>
              </a:buClr>
              <a:buSzPts val="1800"/>
              <a:buAutoNum type="arabicPeriod"/>
            </a:pPr>
            <a:endParaRPr lang="en-US" sz="2000">
              <a:solidFill>
                <a:srgbClr val="66FFFF"/>
              </a:solidFill>
            </a:endParaRPr>
          </a:p>
          <a:p>
            <a:pPr marR="0" lvl="0" algn="l" rtl="0">
              <a:lnSpc>
                <a:spcPct val="90000"/>
              </a:lnSpc>
              <a:spcBef>
                <a:spcPts val="0"/>
              </a:spcBef>
              <a:spcAft>
                <a:spcPts val="0"/>
              </a:spcAft>
              <a:buClr>
                <a:srgbClr val="66FFFF"/>
              </a:buClr>
              <a:buSzPts val="1800"/>
            </a:pPr>
            <a:r>
              <a:rPr lang="en-US" sz="2000">
                <a:solidFill>
                  <a:srgbClr val="66FFFF"/>
                </a:solidFill>
              </a:rPr>
              <a:t>  </a:t>
            </a:r>
          </a:p>
        </p:txBody>
      </p:sp>
      <p:sp>
        <p:nvSpPr>
          <p:cNvPr id="6" name="Google Shape;168;p23">
            <a:extLst>
              <a:ext uri="{FF2B5EF4-FFF2-40B4-BE49-F238E27FC236}">
                <a16:creationId xmlns:a16="http://schemas.microsoft.com/office/drawing/2014/main" id="{5DE7EB61-A66C-4D90-84EF-428945DDD83A}"/>
              </a:ext>
            </a:extLst>
          </p:cNvPr>
          <p:cNvSpPr/>
          <p:nvPr/>
        </p:nvSpPr>
        <p:spPr>
          <a:xfrm>
            <a:off x="687388" y="2566193"/>
            <a:ext cx="7992155" cy="619125"/>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US" sz="2000">
                <a:solidFill>
                  <a:srgbClr val="66FFFF"/>
                </a:solidFill>
              </a:rPr>
              <a:t>5. The average time a unit spends in the system:</a:t>
            </a:r>
          </a:p>
          <a:p>
            <a:pPr marR="0" lvl="0" algn="l" rtl="0">
              <a:lnSpc>
                <a:spcPct val="90000"/>
              </a:lnSpc>
              <a:spcBef>
                <a:spcPts val="0"/>
              </a:spcBef>
              <a:spcAft>
                <a:spcPts val="0"/>
              </a:spcAft>
              <a:buClr>
                <a:srgbClr val="66FFFF"/>
              </a:buClr>
              <a:buSzPts val="1800"/>
            </a:pPr>
            <a:r>
              <a:rPr lang="en-US" sz="2000">
                <a:solidFill>
                  <a:srgbClr val="66FFFF"/>
                </a:solidFill>
              </a:rPr>
              <a:t>  </a:t>
            </a:r>
          </a:p>
        </p:txBody>
      </p:sp>
      <p:sp>
        <p:nvSpPr>
          <p:cNvPr id="7" name="Google Shape;168;p23">
            <a:extLst>
              <a:ext uri="{FF2B5EF4-FFF2-40B4-BE49-F238E27FC236}">
                <a16:creationId xmlns:a16="http://schemas.microsoft.com/office/drawing/2014/main" id="{93390CA9-B30C-46D8-BEE3-0EACCD032088}"/>
              </a:ext>
            </a:extLst>
          </p:cNvPr>
          <p:cNvSpPr/>
          <p:nvPr/>
        </p:nvSpPr>
        <p:spPr>
          <a:xfrm>
            <a:off x="687388" y="4393548"/>
            <a:ext cx="7462158" cy="619125"/>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US" sz="2000">
                <a:solidFill>
                  <a:srgbClr val="66FFFF"/>
                </a:solidFill>
              </a:rPr>
              <a:t>6. The probability that an arriving unit has to wait for service: </a:t>
            </a:r>
          </a:p>
          <a:p>
            <a:pPr marR="0" lvl="0" algn="l" rtl="0">
              <a:lnSpc>
                <a:spcPct val="90000"/>
              </a:lnSpc>
              <a:spcBef>
                <a:spcPts val="0"/>
              </a:spcBef>
              <a:spcAft>
                <a:spcPts val="0"/>
              </a:spcAft>
              <a:buClr>
                <a:srgbClr val="66FFFF"/>
              </a:buClr>
              <a:buSzPts val="1800"/>
            </a:pPr>
            <a:r>
              <a:rPr lang="en-US" sz="2000">
                <a:solidFill>
                  <a:srgbClr val="66FFFF"/>
                </a:solidFill>
              </a:rPr>
              <a:t>  </a:t>
            </a:r>
          </a:p>
        </p:txBody>
      </p:sp>
      <p:pic>
        <p:nvPicPr>
          <p:cNvPr id="5" name="Picture 4">
            <a:extLst>
              <a:ext uri="{FF2B5EF4-FFF2-40B4-BE49-F238E27FC236}">
                <a16:creationId xmlns:a16="http://schemas.microsoft.com/office/drawing/2014/main" id="{80E4EBBD-B80F-4242-AFDD-6FB63190C19B}"/>
              </a:ext>
            </a:extLst>
          </p:cNvPr>
          <p:cNvPicPr>
            <a:picLocks noChangeAspect="1"/>
          </p:cNvPicPr>
          <p:nvPr/>
        </p:nvPicPr>
        <p:blipFill>
          <a:blip r:embed="rId3"/>
          <a:stretch>
            <a:fillRect/>
          </a:stretch>
        </p:blipFill>
        <p:spPr>
          <a:xfrm>
            <a:off x="3399292" y="1567782"/>
            <a:ext cx="1260211" cy="824437"/>
          </a:xfrm>
          <a:prstGeom prst="rect">
            <a:avLst/>
          </a:prstGeom>
        </p:spPr>
      </p:pic>
      <p:pic>
        <p:nvPicPr>
          <p:cNvPr id="8" name="Picture 7">
            <a:extLst>
              <a:ext uri="{FF2B5EF4-FFF2-40B4-BE49-F238E27FC236}">
                <a16:creationId xmlns:a16="http://schemas.microsoft.com/office/drawing/2014/main" id="{5B0F70CE-B374-431B-85E8-A7A69F8FCE24}"/>
              </a:ext>
            </a:extLst>
          </p:cNvPr>
          <p:cNvPicPr>
            <a:picLocks noChangeAspect="1"/>
          </p:cNvPicPr>
          <p:nvPr/>
        </p:nvPicPr>
        <p:blipFill>
          <a:blip r:embed="rId4"/>
          <a:stretch>
            <a:fillRect/>
          </a:stretch>
        </p:blipFill>
        <p:spPr>
          <a:xfrm>
            <a:off x="3383117" y="3152774"/>
            <a:ext cx="1611706" cy="885823"/>
          </a:xfrm>
          <a:prstGeom prst="rect">
            <a:avLst/>
          </a:prstGeom>
        </p:spPr>
      </p:pic>
      <p:pic>
        <p:nvPicPr>
          <p:cNvPr id="2" name="Picture 1">
            <a:extLst>
              <a:ext uri="{FF2B5EF4-FFF2-40B4-BE49-F238E27FC236}">
                <a16:creationId xmlns:a16="http://schemas.microsoft.com/office/drawing/2014/main" id="{DA8ED6CF-6003-4F87-823E-11015E55A152}"/>
              </a:ext>
            </a:extLst>
          </p:cNvPr>
          <p:cNvPicPr>
            <a:picLocks noChangeAspect="1"/>
          </p:cNvPicPr>
          <p:nvPr/>
        </p:nvPicPr>
        <p:blipFill>
          <a:blip r:embed="rId5"/>
          <a:stretch>
            <a:fillRect/>
          </a:stretch>
        </p:blipFill>
        <p:spPr>
          <a:xfrm>
            <a:off x="2955482" y="5099391"/>
            <a:ext cx="2791515" cy="851466"/>
          </a:xfrm>
          <a:prstGeom prst="rect">
            <a:avLst/>
          </a:prstGeom>
        </p:spPr>
      </p:pic>
    </p:spTree>
    <p:extLst>
      <p:ext uri="{BB962C8B-B14F-4D97-AF65-F5344CB8AC3E}">
        <p14:creationId xmlns:p14="http://schemas.microsoft.com/office/powerpoint/2010/main" val="2741606634"/>
      </p:ext>
    </p:extLst>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3"/>
          <p:cNvSpPr/>
          <p:nvPr/>
        </p:nvSpPr>
        <p:spPr>
          <a:xfrm>
            <a:off x="668338" y="364445"/>
            <a:ext cx="7475537" cy="509587"/>
          </a:xfrm>
          <a:prstGeom prst="rect">
            <a:avLst/>
          </a:prstGeom>
          <a:noFill/>
          <a:ln>
            <a:noFill/>
          </a:ln>
        </p:spPr>
        <p:txBody>
          <a:bodyPr spcFirstLastPara="1" wrap="square" lIns="90475" tIns="44450" rIns="90475" bIns="44450" anchor="ctr" anchorCtr="0">
            <a:noAutofit/>
          </a:bodyPr>
          <a:lstStyle/>
          <a:p>
            <a:pPr marR="0" lvl="0" algn="l" rtl="0">
              <a:lnSpc>
                <a:spcPct val="90000"/>
              </a:lnSpc>
              <a:spcBef>
                <a:spcPts val="0"/>
              </a:spcBef>
              <a:spcAft>
                <a:spcPts val="0"/>
              </a:spcAft>
              <a:buClr>
                <a:srgbClr val="66FFFF"/>
              </a:buClr>
              <a:buSzPts val="1800"/>
            </a:pPr>
            <a:r>
              <a:rPr lang="en-ID" sz="2800">
                <a:solidFill>
                  <a:srgbClr val="66FFFF"/>
                </a:solidFill>
              </a:rPr>
              <a:t>Operating Characteristics</a:t>
            </a:r>
          </a:p>
        </p:txBody>
      </p:sp>
      <p:sp>
        <p:nvSpPr>
          <p:cNvPr id="168" name="Google Shape;168;p23"/>
          <p:cNvSpPr/>
          <p:nvPr/>
        </p:nvSpPr>
        <p:spPr>
          <a:xfrm>
            <a:off x="668338" y="1620497"/>
            <a:ext cx="7992155" cy="619125"/>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US" sz="2000">
                <a:solidFill>
                  <a:srgbClr val="66FFFF"/>
                </a:solidFill>
              </a:rPr>
              <a:t>7. The probability of n units in the system:</a:t>
            </a:r>
          </a:p>
          <a:p>
            <a:pPr marL="742950" marR="0" lvl="0" indent="-742950" algn="l" rtl="0">
              <a:lnSpc>
                <a:spcPct val="90000"/>
              </a:lnSpc>
              <a:spcBef>
                <a:spcPts val="0"/>
              </a:spcBef>
              <a:spcAft>
                <a:spcPts val="0"/>
              </a:spcAft>
              <a:buClr>
                <a:srgbClr val="66FFFF"/>
              </a:buClr>
              <a:buSzPts val="1800"/>
              <a:buAutoNum type="arabicPeriod"/>
            </a:pPr>
            <a:endParaRPr lang="en-US" sz="2000">
              <a:solidFill>
                <a:srgbClr val="66FFFF"/>
              </a:solidFill>
            </a:endParaRPr>
          </a:p>
          <a:p>
            <a:pPr marR="0" lvl="0" algn="l" rtl="0">
              <a:lnSpc>
                <a:spcPct val="90000"/>
              </a:lnSpc>
              <a:spcBef>
                <a:spcPts val="0"/>
              </a:spcBef>
              <a:spcAft>
                <a:spcPts val="0"/>
              </a:spcAft>
              <a:buClr>
                <a:srgbClr val="66FFFF"/>
              </a:buClr>
              <a:buSzPts val="1800"/>
            </a:pPr>
            <a:r>
              <a:rPr lang="en-US" sz="2000">
                <a:solidFill>
                  <a:srgbClr val="66FFFF"/>
                </a:solidFill>
              </a:rPr>
              <a:t>  </a:t>
            </a:r>
          </a:p>
        </p:txBody>
      </p:sp>
      <p:pic>
        <p:nvPicPr>
          <p:cNvPr id="3" name="Picture 2">
            <a:extLst>
              <a:ext uri="{FF2B5EF4-FFF2-40B4-BE49-F238E27FC236}">
                <a16:creationId xmlns:a16="http://schemas.microsoft.com/office/drawing/2014/main" id="{F46345AA-A3A4-4FB8-87D9-1FC11603C516}"/>
              </a:ext>
            </a:extLst>
          </p:cNvPr>
          <p:cNvPicPr>
            <a:picLocks noChangeAspect="1"/>
          </p:cNvPicPr>
          <p:nvPr/>
        </p:nvPicPr>
        <p:blipFill>
          <a:blip r:embed="rId3"/>
          <a:stretch>
            <a:fillRect/>
          </a:stretch>
        </p:blipFill>
        <p:spPr>
          <a:xfrm>
            <a:off x="1804305" y="2461418"/>
            <a:ext cx="4217321" cy="1935163"/>
          </a:xfrm>
          <a:prstGeom prst="rect">
            <a:avLst/>
          </a:prstGeom>
        </p:spPr>
      </p:pic>
    </p:spTree>
    <p:extLst>
      <p:ext uri="{BB962C8B-B14F-4D97-AF65-F5344CB8AC3E}">
        <p14:creationId xmlns:p14="http://schemas.microsoft.com/office/powerpoint/2010/main" val="3489544785"/>
      </p:ext>
    </p:extLst>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3"/>
          <p:cNvSpPr/>
          <p:nvPr/>
        </p:nvSpPr>
        <p:spPr>
          <a:xfrm>
            <a:off x="668338" y="364445"/>
            <a:ext cx="7691891" cy="509587"/>
          </a:xfrm>
          <a:prstGeom prst="rect">
            <a:avLst/>
          </a:prstGeom>
          <a:noFill/>
          <a:ln>
            <a:noFill/>
          </a:ln>
        </p:spPr>
        <p:txBody>
          <a:bodyPr spcFirstLastPara="1" wrap="square" lIns="90475" tIns="44450" rIns="90475" bIns="44450" anchor="ctr" anchorCtr="0">
            <a:noAutofit/>
          </a:bodyPr>
          <a:lstStyle/>
          <a:p>
            <a:pPr marR="0" lvl="0" algn="l" rtl="0">
              <a:lnSpc>
                <a:spcPct val="90000"/>
              </a:lnSpc>
              <a:spcBef>
                <a:spcPts val="0"/>
              </a:spcBef>
              <a:spcAft>
                <a:spcPts val="0"/>
              </a:spcAft>
              <a:buClr>
                <a:srgbClr val="66FFFF"/>
              </a:buClr>
              <a:buSzPts val="1800"/>
            </a:pPr>
            <a:r>
              <a:rPr lang="en-US" sz="2800">
                <a:solidFill>
                  <a:srgbClr val="66FFFF"/>
                </a:solidFill>
              </a:rPr>
              <a:t>values of P</a:t>
            </a:r>
            <a:r>
              <a:rPr lang="en-US" sz="2800" baseline="-25000">
                <a:solidFill>
                  <a:srgbClr val="66FFFF"/>
                </a:solidFill>
              </a:rPr>
              <a:t>0</a:t>
            </a:r>
            <a:r>
              <a:rPr lang="en-US" sz="2800">
                <a:solidFill>
                  <a:srgbClr val="66FFFF"/>
                </a:solidFill>
              </a:rPr>
              <a:t> for selected values of  and k.</a:t>
            </a:r>
            <a:endParaRPr lang="en-ID" sz="2800">
              <a:solidFill>
                <a:srgbClr val="66FFFF"/>
              </a:solidFill>
            </a:endParaRPr>
          </a:p>
        </p:txBody>
      </p:sp>
      <p:sp>
        <p:nvSpPr>
          <p:cNvPr id="168" name="Google Shape;168;p23"/>
          <p:cNvSpPr/>
          <p:nvPr/>
        </p:nvSpPr>
        <p:spPr>
          <a:xfrm>
            <a:off x="668338" y="1620497"/>
            <a:ext cx="7992155" cy="619125"/>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US" sz="2000">
                <a:solidFill>
                  <a:srgbClr val="66FFFF"/>
                </a:solidFill>
              </a:rPr>
              <a:t>  </a:t>
            </a:r>
          </a:p>
        </p:txBody>
      </p:sp>
      <p:pic>
        <p:nvPicPr>
          <p:cNvPr id="2" name="Picture 1">
            <a:extLst>
              <a:ext uri="{FF2B5EF4-FFF2-40B4-BE49-F238E27FC236}">
                <a16:creationId xmlns:a16="http://schemas.microsoft.com/office/drawing/2014/main" id="{EEC22856-6B21-47D1-B822-88C14D0BE23E}"/>
              </a:ext>
            </a:extLst>
          </p:cNvPr>
          <p:cNvPicPr>
            <a:picLocks noChangeAspect="1"/>
          </p:cNvPicPr>
          <p:nvPr/>
        </p:nvPicPr>
        <p:blipFill>
          <a:blip r:embed="rId3"/>
          <a:stretch>
            <a:fillRect/>
          </a:stretch>
        </p:blipFill>
        <p:spPr>
          <a:xfrm>
            <a:off x="2426865" y="874032"/>
            <a:ext cx="4815763" cy="5901221"/>
          </a:xfrm>
          <a:prstGeom prst="rect">
            <a:avLst/>
          </a:prstGeom>
        </p:spPr>
      </p:pic>
    </p:spTree>
    <p:extLst>
      <p:ext uri="{BB962C8B-B14F-4D97-AF65-F5344CB8AC3E}">
        <p14:creationId xmlns:p14="http://schemas.microsoft.com/office/powerpoint/2010/main" val="3163986727"/>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3"/>
          <p:cNvSpPr/>
          <p:nvPr/>
        </p:nvSpPr>
        <p:spPr>
          <a:xfrm>
            <a:off x="668338" y="364445"/>
            <a:ext cx="7475537" cy="509587"/>
          </a:xfrm>
          <a:prstGeom prst="rect">
            <a:avLst/>
          </a:prstGeom>
          <a:noFill/>
          <a:ln>
            <a:noFill/>
          </a:ln>
        </p:spPr>
        <p:txBody>
          <a:bodyPr spcFirstLastPara="1" wrap="square" lIns="90475" tIns="44450" rIns="90475" bIns="44450" anchor="ctr" anchorCtr="0">
            <a:noAutofit/>
          </a:bodyPr>
          <a:lstStyle/>
          <a:p>
            <a:pPr marR="0" lvl="0" algn="l" rtl="0">
              <a:lnSpc>
                <a:spcPct val="90000"/>
              </a:lnSpc>
              <a:spcBef>
                <a:spcPts val="0"/>
              </a:spcBef>
              <a:spcAft>
                <a:spcPts val="0"/>
              </a:spcAft>
              <a:buClr>
                <a:srgbClr val="66FFFF"/>
              </a:buClr>
              <a:buSzPts val="1800"/>
            </a:pPr>
            <a:r>
              <a:rPr lang="en-US" sz="2800">
                <a:solidFill>
                  <a:srgbClr val="66FFFF"/>
                </a:solidFill>
                <a:latin typeface="Book Antiqua"/>
                <a:ea typeface="Book Antiqua"/>
                <a:cs typeface="Book Antiqua"/>
                <a:sym typeface="Book Antiqua"/>
              </a:rPr>
              <a:t>Example: </a:t>
            </a:r>
            <a:r>
              <a:rPr lang="en-ID" sz="2400">
                <a:solidFill>
                  <a:srgbClr val="66FFFF"/>
                </a:solidFill>
              </a:rPr>
              <a:t>Burger Dome</a:t>
            </a:r>
          </a:p>
        </p:txBody>
      </p:sp>
      <p:sp>
        <p:nvSpPr>
          <p:cNvPr id="168" name="Google Shape;168;p23"/>
          <p:cNvSpPr/>
          <p:nvPr/>
        </p:nvSpPr>
        <p:spPr>
          <a:xfrm>
            <a:off x="668338" y="1112496"/>
            <a:ext cx="7992155" cy="1412989"/>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US" sz="2000">
                <a:solidFill>
                  <a:srgbClr val="66FFFF"/>
                </a:solidFill>
              </a:rPr>
              <a:t>We use equations for the k 2-server system. For an arrival rate of 0.75 customers per minute and a service rate of  1 customer per minute for each server, we obtain the operating characteristics:</a:t>
            </a:r>
            <a:r>
              <a:rPr lang="en-US" sz="1200">
                <a:solidFill>
                  <a:srgbClr val="66FFFF"/>
                </a:solidFill>
              </a:rPr>
              <a:t>  </a:t>
            </a:r>
          </a:p>
        </p:txBody>
      </p:sp>
      <p:pic>
        <p:nvPicPr>
          <p:cNvPr id="2" name="Picture 1">
            <a:extLst>
              <a:ext uri="{FF2B5EF4-FFF2-40B4-BE49-F238E27FC236}">
                <a16:creationId xmlns:a16="http://schemas.microsoft.com/office/drawing/2014/main" id="{60A6D2EB-E120-45F2-A371-84B9CBF4C3FC}"/>
              </a:ext>
            </a:extLst>
          </p:cNvPr>
          <p:cNvPicPr>
            <a:picLocks noChangeAspect="1"/>
          </p:cNvPicPr>
          <p:nvPr/>
        </p:nvPicPr>
        <p:blipFill>
          <a:blip r:embed="rId3"/>
          <a:stretch>
            <a:fillRect/>
          </a:stretch>
        </p:blipFill>
        <p:spPr>
          <a:xfrm>
            <a:off x="1733095" y="2157412"/>
            <a:ext cx="6046561" cy="4056361"/>
          </a:xfrm>
          <a:prstGeom prst="rect">
            <a:avLst/>
          </a:prstGeom>
        </p:spPr>
      </p:pic>
    </p:spTree>
    <p:extLst>
      <p:ext uri="{BB962C8B-B14F-4D97-AF65-F5344CB8AC3E}">
        <p14:creationId xmlns:p14="http://schemas.microsoft.com/office/powerpoint/2010/main" val="377136526"/>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4"/>
          <p:cNvSpPr txBox="1">
            <a:spLocks noGrp="1"/>
          </p:cNvSpPr>
          <p:nvPr>
            <p:ph type="title"/>
          </p:nvPr>
        </p:nvSpPr>
        <p:spPr>
          <a:xfrm>
            <a:off x="690563" y="-14288"/>
            <a:ext cx="7772400" cy="1100138"/>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Chapter 15, Part A</a:t>
            </a:r>
            <a:br>
              <a:rPr lang="en-US"/>
            </a:br>
            <a:r>
              <a:rPr lang="en-US"/>
              <a:t>Waiting Line Models</a:t>
            </a:r>
            <a:endParaRPr/>
          </a:p>
        </p:txBody>
      </p:sp>
      <p:sp>
        <p:nvSpPr>
          <p:cNvPr id="89" name="Google Shape;89;p14"/>
          <p:cNvSpPr txBox="1">
            <a:spLocks noGrp="1"/>
          </p:cNvSpPr>
          <p:nvPr>
            <p:ph type="body" idx="1"/>
          </p:nvPr>
        </p:nvSpPr>
        <p:spPr>
          <a:xfrm>
            <a:off x="873125" y="1330325"/>
            <a:ext cx="7523163" cy="4241800"/>
          </a:xfrm>
          <a:prstGeom prst="rect">
            <a:avLst/>
          </a:prstGeom>
          <a:noFill/>
          <a:ln>
            <a:noFill/>
          </a:ln>
        </p:spPr>
        <p:txBody>
          <a:bodyPr spcFirstLastPara="1" wrap="square" lIns="90475" tIns="44450" rIns="90475" bIns="44450" anchor="t" anchorCtr="0">
            <a:noAutofit/>
          </a:bodyPr>
          <a:lstStyle/>
          <a:p>
            <a:pPr marL="342900" lvl="0" indent="-342900" algn="l" rtl="0">
              <a:lnSpc>
                <a:spcPct val="90000"/>
              </a:lnSpc>
              <a:spcBef>
                <a:spcPts val="0"/>
              </a:spcBef>
              <a:spcAft>
                <a:spcPts val="0"/>
              </a:spcAft>
              <a:buSzPts val="1800"/>
              <a:buChar char="●"/>
            </a:pPr>
            <a:r>
              <a:rPr lang="en-US"/>
              <a:t>Structure of a Waiting Line System</a:t>
            </a:r>
            <a:endParaRPr/>
          </a:p>
          <a:p>
            <a:pPr marL="342900" lvl="0" indent="-342900" algn="l" rtl="0">
              <a:lnSpc>
                <a:spcPct val="90000"/>
              </a:lnSpc>
              <a:spcBef>
                <a:spcPts val="480"/>
              </a:spcBef>
              <a:spcAft>
                <a:spcPts val="0"/>
              </a:spcAft>
              <a:buSzPts val="1800"/>
              <a:buChar char="●"/>
            </a:pPr>
            <a:r>
              <a:rPr lang="en-US"/>
              <a:t>Queuing Systems</a:t>
            </a:r>
            <a:endParaRPr/>
          </a:p>
          <a:p>
            <a:pPr marL="342900" lvl="0" indent="-342900" algn="l" rtl="0">
              <a:lnSpc>
                <a:spcPct val="90000"/>
              </a:lnSpc>
              <a:spcBef>
                <a:spcPts val="480"/>
              </a:spcBef>
              <a:spcAft>
                <a:spcPts val="0"/>
              </a:spcAft>
              <a:buSzPts val="1800"/>
              <a:buChar char="●"/>
            </a:pPr>
            <a:r>
              <a:rPr lang="en-US"/>
              <a:t>Queuing System Input Characteristics</a:t>
            </a:r>
            <a:endParaRPr/>
          </a:p>
          <a:p>
            <a:pPr marL="342900" lvl="0" indent="-342900" algn="l" rtl="0">
              <a:lnSpc>
                <a:spcPct val="90000"/>
              </a:lnSpc>
              <a:spcBef>
                <a:spcPts val="480"/>
              </a:spcBef>
              <a:spcAft>
                <a:spcPts val="0"/>
              </a:spcAft>
              <a:buSzPts val="1800"/>
              <a:buChar char="●"/>
            </a:pPr>
            <a:r>
              <a:rPr lang="en-US"/>
              <a:t>Queuing System Operating Characteristics</a:t>
            </a:r>
            <a:endParaRPr/>
          </a:p>
          <a:p>
            <a:pPr marL="342900" lvl="0" indent="-342900" algn="l" rtl="0">
              <a:lnSpc>
                <a:spcPct val="90000"/>
              </a:lnSpc>
              <a:spcBef>
                <a:spcPts val="480"/>
              </a:spcBef>
              <a:spcAft>
                <a:spcPts val="0"/>
              </a:spcAft>
              <a:buSzPts val="1800"/>
              <a:buChar char="●"/>
            </a:pPr>
            <a:r>
              <a:rPr lang="en-US"/>
              <a:t>Analytical Formulas</a:t>
            </a:r>
            <a:endParaRPr/>
          </a:p>
          <a:p>
            <a:pPr marL="342900" lvl="0" indent="-342900" algn="l" rtl="0">
              <a:lnSpc>
                <a:spcPct val="90000"/>
              </a:lnSpc>
              <a:spcBef>
                <a:spcPts val="480"/>
              </a:spcBef>
              <a:spcAft>
                <a:spcPts val="0"/>
              </a:spcAft>
              <a:buSzPts val="1800"/>
              <a:buChar char="●"/>
            </a:pPr>
            <a:r>
              <a:rPr lang="en-US"/>
              <a:t>Single-Server Waiting Line Model with Poisson  Arrivals and Exponential Service Times</a:t>
            </a:r>
            <a:endParaRPr/>
          </a:p>
          <a:p>
            <a:pPr marL="342900" lvl="0" indent="-342900" algn="l" rtl="0">
              <a:lnSpc>
                <a:spcPct val="90000"/>
              </a:lnSpc>
              <a:spcBef>
                <a:spcPts val="480"/>
              </a:spcBef>
              <a:spcAft>
                <a:spcPts val="0"/>
              </a:spcAft>
              <a:buSzPts val="1800"/>
              <a:buChar char="●"/>
            </a:pPr>
            <a:r>
              <a:rPr lang="en-US"/>
              <a:t>Multiple-Server Waiting Line Model with Poisson Arrivals and Exponential Service Times</a:t>
            </a:r>
            <a:endParaRPr/>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2" name="Google Shape;402;p58"/>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End of Chapter 15, Part A</a:t>
            </a:r>
            <a:endParaRPr/>
          </a:p>
        </p:txBody>
      </p:sp>
      <p:sp>
        <p:nvSpPr>
          <p:cNvPr id="5" name="Google Shape;276;p39">
            <a:extLst>
              <a:ext uri="{FF2B5EF4-FFF2-40B4-BE49-F238E27FC236}">
                <a16:creationId xmlns:a16="http://schemas.microsoft.com/office/drawing/2014/main" id="{D90AE3A0-BA90-4BDA-BC93-E2D725479D79}"/>
              </a:ext>
            </a:extLst>
          </p:cNvPr>
          <p:cNvSpPr/>
          <p:nvPr/>
        </p:nvSpPr>
        <p:spPr>
          <a:xfrm>
            <a:off x="3786188" y="3048000"/>
            <a:ext cx="1557337" cy="1611313"/>
          </a:xfrm>
          <a:prstGeom prst="roundRect">
            <a:avLst>
              <a:gd name="adj" fmla="val 12065"/>
            </a:avLst>
          </a:prstGeom>
          <a:noFill/>
          <a:ln w="50800" cap="flat" cmpd="sng">
            <a:solidFill>
              <a:srgbClr val="8CF4EA"/>
            </a:solidFill>
            <a:prstDash val="solid"/>
            <a:round/>
            <a:headEnd type="none" w="sm" len="sm"/>
            <a:tailEnd type="none" w="sm" len="sm"/>
          </a:ln>
          <a:effectLst>
            <a:outerShdw dist="35921" dir="2700000" algn="ctr" rotWithShape="0">
              <a:srgbClr val="000000"/>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 name="Google Shape;277;p39">
            <a:extLst>
              <a:ext uri="{FF2B5EF4-FFF2-40B4-BE49-F238E27FC236}">
                <a16:creationId xmlns:a16="http://schemas.microsoft.com/office/drawing/2014/main" id="{0FC7D73B-3FEC-491C-AFF1-99826975D30B}"/>
              </a:ext>
            </a:extLst>
          </p:cNvPr>
          <p:cNvSpPr/>
          <p:nvPr/>
        </p:nvSpPr>
        <p:spPr>
          <a:xfrm>
            <a:off x="3930650" y="2133600"/>
            <a:ext cx="1681163" cy="2670175"/>
          </a:xfrm>
          <a:custGeom>
            <a:avLst/>
            <a:gdLst/>
            <a:ahLst/>
            <a:cxnLst/>
            <a:rect l="l" t="t" r="r" b="b"/>
            <a:pathLst>
              <a:path w="1059" h="1682" extrusionOk="0">
                <a:moveTo>
                  <a:pt x="119" y="784"/>
                </a:moveTo>
                <a:lnTo>
                  <a:pt x="0" y="1239"/>
                </a:lnTo>
                <a:lnTo>
                  <a:pt x="409" y="1681"/>
                </a:lnTo>
                <a:lnTo>
                  <a:pt x="1058" y="196"/>
                </a:lnTo>
                <a:lnTo>
                  <a:pt x="1058" y="0"/>
                </a:lnTo>
                <a:lnTo>
                  <a:pt x="334" y="1252"/>
                </a:lnTo>
                <a:lnTo>
                  <a:pt x="119" y="784"/>
                </a:lnTo>
              </a:path>
            </a:pathLst>
          </a:custGeom>
          <a:gradFill>
            <a:gsLst>
              <a:gs pos="0">
                <a:srgbClr val="401660"/>
              </a:gs>
              <a:gs pos="50000">
                <a:srgbClr val="5D218B"/>
              </a:gs>
              <a:gs pos="100000">
                <a:srgbClr val="7127A8"/>
              </a:gs>
            </a:gsLst>
            <a:lin ang="16200000" scaled="0"/>
          </a:gradFill>
          <a:ln>
            <a:noFill/>
          </a:ln>
          <a:effectLst>
            <a:outerShdw blurRad="44450" dist="27940" dir="5400000" algn="ctr">
              <a:srgbClr val="000000">
                <a:alpha val="31764"/>
              </a:srgbClr>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2" name="Google Shape;402;p58"/>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Tasks</a:t>
            </a:r>
            <a:endParaRPr/>
          </a:p>
        </p:txBody>
      </p:sp>
      <p:sp>
        <p:nvSpPr>
          <p:cNvPr id="7" name="TextBox 6">
            <a:extLst>
              <a:ext uri="{FF2B5EF4-FFF2-40B4-BE49-F238E27FC236}">
                <a16:creationId xmlns:a16="http://schemas.microsoft.com/office/drawing/2014/main" id="{726F2713-9D0D-4746-B582-395ECE9C30C4}"/>
              </a:ext>
            </a:extLst>
          </p:cNvPr>
          <p:cNvSpPr txBox="1"/>
          <p:nvPr/>
        </p:nvSpPr>
        <p:spPr>
          <a:xfrm>
            <a:off x="377371" y="1027445"/>
            <a:ext cx="8080829" cy="2862322"/>
          </a:xfrm>
          <a:prstGeom prst="rect">
            <a:avLst/>
          </a:prstGeom>
          <a:noFill/>
        </p:spPr>
        <p:txBody>
          <a:bodyPr wrap="square">
            <a:spAutoFit/>
          </a:bodyPr>
          <a:lstStyle/>
          <a:p>
            <a:pPr marL="342900" indent="-342900">
              <a:buClr>
                <a:srgbClr val="66FFFF"/>
              </a:buClr>
              <a:buFont typeface="+mj-lt"/>
              <a:buAutoNum type="arabicPeriod"/>
            </a:pPr>
            <a:r>
              <a:rPr lang="en-US" sz="1800">
                <a:solidFill>
                  <a:srgbClr val="66FFFF"/>
                </a:solidFill>
              </a:rPr>
              <a:t>Willow Brook National Bank operates a drive-up teller window that allows customers to complete bank transactions without getting out of their cars. On weekday mornings, arrivals to the drive-up teller window occur at random, with an arrival rate of 24 customers per hour or 0.4 customers per minute. In the Willow Brook National Bank waiting line system (see Problem 1), assume that the service times for the drive-up teller follow an exponential probability distribution with a service rate of 36 customers per hour, or 0.6 customers per minute. Use the single-server drive-up bank teller operation referred to in Problems 1 and 2 to determine the following operating characteristics for the system</a:t>
            </a:r>
            <a:endParaRPr lang="en-ID" sz="1800">
              <a:solidFill>
                <a:srgbClr val="66FFFF"/>
              </a:solidFill>
            </a:endParaRPr>
          </a:p>
        </p:txBody>
      </p:sp>
      <p:sp>
        <p:nvSpPr>
          <p:cNvPr id="8" name="TextBox 7">
            <a:extLst>
              <a:ext uri="{FF2B5EF4-FFF2-40B4-BE49-F238E27FC236}">
                <a16:creationId xmlns:a16="http://schemas.microsoft.com/office/drawing/2014/main" id="{F9A23132-78E3-4EBB-99D8-A89F1DD96298}"/>
              </a:ext>
            </a:extLst>
          </p:cNvPr>
          <p:cNvSpPr txBox="1"/>
          <p:nvPr/>
        </p:nvSpPr>
        <p:spPr>
          <a:xfrm>
            <a:off x="798284" y="3889767"/>
            <a:ext cx="7968345" cy="2308324"/>
          </a:xfrm>
          <a:prstGeom prst="rect">
            <a:avLst/>
          </a:prstGeom>
          <a:noFill/>
        </p:spPr>
        <p:txBody>
          <a:bodyPr wrap="square">
            <a:spAutoFit/>
          </a:bodyPr>
          <a:lstStyle/>
          <a:p>
            <a:pPr marL="342900" indent="-342900">
              <a:buClr>
                <a:srgbClr val="66FFFF"/>
              </a:buClr>
              <a:buAutoNum type="alphaLcPeriod"/>
            </a:pPr>
            <a:r>
              <a:rPr lang="en-US" sz="1800">
                <a:solidFill>
                  <a:srgbClr val="66FFFF"/>
                </a:solidFill>
              </a:rPr>
              <a:t>The probability that no customers are in the system </a:t>
            </a:r>
          </a:p>
          <a:p>
            <a:pPr marL="342900" indent="-342900">
              <a:buClr>
                <a:srgbClr val="66FFFF"/>
              </a:buClr>
              <a:buAutoNum type="alphaLcPeriod"/>
            </a:pPr>
            <a:r>
              <a:rPr lang="en-US" sz="1800">
                <a:solidFill>
                  <a:srgbClr val="66FFFF"/>
                </a:solidFill>
              </a:rPr>
              <a:t>The average number of customers waiting </a:t>
            </a:r>
          </a:p>
          <a:p>
            <a:pPr marL="342900" indent="-342900">
              <a:buClr>
                <a:srgbClr val="66FFFF"/>
              </a:buClr>
              <a:buAutoNum type="alphaLcPeriod"/>
            </a:pPr>
            <a:r>
              <a:rPr lang="en-US" sz="1800">
                <a:solidFill>
                  <a:srgbClr val="66FFFF"/>
                </a:solidFill>
              </a:rPr>
              <a:t>The average number of customers in the system </a:t>
            </a:r>
          </a:p>
          <a:p>
            <a:pPr marL="342900" indent="-342900">
              <a:buClr>
                <a:srgbClr val="66FFFF"/>
              </a:buClr>
              <a:buAutoNum type="alphaLcPeriod"/>
            </a:pPr>
            <a:r>
              <a:rPr lang="en-US" sz="1800">
                <a:solidFill>
                  <a:srgbClr val="66FFFF"/>
                </a:solidFill>
              </a:rPr>
              <a:t>The average time a customer spends waiting </a:t>
            </a:r>
          </a:p>
          <a:p>
            <a:pPr marL="342900" indent="-342900">
              <a:buClr>
                <a:srgbClr val="66FFFF"/>
              </a:buClr>
              <a:buAutoNum type="alphaLcPeriod"/>
            </a:pPr>
            <a:r>
              <a:rPr lang="en-US" sz="1800">
                <a:solidFill>
                  <a:srgbClr val="66FFFF"/>
                </a:solidFill>
              </a:rPr>
              <a:t>The average time a customer spends in the system </a:t>
            </a:r>
          </a:p>
          <a:p>
            <a:pPr marL="342900" indent="-342900">
              <a:buClr>
                <a:srgbClr val="66FFFF"/>
              </a:buClr>
              <a:buAutoNum type="alphaLcPeriod"/>
            </a:pPr>
            <a:r>
              <a:rPr lang="en-US" sz="1800">
                <a:solidFill>
                  <a:srgbClr val="66FFFF"/>
                </a:solidFill>
              </a:rPr>
              <a:t>The probability that arriving customers will have to wait for service</a:t>
            </a:r>
          </a:p>
          <a:p>
            <a:pPr marL="342900" indent="-342900">
              <a:buClr>
                <a:srgbClr val="66FFFF"/>
              </a:buClr>
              <a:buFont typeface="Arial"/>
              <a:buAutoNum type="alphaLcPeriod"/>
            </a:pPr>
            <a:r>
              <a:rPr lang="en-US" sz="1800">
                <a:solidFill>
                  <a:srgbClr val="66FFFF"/>
                </a:solidFill>
              </a:rPr>
              <a:t>The probability that arriving 3 customers will have to wait for service</a:t>
            </a:r>
            <a:endParaRPr lang="en-ID" sz="1800">
              <a:solidFill>
                <a:srgbClr val="66FFFF"/>
              </a:solidFill>
            </a:endParaRPr>
          </a:p>
          <a:p>
            <a:pPr marL="342900" indent="-342900">
              <a:buClr>
                <a:srgbClr val="66FFFF"/>
              </a:buClr>
              <a:buAutoNum type="alphaLcPeriod"/>
            </a:pPr>
            <a:endParaRPr lang="en-ID" sz="1800">
              <a:solidFill>
                <a:srgbClr val="66FFFF"/>
              </a:solidFill>
            </a:endParaRPr>
          </a:p>
        </p:txBody>
      </p:sp>
    </p:spTree>
    <p:extLst>
      <p:ext uri="{BB962C8B-B14F-4D97-AF65-F5344CB8AC3E}">
        <p14:creationId xmlns:p14="http://schemas.microsoft.com/office/powerpoint/2010/main" val="411589142"/>
      </p:ext>
    </p:extLst>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2" name="Google Shape;402;p58"/>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Tasks</a:t>
            </a:r>
            <a:endParaRPr/>
          </a:p>
        </p:txBody>
      </p:sp>
      <p:sp>
        <p:nvSpPr>
          <p:cNvPr id="7" name="TextBox 6">
            <a:extLst>
              <a:ext uri="{FF2B5EF4-FFF2-40B4-BE49-F238E27FC236}">
                <a16:creationId xmlns:a16="http://schemas.microsoft.com/office/drawing/2014/main" id="{726F2713-9D0D-4746-B582-395ECE9C30C4}"/>
              </a:ext>
            </a:extLst>
          </p:cNvPr>
          <p:cNvSpPr txBox="1"/>
          <p:nvPr/>
        </p:nvSpPr>
        <p:spPr>
          <a:xfrm>
            <a:off x="377371" y="1027445"/>
            <a:ext cx="8080829" cy="2308324"/>
          </a:xfrm>
          <a:prstGeom prst="rect">
            <a:avLst/>
          </a:prstGeom>
          <a:noFill/>
        </p:spPr>
        <p:txBody>
          <a:bodyPr wrap="square">
            <a:spAutoFit/>
          </a:bodyPr>
          <a:lstStyle/>
          <a:p>
            <a:pPr marL="342900" indent="-342900">
              <a:buClr>
                <a:srgbClr val="66FFFF"/>
              </a:buClr>
              <a:buFont typeface="+mj-lt"/>
              <a:buAutoNum type="arabicPeriod" startAt="2"/>
            </a:pPr>
            <a:r>
              <a:rPr lang="en-US" sz="1800">
                <a:solidFill>
                  <a:srgbClr val="66FFFF"/>
                </a:solidFill>
              </a:rPr>
              <a:t>All airplane passengers at the Lake City Regional Airport must pass through a security screening area before proceeding to the boarding area. The airport has two screening stations available, and the facility manager must decide how many to have open at any particular time. The service rate for processing passengers at each screening station is 3 passengers per minute. On Monday morning the arrival rate is 5.4 passengers per minute. Assume that processing times at each screening station follow an exponential distribution and that arrivals follow a Poisson distribution. </a:t>
            </a:r>
            <a:endParaRPr lang="en-ID" sz="1800">
              <a:solidFill>
                <a:srgbClr val="66FFFF"/>
              </a:solidFill>
            </a:endParaRPr>
          </a:p>
        </p:txBody>
      </p:sp>
      <p:sp>
        <p:nvSpPr>
          <p:cNvPr id="8" name="TextBox 7">
            <a:extLst>
              <a:ext uri="{FF2B5EF4-FFF2-40B4-BE49-F238E27FC236}">
                <a16:creationId xmlns:a16="http://schemas.microsoft.com/office/drawing/2014/main" id="{F9A23132-78E3-4EBB-99D8-A89F1DD96298}"/>
              </a:ext>
            </a:extLst>
          </p:cNvPr>
          <p:cNvSpPr txBox="1"/>
          <p:nvPr/>
        </p:nvSpPr>
        <p:spPr>
          <a:xfrm>
            <a:off x="685800" y="3429000"/>
            <a:ext cx="7892143" cy="2308324"/>
          </a:xfrm>
          <a:prstGeom prst="rect">
            <a:avLst/>
          </a:prstGeom>
          <a:noFill/>
        </p:spPr>
        <p:txBody>
          <a:bodyPr wrap="square">
            <a:spAutoFit/>
          </a:bodyPr>
          <a:lstStyle/>
          <a:p>
            <a:pPr marL="342900" indent="-342900">
              <a:buClr>
                <a:srgbClr val="66FFFF"/>
              </a:buClr>
              <a:buAutoNum type="alphaLcPeriod"/>
            </a:pPr>
            <a:r>
              <a:rPr lang="en-US" sz="1800">
                <a:solidFill>
                  <a:srgbClr val="66FFFF"/>
                </a:solidFill>
              </a:rPr>
              <a:t>The probability that no customers are in the system </a:t>
            </a:r>
          </a:p>
          <a:p>
            <a:pPr marL="342900" indent="-342900">
              <a:buClr>
                <a:srgbClr val="66FFFF"/>
              </a:buClr>
              <a:buAutoNum type="alphaLcPeriod"/>
            </a:pPr>
            <a:r>
              <a:rPr lang="en-US" sz="1800">
                <a:solidFill>
                  <a:srgbClr val="66FFFF"/>
                </a:solidFill>
              </a:rPr>
              <a:t>The average number of customers waiting </a:t>
            </a:r>
          </a:p>
          <a:p>
            <a:pPr marL="342900" indent="-342900">
              <a:buClr>
                <a:srgbClr val="66FFFF"/>
              </a:buClr>
              <a:buAutoNum type="alphaLcPeriod"/>
            </a:pPr>
            <a:r>
              <a:rPr lang="en-US" sz="1800">
                <a:solidFill>
                  <a:srgbClr val="66FFFF"/>
                </a:solidFill>
              </a:rPr>
              <a:t>The average number of customers in the system </a:t>
            </a:r>
          </a:p>
          <a:p>
            <a:pPr marL="342900" indent="-342900">
              <a:buClr>
                <a:srgbClr val="66FFFF"/>
              </a:buClr>
              <a:buAutoNum type="alphaLcPeriod"/>
            </a:pPr>
            <a:r>
              <a:rPr lang="en-US" sz="1800">
                <a:solidFill>
                  <a:srgbClr val="66FFFF"/>
                </a:solidFill>
              </a:rPr>
              <a:t>The average time a customer spends waiting </a:t>
            </a:r>
          </a:p>
          <a:p>
            <a:pPr marL="342900" indent="-342900">
              <a:buClr>
                <a:srgbClr val="66FFFF"/>
              </a:buClr>
              <a:buAutoNum type="alphaLcPeriod"/>
            </a:pPr>
            <a:r>
              <a:rPr lang="en-US" sz="1800">
                <a:solidFill>
                  <a:srgbClr val="66FFFF"/>
                </a:solidFill>
              </a:rPr>
              <a:t>The average time a customer spends in the system </a:t>
            </a:r>
          </a:p>
          <a:p>
            <a:pPr marL="342900" indent="-342900">
              <a:buClr>
                <a:srgbClr val="66FFFF"/>
              </a:buClr>
              <a:buAutoNum type="alphaLcPeriod"/>
            </a:pPr>
            <a:r>
              <a:rPr lang="en-US" sz="1800">
                <a:solidFill>
                  <a:srgbClr val="66FFFF"/>
                </a:solidFill>
              </a:rPr>
              <a:t>The probability that arriving customers will have to wait for service</a:t>
            </a:r>
          </a:p>
          <a:p>
            <a:pPr marL="342900" indent="-342900">
              <a:buClr>
                <a:srgbClr val="66FFFF"/>
              </a:buClr>
              <a:buFont typeface="Arial"/>
              <a:buAutoNum type="alphaLcPeriod"/>
            </a:pPr>
            <a:r>
              <a:rPr lang="en-US" sz="1800">
                <a:solidFill>
                  <a:srgbClr val="66FFFF"/>
                </a:solidFill>
              </a:rPr>
              <a:t>The probability that arriving 2 customers will have to wait for service</a:t>
            </a:r>
            <a:endParaRPr lang="en-ID" sz="1800">
              <a:solidFill>
                <a:srgbClr val="66FFFF"/>
              </a:solidFill>
            </a:endParaRPr>
          </a:p>
          <a:p>
            <a:pPr marL="342900" indent="-342900">
              <a:buClr>
                <a:srgbClr val="66FFFF"/>
              </a:buClr>
              <a:buAutoNum type="alphaLcPeriod"/>
            </a:pPr>
            <a:endParaRPr lang="en-ID" sz="1800">
              <a:solidFill>
                <a:srgbClr val="66FFFF"/>
              </a:solidFill>
            </a:endParaRPr>
          </a:p>
        </p:txBody>
      </p:sp>
    </p:spTree>
    <p:extLst>
      <p:ext uri="{BB962C8B-B14F-4D97-AF65-F5344CB8AC3E}">
        <p14:creationId xmlns:p14="http://schemas.microsoft.com/office/powerpoint/2010/main" val="3690406570"/>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5"/>
          <p:cNvSpPr txBox="1">
            <a:spLocks noGrp="1"/>
          </p:cNvSpPr>
          <p:nvPr>
            <p:ph type="body" idx="1"/>
          </p:nvPr>
        </p:nvSpPr>
        <p:spPr>
          <a:xfrm>
            <a:off x="687388" y="1081088"/>
            <a:ext cx="7456487" cy="3140075"/>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u="sng"/>
              <a:t>Queuing theory</a:t>
            </a:r>
            <a:r>
              <a:rPr lang="en-US"/>
              <a:t> is the study of waiting lines.  </a:t>
            </a:r>
            <a:endParaRPr/>
          </a:p>
          <a:p>
            <a:pPr marL="342900" lvl="0" indent="-342900" algn="l" rtl="0">
              <a:spcBef>
                <a:spcPts val="480"/>
              </a:spcBef>
              <a:spcAft>
                <a:spcPts val="0"/>
              </a:spcAft>
              <a:buSzPts val="1800"/>
              <a:buChar char="●"/>
            </a:pPr>
            <a:r>
              <a:rPr lang="en-US"/>
              <a:t>Four characteristics of a queuing system are:  </a:t>
            </a:r>
            <a:endParaRPr/>
          </a:p>
          <a:p>
            <a:pPr marL="742950" lvl="1" indent="-285750" algn="l" rtl="0">
              <a:spcBef>
                <a:spcPts val="480"/>
              </a:spcBef>
              <a:spcAft>
                <a:spcPts val="0"/>
              </a:spcAft>
              <a:buSzPts val="3000"/>
              <a:buFont typeface="Book Antiqua"/>
              <a:buChar char="•"/>
            </a:pPr>
            <a:r>
              <a:rPr lang="en-US"/>
              <a:t>the manner in which customers arrive</a:t>
            </a:r>
            <a:endParaRPr/>
          </a:p>
          <a:p>
            <a:pPr marL="742950" lvl="1" indent="-285750" algn="l" rtl="0">
              <a:spcBef>
                <a:spcPts val="480"/>
              </a:spcBef>
              <a:spcAft>
                <a:spcPts val="0"/>
              </a:spcAft>
              <a:buSzPts val="3000"/>
              <a:buFont typeface="Book Antiqua"/>
              <a:buChar char="•"/>
            </a:pPr>
            <a:r>
              <a:rPr lang="en-US"/>
              <a:t>the time required for service</a:t>
            </a:r>
            <a:endParaRPr/>
          </a:p>
          <a:p>
            <a:pPr marL="742950" lvl="1" indent="-285750" algn="l" rtl="0">
              <a:spcBef>
                <a:spcPts val="480"/>
              </a:spcBef>
              <a:spcAft>
                <a:spcPts val="0"/>
              </a:spcAft>
              <a:buSzPts val="3000"/>
              <a:buFont typeface="Book Antiqua"/>
              <a:buChar char="•"/>
            </a:pPr>
            <a:r>
              <a:rPr lang="en-US"/>
              <a:t>the priority determining the order of service</a:t>
            </a:r>
            <a:endParaRPr/>
          </a:p>
          <a:p>
            <a:pPr marL="742950" lvl="1" indent="-285750" algn="l" rtl="0">
              <a:spcBef>
                <a:spcPts val="480"/>
              </a:spcBef>
              <a:spcAft>
                <a:spcPts val="0"/>
              </a:spcAft>
              <a:buSzPts val="3000"/>
              <a:buFont typeface="Book Antiqua"/>
              <a:buChar char="•"/>
            </a:pPr>
            <a:r>
              <a:rPr lang="en-US"/>
              <a:t>the number and configuration of servers in the system.</a:t>
            </a:r>
            <a:endParaRPr/>
          </a:p>
        </p:txBody>
      </p:sp>
      <p:sp>
        <p:nvSpPr>
          <p:cNvPr id="95" name="Google Shape;95;p15"/>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Structure of a Waiting Line System</a:t>
            </a:r>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Structure of a Waiting Line System</a:t>
            </a:r>
            <a:endParaRPr/>
          </a:p>
        </p:txBody>
      </p:sp>
      <p:sp>
        <p:nvSpPr>
          <p:cNvPr id="101" name="Google Shape;101;p16"/>
          <p:cNvSpPr txBox="1">
            <a:spLocks noGrp="1"/>
          </p:cNvSpPr>
          <p:nvPr>
            <p:ph type="body" idx="1"/>
          </p:nvPr>
        </p:nvSpPr>
        <p:spPr>
          <a:xfrm>
            <a:off x="687388" y="1117600"/>
            <a:ext cx="7886700" cy="3449638"/>
          </a:xfrm>
          <a:prstGeom prst="rect">
            <a:avLst/>
          </a:prstGeom>
          <a:noFill/>
          <a:ln>
            <a:noFill/>
          </a:ln>
        </p:spPr>
        <p:txBody>
          <a:bodyPr spcFirstLastPara="1" wrap="square" lIns="90475" tIns="44450" rIns="90475" bIns="44450" anchor="t" anchorCtr="0">
            <a:noAutofit/>
          </a:bodyPr>
          <a:lstStyle/>
          <a:p>
            <a:pPr marL="342900" lvl="0" indent="-342900" algn="l" rtl="0">
              <a:lnSpc>
                <a:spcPct val="90000"/>
              </a:lnSpc>
              <a:spcBef>
                <a:spcPts val="0"/>
              </a:spcBef>
              <a:spcAft>
                <a:spcPts val="0"/>
              </a:spcAft>
              <a:buSzPts val="1800"/>
              <a:buChar char="●"/>
            </a:pPr>
            <a:r>
              <a:rPr lang="en-US">
                <a:solidFill>
                  <a:srgbClr val="66FFFF"/>
                </a:solidFill>
              </a:rPr>
              <a:t>Distribution of Arrivals</a:t>
            </a:r>
            <a:endParaRPr/>
          </a:p>
          <a:p>
            <a:pPr marL="742950" lvl="1" indent="-285750" algn="l" rtl="0">
              <a:lnSpc>
                <a:spcPct val="90000"/>
              </a:lnSpc>
              <a:spcBef>
                <a:spcPts val="480"/>
              </a:spcBef>
              <a:spcAft>
                <a:spcPts val="0"/>
              </a:spcAft>
              <a:buSzPts val="3000"/>
              <a:buFont typeface="Book Antiqua"/>
              <a:buChar char="•"/>
            </a:pPr>
            <a:r>
              <a:rPr lang="en-US"/>
              <a:t>Generally, the arrival of customers into the system is a </a:t>
            </a:r>
            <a:r>
              <a:rPr lang="en-US" u="sng"/>
              <a:t>random event</a:t>
            </a:r>
            <a:r>
              <a:rPr lang="en-US"/>
              <a:t>.  </a:t>
            </a:r>
            <a:endParaRPr/>
          </a:p>
          <a:p>
            <a:pPr marL="742950" lvl="1" indent="-285750" algn="l" rtl="0">
              <a:lnSpc>
                <a:spcPct val="90000"/>
              </a:lnSpc>
              <a:spcBef>
                <a:spcPts val="480"/>
              </a:spcBef>
              <a:spcAft>
                <a:spcPts val="0"/>
              </a:spcAft>
              <a:buSzPts val="3000"/>
              <a:buFont typeface="Book Antiqua"/>
              <a:buChar char="•"/>
            </a:pPr>
            <a:r>
              <a:rPr lang="en-US"/>
              <a:t>Frequently the arrival pattern is modeled as a </a:t>
            </a:r>
            <a:r>
              <a:rPr lang="en-US" u="sng"/>
              <a:t>Poisson process</a:t>
            </a:r>
            <a:r>
              <a:rPr lang="en-US"/>
              <a:t>.</a:t>
            </a:r>
            <a:endParaRPr/>
          </a:p>
          <a:p>
            <a:pPr marL="342900" lvl="0" indent="-342900" algn="l" rtl="0">
              <a:lnSpc>
                <a:spcPct val="90000"/>
              </a:lnSpc>
              <a:spcBef>
                <a:spcPts val="480"/>
              </a:spcBef>
              <a:spcAft>
                <a:spcPts val="0"/>
              </a:spcAft>
              <a:buSzPts val="1800"/>
              <a:buChar char="●"/>
            </a:pPr>
            <a:r>
              <a:rPr lang="en-US">
                <a:solidFill>
                  <a:srgbClr val="66FFFF"/>
                </a:solidFill>
              </a:rPr>
              <a:t>Distribution of Service Times</a:t>
            </a:r>
            <a:endParaRPr/>
          </a:p>
          <a:p>
            <a:pPr marL="742950" lvl="1" indent="-285750" algn="l" rtl="0">
              <a:lnSpc>
                <a:spcPct val="80000"/>
              </a:lnSpc>
              <a:spcBef>
                <a:spcPts val="480"/>
              </a:spcBef>
              <a:spcAft>
                <a:spcPts val="0"/>
              </a:spcAft>
              <a:buSzPts val="3000"/>
              <a:buFont typeface="Book Antiqua"/>
              <a:buChar char="•"/>
            </a:pPr>
            <a:r>
              <a:rPr lang="en-US"/>
              <a:t>Service time is also usually a random variable.  </a:t>
            </a:r>
            <a:endParaRPr/>
          </a:p>
          <a:p>
            <a:pPr marL="742950" lvl="1" indent="-285750" algn="l" rtl="0">
              <a:lnSpc>
                <a:spcPct val="80000"/>
              </a:lnSpc>
              <a:spcBef>
                <a:spcPts val="480"/>
              </a:spcBef>
              <a:spcAft>
                <a:spcPts val="0"/>
              </a:spcAft>
              <a:buSzPts val="3000"/>
              <a:buFont typeface="Book Antiqua"/>
              <a:buChar char="•"/>
            </a:pPr>
            <a:r>
              <a:rPr lang="en-US"/>
              <a:t>A distribution commonly used to describe service time is the </a:t>
            </a:r>
            <a:r>
              <a:rPr lang="en-US" u="sng"/>
              <a:t>exponential distribution</a:t>
            </a:r>
            <a:r>
              <a:rPr lang="en-US"/>
              <a:t>.</a:t>
            </a:r>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7"/>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Structure of a Waiting Line System</a:t>
            </a:r>
            <a:endParaRPr/>
          </a:p>
        </p:txBody>
      </p:sp>
      <p:sp>
        <p:nvSpPr>
          <p:cNvPr id="107" name="Google Shape;107;p17"/>
          <p:cNvSpPr txBox="1">
            <a:spLocks noGrp="1"/>
          </p:cNvSpPr>
          <p:nvPr>
            <p:ph type="body" idx="1"/>
          </p:nvPr>
        </p:nvSpPr>
        <p:spPr>
          <a:xfrm>
            <a:off x="687388" y="1079500"/>
            <a:ext cx="7772400" cy="3360738"/>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solidFill>
                  <a:srgbClr val="66FFFF"/>
                </a:solidFill>
              </a:rPr>
              <a:t>Queue Discipline</a:t>
            </a:r>
            <a:endParaRPr/>
          </a:p>
          <a:p>
            <a:pPr marL="742950" lvl="1" indent="-285750" algn="l" rtl="0">
              <a:spcBef>
                <a:spcPts val="480"/>
              </a:spcBef>
              <a:spcAft>
                <a:spcPts val="0"/>
              </a:spcAft>
              <a:buSzPts val="3000"/>
              <a:buFont typeface="Book Antiqua"/>
              <a:buChar char="•"/>
            </a:pPr>
            <a:r>
              <a:rPr lang="en-US"/>
              <a:t>Most common queue discipline is </a:t>
            </a:r>
            <a:r>
              <a:rPr lang="en-US" u="sng"/>
              <a:t>first come, first served (FCFS)</a:t>
            </a:r>
            <a:r>
              <a:rPr lang="en-US"/>
              <a:t>.  </a:t>
            </a:r>
            <a:endParaRPr/>
          </a:p>
          <a:p>
            <a:pPr marL="742950" lvl="1" indent="-285750" algn="l" rtl="0">
              <a:spcBef>
                <a:spcPts val="480"/>
              </a:spcBef>
              <a:spcAft>
                <a:spcPts val="0"/>
              </a:spcAft>
              <a:buSzPts val="3000"/>
              <a:buFont typeface="Book Antiqua"/>
              <a:buChar char="•"/>
            </a:pPr>
            <a:r>
              <a:rPr lang="en-US"/>
              <a:t>An elevator is an example of last come, first served (LCFS) queue discipline.</a:t>
            </a:r>
            <a:endParaRPr/>
          </a:p>
          <a:p>
            <a:pPr marL="742950" lvl="1" indent="-285750" algn="l" rtl="0">
              <a:spcBef>
                <a:spcPts val="480"/>
              </a:spcBef>
              <a:spcAft>
                <a:spcPts val="0"/>
              </a:spcAft>
              <a:buSzPts val="3000"/>
              <a:buFont typeface="Book Antiqua"/>
              <a:buChar char="•"/>
            </a:pPr>
            <a:endParaRPr lang="en-US"/>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8"/>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Structure of a Waiting Line System</a:t>
            </a:r>
            <a:endParaRPr/>
          </a:p>
        </p:txBody>
      </p:sp>
      <p:sp>
        <p:nvSpPr>
          <p:cNvPr id="113" name="Google Shape;113;p18"/>
          <p:cNvSpPr txBox="1">
            <a:spLocks noGrp="1"/>
          </p:cNvSpPr>
          <p:nvPr>
            <p:ph type="body" idx="1"/>
          </p:nvPr>
        </p:nvSpPr>
        <p:spPr>
          <a:xfrm>
            <a:off x="687388" y="1079500"/>
            <a:ext cx="7772400" cy="2217738"/>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solidFill>
                  <a:srgbClr val="66FFFF"/>
                </a:solidFill>
              </a:rPr>
              <a:t>Single-Server</a:t>
            </a:r>
            <a:endParaRPr>
              <a:solidFill>
                <a:srgbClr val="66FFFF"/>
              </a:solidFill>
            </a:endParaRPr>
          </a:p>
          <a:p>
            <a:pPr marL="742950" lvl="1" indent="-95250" algn="l" rtl="0">
              <a:spcBef>
                <a:spcPts val="480"/>
              </a:spcBef>
              <a:spcAft>
                <a:spcPts val="0"/>
              </a:spcAft>
              <a:buSzPts val="3000"/>
              <a:buFont typeface="Book Antiqua"/>
              <a:buNone/>
            </a:pPr>
            <a:endParaRPr/>
          </a:p>
          <a:p>
            <a:pPr marL="742950" lvl="1" indent="-285750" algn="l" rtl="0">
              <a:spcBef>
                <a:spcPts val="480"/>
              </a:spcBef>
              <a:spcAft>
                <a:spcPts val="0"/>
              </a:spcAft>
              <a:buSzPts val="3000"/>
              <a:buFont typeface="Book Antiqua"/>
              <a:buNone/>
            </a:pPr>
            <a:endParaRPr/>
          </a:p>
          <a:p>
            <a:pPr marL="742950" lvl="1" indent="-95250" algn="l" rtl="0">
              <a:spcBef>
                <a:spcPts val="480"/>
              </a:spcBef>
              <a:spcAft>
                <a:spcPts val="0"/>
              </a:spcAft>
              <a:buSzPts val="3000"/>
              <a:buFont typeface="Book Antiqua"/>
              <a:buNone/>
            </a:pPr>
            <a:endParaRPr/>
          </a:p>
          <a:p>
            <a:pPr marL="342900" lvl="0" indent="-342900" algn="l" rtl="0">
              <a:spcBef>
                <a:spcPts val="480"/>
              </a:spcBef>
              <a:spcAft>
                <a:spcPts val="0"/>
              </a:spcAft>
              <a:buSzPts val="1800"/>
              <a:buChar char="●"/>
            </a:pPr>
            <a:r>
              <a:rPr lang="en-US">
                <a:solidFill>
                  <a:srgbClr val="66FFFF"/>
                </a:solidFill>
              </a:rPr>
              <a:t>Multiple-Server</a:t>
            </a:r>
            <a:endParaRPr>
              <a:solidFill>
                <a:srgbClr val="66FFFF"/>
              </a:solidFill>
            </a:endParaRPr>
          </a:p>
        </p:txBody>
      </p:sp>
      <p:cxnSp>
        <p:nvCxnSpPr>
          <p:cNvPr id="114" name="Google Shape;114;p18"/>
          <p:cNvCxnSpPr/>
          <p:nvPr/>
        </p:nvCxnSpPr>
        <p:spPr>
          <a:xfrm>
            <a:off x="3067050" y="2127250"/>
            <a:ext cx="2286000" cy="0"/>
          </a:xfrm>
          <a:prstGeom prst="straightConnector1">
            <a:avLst/>
          </a:prstGeom>
          <a:noFill/>
          <a:ln w="12700" cap="flat" cmpd="sng">
            <a:solidFill>
              <a:schemeClr val="lt1"/>
            </a:solidFill>
            <a:prstDash val="solid"/>
            <a:round/>
            <a:headEnd type="none" w="med" len="med"/>
            <a:tailEnd type="triangle" w="med" len="med"/>
          </a:ln>
          <a:effectLst>
            <a:outerShdw dist="17961" dir="2700000" algn="ctr" rotWithShape="0">
              <a:schemeClr val="dk1"/>
            </a:outerShdw>
          </a:effectLst>
        </p:spPr>
      </p:cxnSp>
      <p:cxnSp>
        <p:nvCxnSpPr>
          <p:cNvPr id="115" name="Google Shape;115;p18"/>
          <p:cNvCxnSpPr/>
          <p:nvPr/>
        </p:nvCxnSpPr>
        <p:spPr>
          <a:xfrm>
            <a:off x="6172200" y="2146300"/>
            <a:ext cx="533400" cy="0"/>
          </a:xfrm>
          <a:prstGeom prst="straightConnector1">
            <a:avLst/>
          </a:prstGeom>
          <a:noFill/>
          <a:ln w="12700" cap="flat" cmpd="sng">
            <a:solidFill>
              <a:schemeClr val="lt1"/>
            </a:solidFill>
            <a:prstDash val="solid"/>
            <a:round/>
            <a:headEnd type="none" w="med" len="med"/>
            <a:tailEnd type="triangle" w="med" len="med"/>
          </a:ln>
          <a:effectLst>
            <a:outerShdw dist="17961" dir="2700000" algn="ctr" rotWithShape="0">
              <a:schemeClr val="dk1"/>
            </a:outerShdw>
          </a:effectLst>
        </p:spPr>
      </p:cxnSp>
      <p:sp>
        <p:nvSpPr>
          <p:cNvPr id="116" name="Google Shape;116;p18"/>
          <p:cNvSpPr/>
          <p:nvPr/>
        </p:nvSpPr>
        <p:spPr>
          <a:xfrm>
            <a:off x="5505450" y="1860550"/>
            <a:ext cx="495300" cy="552450"/>
          </a:xfrm>
          <a:prstGeom prst="rect">
            <a:avLst/>
          </a:prstGeom>
          <a:gradFill>
            <a:gsLst>
              <a:gs pos="0">
                <a:srgbClr val="336699"/>
              </a:gs>
              <a:gs pos="100000">
                <a:srgbClr val="23476B"/>
              </a:gs>
            </a:gsLst>
            <a:path path="circle">
              <a:fillToRect l="50000" t="50000" r="50000" b="50000"/>
            </a:path>
            <a:tileRect/>
          </a:gradFill>
          <a:ln>
            <a:noFill/>
          </a:ln>
          <a:effectLst>
            <a:outerShdw blurRad="44450" dist="27940" dir="5400000" algn="ctr">
              <a:srgbClr val="000000">
                <a:alpha val="31764"/>
              </a:srgbClr>
            </a:outerShdw>
          </a:effectLst>
        </p:spPr>
        <p:txBody>
          <a:bodyPr spcFirstLastPara="1" wrap="square" lIns="91425" tIns="45700" rIns="91425" bIns="45700" anchor="ctr" anchorCtr="1">
            <a:noAutofit/>
          </a:bodyPr>
          <a:lstStyle/>
          <a:p>
            <a:pPr marL="0" marR="0" lvl="0" indent="0" algn="ctr" rtl="0">
              <a:spcBef>
                <a:spcPts val="0"/>
              </a:spcBef>
              <a:spcAft>
                <a:spcPts val="0"/>
              </a:spcAft>
              <a:buNone/>
            </a:pPr>
            <a:r>
              <a:rPr lang="en-US" sz="2400">
                <a:solidFill>
                  <a:srgbClr val="F7FFFF"/>
                </a:solidFill>
                <a:latin typeface="Times New Roman"/>
                <a:ea typeface="Times New Roman"/>
                <a:cs typeface="Times New Roman"/>
                <a:sym typeface="Times New Roman"/>
              </a:rPr>
              <a:t>S</a:t>
            </a:r>
            <a:r>
              <a:rPr lang="en-US" sz="2400" baseline="-25000">
                <a:solidFill>
                  <a:srgbClr val="F7FFFF"/>
                </a:solidFill>
                <a:latin typeface="Times New Roman"/>
                <a:ea typeface="Times New Roman"/>
                <a:cs typeface="Times New Roman"/>
                <a:sym typeface="Times New Roman"/>
              </a:rPr>
              <a:t>1</a:t>
            </a:r>
            <a:endParaRPr/>
          </a:p>
        </p:txBody>
      </p:sp>
      <p:cxnSp>
        <p:nvCxnSpPr>
          <p:cNvPr id="117" name="Google Shape;117;p18"/>
          <p:cNvCxnSpPr/>
          <p:nvPr/>
        </p:nvCxnSpPr>
        <p:spPr>
          <a:xfrm>
            <a:off x="4673600" y="3898900"/>
            <a:ext cx="660400" cy="0"/>
          </a:xfrm>
          <a:prstGeom prst="straightConnector1">
            <a:avLst/>
          </a:prstGeom>
          <a:noFill/>
          <a:ln w="12700" cap="flat" cmpd="sng">
            <a:solidFill>
              <a:schemeClr val="lt1"/>
            </a:solidFill>
            <a:prstDash val="solid"/>
            <a:round/>
            <a:headEnd type="none" w="med" len="med"/>
            <a:tailEnd type="triangle" w="med" len="med"/>
          </a:ln>
          <a:effectLst>
            <a:outerShdw dist="17961" dir="2700000" algn="ctr" rotWithShape="0">
              <a:schemeClr val="dk1"/>
            </a:outerShdw>
          </a:effectLst>
        </p:spPr>
      </p:cxnSp>
      <p:cxnSp>
        <p:nvCxnSpPr>
          <p:cNvPr id="118" name="Google Shape;118;p18"/>
          <p:cNvCxnSpPr/>
          <p:nvPr/>
        </p:nvCxnSpPr>
        <p:spPr>
          <a:xfrm>
            <a:off x="6153150" y="3917950"/>
            <a:ext cx="533400" cy="0"/>
          </a:xfrm>
          <a:prstGeom prst="straightConnector1">
            <a:avLst/>
          </a:prstGeom>
          <a:noFill/>
          <a:ln w="12700" cap="flat" cmpd="sng">
            <a:solidFill>
              <a:schemeClr val="lt1"/>
            </a:solidFill>
            <a:prstDash val="solid"/>
            <a:round/>
            <a:headEnd type="none" w="med" len="med"/>
            <a:tailEnd type="triangle" w="med" len="med"/>
          </a:ln>
          <a:effectLst>
            <a:outerShdw dist="17961" dir="2700000" algn="ctr" rotWithShape="0">
              <a:schemeClr val="dk1"/>
            </a:outerShdw>
          </a:effectLst>
        </p:spPr>
      </p:cxnSp>
      <p:sp>
        <p:nvSpPr>
          <p:cNvPr id="119" name="Google Shape;119;p18"/>
          <p:cNvSpPr/>
          <p:nvPr/>
        </p:nvSpPr>
        <p:spPr>
          <a:xfrm>
            <a:off x="5486400" y="3632200"/>
            <a:ext cx="495300" cy="552450"/>
          </a:xfrm>
          <a:prstGeom prst="rect">
            <a:avLst/>
          </a:prstGeom>
          <a:gradFill>
            <a:gsLst>
              <a:gs pos="0">
                <a:srgbClr val="336699"/>
              </a:gs>
              <a:gs pos="100000">
                <a:srgbClr val="23476B"/>
              </a:gs>
            </a:gsLst>
            <a:path path="circle">
              <a:fillToRect l="50000" t="50000" r="50000" b="50000"/>
            </a:path>
            <a:tileRect/>
          </a:gradFill>
          <a:ln>
            <a:noFill/>
          </a:ln>
          <a:effectLst>
            <a:outerShdw blurRad="44450" dist="27940" dir="5400000" algn="ctr">
              <a:srgbClr val="000000">
                <a:alpha val="31764"/>
              </a:srgbClr>
            </a:outerShdw>
          </a:effectLst>
        </p:spPr>
        <p:txBody>
          <a:bodyPr spcFirstLastPara="1" wrap="square" lIns="91425" tIns="45700" rIns="91425" bIns="45700" anchor="ctr" anchorCtr="1">
            <a:noAutofit/>
          </a:bodyPr>
          <a:lstStyle/>
          <a:p>
            <a:pPr marL="0" marR="0" lvl="0" indent="0" algn="ctr" rtl="0">
              <a:spcBef>
                <a:spcPts val="0"/>
              </a:spcBef>
              <a:spcAft>
                <a:spcPts val="0"/>
              </a:spcAft>
              <a:buNone/>
            </a:pPr>
            <a:r>
              <a:rPr lang="en-US" sz="2400">
                <a:solidFill>
                  <a:srgbClr val="F7FFFF"/>
                </a:solidFill>
                <a:latin typeface="Times New Roman"/>
                <a:ea typeface="Times New Roman"/>
                <a:cs typeface="Times New Roman"/>
                <a:sym typeface="Times New Roman"/>
              </a:rPr>
              <a:t>S</a:t>
            </a:r>
            <a:r>
              <a:rPr lang="en-US" sz="2400" baseline="-25000">
                <a:solidFill>
                  <a:srgbClr val="F7FFFF"/>
                </a:solidFill>
                <a:latin typeface="Times New Roman"/>
                <a:ea typeface="Times New Roman"/>
                <a:cs typeface="Times New Roman"/>
                <a:sym typeface="Times New Roman"/>
              </a:rPr>
              <a:t>1</a:t>
            </a:r>
            <a:endParaRPr/>
          </a:p>
        </p:txBody>
      </p:sp>
      <p:cxnSp>
        <p:nvCxnSpPr>
          <p:cNvPr id="120" name="Google Shape;120;p18"/>
          <p:cNvCxnSpPr/>
          <p:nvPr/>
        </p:nvCxnSpPr>
        <p:spPr>
          <a:xfrm>
            <a:off x="3048000" y="4737100"/>
            <a:ext cx="2286000" cy="0"/>
          </a:xfrm>
          <a:prstGeom prst="straightConnector1">
            <a:avLst/>
          </a:prstGeom>
          <a:noFill/>
          <a:ln w="12700" cap="flat" cmpd="sng">
            <a:solidFill>
              <a:schemeClr val="lt1"/>
            </a:solidFill>
            <a:prstDash val="solid"/>
            <a:round/>
            <a:headEnd type="none" w="med" len="med"/>
            <a:tailEnd type="triangle" w="med" len="med"/>
          </a:ln>
          <a:effectLst>
            <a:outerShdw dist="17961" dir="2700000" algn="ctr" rotWithShape="0">
              <a:schemeClr val="dk1"/>
            </a:outerShdw>
          </a:effectLst>
        </p:spPr>
      </p:cxnSp>
      <p:cxnSp>
        <p:nvCxnSpPr>
          <p:cNvPr id="121" name="Google Shape;121;p18"/>
          <p:cNvCxnSpPr/>
          <p:nvPr/>
        </p:nvCxnSpPr>
        <p:spPr>
          <a:xfrm>
            <a:off x="6153150" y="4756150"/>
            <a:ext cx="533400" cy="0"/>
          </a:xfrm>
          <a:prstGeom prst="straightConnector1">
            <a:avLst/>
          </a:prstGeom>
          <a:noFill/>
          <a:ln w="12700" cap="flat" cmpd="sng">
            <a:solidFill>
              <a:schemeClr val="lt1"/>
            </a:solidFill>
            <a:prstDash val="solid"/>
            <a:round/>
            <a:headEnd type="none" w="med" len="med"/>
            <a:tailEnd type="triangle" w="med" len="med"/>
          </a:ln>
          <a:effectLst>
            <a:outerShdw dist="17961" dir="2700000" algn="ctr" rotWithShape="0">
              <a:schemeClr val="dk1"/>
            </a:outerShdw>
          </a:effectLst>
        </p:spPr>
      </p:cxnSp>
      <p:sp>
        <p:nvSpPr>
          <p:cNvPr id="122" name="Google Shape;122;p18"/>
          <p:cNvSpPr/>
          <p:nvPr/>
        </p:nvSpPr>
        <p:spPr>
          <a:xfrm>
            <a:off x="5486400" y="4470400"/>
            <a:ext cx="495300" cy="552450"/>
          </a:xfrm>
          <a:prstGeom prst="rect">
            <a:avLst/>
          </a:prstGeom>
          <a:gradFill>
            <a:gsLst>
              <a:gs pos="0">
                <a:srgbClr val="336699"/>
              </a:gs>
              <a:gs pos="100000">
                <a:srgbClr val="23476B"/>
              </a:gs>
            </a:gsLst>
            <a:path path="circle">
              <a:fillToRect l="50000" t="50000" r="50000" b="50000"/>
            </a:path>
            <a:tileRect/>
          </a:gradFill>
          <a:ln>
            <a:noFill/>
          </a:ln>
          <a:effectLst>
            <a:outerShdw blurRad="44450" dist="27940" dir="5400000" algn="ctr">
              <a:srgbClr val="000000">
                <a:alpha val="31764"/>
              </a:srgbClr>
            </a:outerShdw>
          </a:effectLst>
        </p:spPr>
        <p:txBody>
          <a:bodyPr spcFirstLastPara="1" wrap="square" lIns="91425" tIns="45700" rIns="91425" bIns="45700" anchor="ctr" anchorCtr="1">
            <a:noAutofit/>
          </a:bodyPr>
          <a:lstStyle/>
          <a:p>
            <a:pPr marL="0" marR="0" lvl="0" indent="0" algn="ctr" rtl="0">
              <a:spcBef>
                <a:spcPts val="0"/>
              </a:spcBef>
              <a:spcAft>
                <a:spcPts val="0"/>
              </a:spcAft>
              <a:buNone/>
            </a:pPr>
            <a:r>
              <a:rPr lang="en-US" sz="2400">
                <a:solidFill>
                  <a:srgbClr val="F7FFFF"/>
                </a:solidFill>
                <a:latin typeface="Times New Roman"/>
                <a:ea typeface="Times New Roman"/>
                <a:cs typeface="Times New Roman"/>
                <a:sym typeface="Times New Roman"/>
              </a:rPr>
              <a:t>S</a:t>
            </a:r>
            <a:r>
              <a:rPr lang="en-US" sz="2400" baseline="-25000">
                <a:solidFill>
                  <a:srgbClr val="F7FFFF"/>
                </a:solidFill>
                <a:latin typeface="Times New Roman"/>
                <a:ea typeface="Times New Roman"/>
                <a:cs typeface="Times New Roman"/>
                <a:sym typeface="Times New Roman"/>
              </a:rPr>
              <a:t>2</a:t>
            </a:r>
            <a:endParaRPr/>
          </a:p>
        </p:txBody>
      </p:sp>
      <p:cxnSp>
        <p:nvCxnSpPr>
          <p:cNvPr id="123" name="Google Shape;123;p18"/>
          <p:cNvCxnSpPr/>
          <p:nvPr/>
        </p:nvCxnSpPr>
        <p:spPr>
          <a:xfrm>
            <a:off x="6153150" y="5575300"/>
            <a:ext cx="514350" cy="0"/>
          </a:xfrm>
          <a:prstGeom prst="straightConnector1">
            <a:avLst/>
          </a:prstGeom>
          <a:noFill/>
          <a:ln w="12700" cap="flat" cmpd="sng">
            <a:solidFill>
              <a:schemeClr val="lt1"/>
            </a:solidFill>
            <a:prstDash val="solid"/>
            <a:round/>
            <a:headEnd type="none" w="med" len="med"/>
            <a:tailEnd type="triangle" w="med" len="med"/>
          </a:ln>
          <a:effectLst>
            <a:outerShdw dist="17961" dir="2700000" algn="ctr" rotWithShape="0">
              <a:schemeClr val="dk1"/>
            </a:outerShdw>
          </a:effectLst>
        </p:spPr>
      </p:cxnSp>
      <p:sp>
        <p:nvSpPr>
          <p:cNvPr id="124" name="Google Shape;124;p18"/>
          <p:cNvSpPr/>
          <p:nvPr/>
        </p:nvSpPr>
        <p:spPr>
          <a:xfrm>
            <a:off x="5486400" y="5289550"/>
            <a:ext cx="495300" cy="552450"/>
          </a:xfrm>
          <a:prstGeom prst="rect">
            <a:avLst/>
          </a:prstGeom>
          <a:gradFill>
            <a:gsLst>
              <a:gs pos="0">
                <a:srgbClr val="336699"/>
              </a:gs>
              <a:gs pos="100000">
                <a:srgbClr val="23476B"/>
              </a:gs>
            </a:gsLst>
            <a:path path="circle">
              <a:fillToRect l="50000" t="50000" r="50000" b="50000"/>
            </a:path>
            <a:tileRect/>
          </a:gradFill>
          <a:ln>
            <a:noFill/>
          </a:ln>
          <a:effectLst>
            <a:outerShdw blurRad="44450" dist="27940" dir="5400000" algn="ctr">
              <a:srgbClr val="000000">
                <a:alpha val="31764"/>
              </a:srgbClr>
            </a:outerShdw>
          </a:effectLst>
        </p:spPr>
        <p:txBody>
          <a:bodyPr spcFirstLastPara="1" wrap="square" lIns="91425" tIns="45700" rIns="91425" bIns="45700" anchor="ctr" anchorCtr="1">
            <a:noAutofit/>
          </a:bodyPr>
          <a:lstStyle/>
          <a:p>
            <a:pPr marL="0" marR="0" lvl="0" indent="0" algn="ctr" rtl="0">
              <a:spcBef>
                <a:spcPts val="0"/>
              </a:spcBef>
              <a:spcAft>
                <a:spcPts val="0"/>
              </a:spcAft>
              <a:buNone/>
            </a:pPr>
            <a:r>
              <a:rPr lang="en-US" sz="2400">
                <a:solidFill>
                  <a:srgbClr val="F7FFFF"/>
                </a:solidFill>
                <a:latin typeface="Times New Roman"/>
                <a:ea typeface="Times New Roman"/>
                <a:cs typeface="Times New Roman"/>
                <a:sym typeface="Times New Roman"/>
              </a:rPr>
              <a:t>S</a:t>
            </a:r>
            <a:r>
              <a:rPr lang="en-US" sz="2400" baseline="-25000">
                <a:solidFill>
                  <a:srgbClr val="F7FFFF"/>
                </a:solidFill>
                <a:latin typeface="Times New Roman"/>
                <a:ea typeface="Times New Roman"/>
                <a:cs typeface="Times New Roman"/>
                <a:sym typeface="Times New Roman"/>
              </a:rPr>
              <a:t>3</a:t>
            </a:r>
            <a:endParaRPr/>
          </a:p>
        </p:txBody>
      </p:sp>
      <p:cxnSp>
        <p:nvCxnSpPr>
          <p:cNvPr id="125" name="Google Shape;125;p18"/>
          <p:cNvCxnSpPr/>
          <p:nvPr/>
        </p:nvCxnSpPr>
        <p:spPr>
          <a:xfrm>
            <a:off x="4673600" y="3898900"/>
            <a:ext cx="0" cy="1657350"/>
          </a:xfrm>
          <a:prstGeom prst="straightConnector1">
            <a:avLst/>
          </a:prstGeom>
          <a:noFill/>
          <a:ln w="12700" cap="flat" cmpd="sng">
            <a:solidFill>
              <a:schemeClr val="lt1"/>
            </a:solidFill>
            <a:prstDash val="solid"/>
            <a:round/>
            <a:headEnd type="none" w="med" len="med"/>
            <a:tailEnd type="none" w="med" len="med"/>
          </a:ln>
          <a:effectLst>
            <a:outerShdw dist="17961" dir="2700000" algn="ctr" rotWithShape="0">
              <a:schemeClr val="dk1"/>
            </a:outerShdw>
          </a:effectLst>
        </p:spPr>
      </p:cxnSp>
      <p:cxnSp>
        <p:nvCxnSpPr>
          <p:cNvPr id="126" name="Google Shape;126;p18"/>
          <p:cNvCxnSpPr/>
          <p:nvPr/>
        </p:nvCxnSpPr>
        <p:spPr>
          <a:xfrm>
            <a:off x="4667250" y="5556250"/>
            <a:ext cx="666750" cy="0"/>
          </a:xfrm>
          <a:prstGeom prst="straightConnector1">
            <a:avLst/>
          </a:prstGeom>
          <a:noFill/>
          <a:ln w="12700" cap="flat" cmpd="sng">
            <a:solidFill>
              <a:schemeClr val="lt1"/>
            </a:solidFill>
            <a:prstDash val="solid"/>
            <a:round/>
            <a:headEnd type="none" w="med" len="med"/>
            <a:tailEnd type="triangle" w="med" len="med"/>
          </a:ln>
          <a:effectLst>
            <a:outerShdw dist="17961" dir="2700000" algn="ctr" rotWithShape="0">
              <a:schemeClr val="dk1"/>
            </a:outerShdw>
          </a:effectLst>
        </p:spPr>
      </p:cxnSp>
      <p:sp>
        <p:nvSpPr>
          <p:cNvPr id="127" name="Google Shape;127;p18"/>
          <p:cNvSpPr/>
          <p:nvPr/>
        </p:nvSpPr>
        <p:spPr>
          <a:xfrm>
            <a:off x="2952750" y="1689100"/>
            <a:ext cx="3886200" cy="914400"/>
          </a:xfrm>
          <a:prstGeom prst="rect">
            <a:avLst/>
          </a:prstGeom>
          <a:noFill/>
          <a:ln w="19050" cap="flat" cmpd="sng">
            <a:solidFill>
              <a:schemeClr val="lt1"/>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28" name="Google Shape;128;p18"/>
          <p:cNvSpPr/>
          <p:nvPr/>
        </p:nvSpPr>
        <p:spPr>
          <a:xfrm>
            <a:off x="2933700" y="3460750"/>
            <a:ext cx="3905250" cy="2552700"/>
          </a:xfrm>
          <a:prstGeom prst="rect">
            <a:avLst/>
          </a:prstGeom>
          <a:noFill/>
          <a:ln w="19050" cap="flat" cmpd="sng">
            <a:solidFill>
              <a:schemeClr val="lt1"/>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29" name="Google Shape;129;p18"/>
          <p:cNvSpPr txBox="1"/>
          <p:nvPr/>
        </p:nvSpPr>
        <p:spPr>
          <a:xfrm>
            <a:off x="6918325" y="4419600"/>
            <a:ext cx="1403350" cy="695325"/>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2200">
                <a:solidFill>
                  <a:srgbClr val="FFFFFF"/>
                </a:solidFill>
                <a:latin typeface="Book Antiqua"/>
                <a:ea typeface="Book Antiqua"/>
                <a:cs typeface="Book Antiqua"/>
                <a:sym typeface="Book Antiqua"/>
              </a:rPr>
              <a:t>Customer</a:t>
            </a:r>
            <a:endParaRPr/>
          </a:p>
          <a:p>
            <a:pPr marL="0" marR="0" lvl="0" indent="0" algn="ctr" rtl="0">
              <a:lnSpc>
                <a:spcPct val="90000"/>
              </a:lnSpc>
              <a:spcBef>
                <a:spcPts val="0"/>
              </a:spcBef>
              <a:spcAft>
                <a:spcPts val="0"/>
              </a:spcAft>
              <a:buNone/>
            </a:pPr>
            <a:r>
              <a:rPr lang="en-US" sz="2200">
                <a:solidFill>
                  <a:srgbClr val="FFFFFF"/>
                </a:solidFill>
                <a:latin typeface="Book Antiqua"/>
                <a:ea typeface="Book Antiqua"/>
                <a:cs typeface="Book Antiqua"/>
                <a:sym typeface="Book Antiqua"/>
              </a:rPr>
              <a:t>leaves</a:t>
            </a:r>
            <a:endParaRPr/>
          </a:p>
        </p:txBody>
      </p:sp>
      <p:sp>
        <p:nvSpPr>
          <p:cNvPr id="130" name="Google Shape;130;p18"/>
          <p:cNvSpPr txBox="1"/>
          <p:nvPr/>
        </p:nvSpPr>
        <p:spPr>
          <a:xfrm>
            <a:off x="6937375" y="1790700"/>
            <a:ext cx="1403350" cy="695325"/>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2200">
                <a:solidFill>
                  <a:srgbClr val="FFFFFF"/>
                </a:solidFill>
                <a:latin typeface="Book Antiqua"/>
                <a:ea typeface="Book Antiqua"/>
                <a:cs typeface="Book Antiqua"/>
                <a:sym typeface="Book Antiqua"/>
              </a:rPr>
              <a:t>Customer</a:t>
            </a:r>
            <a:endParaRPr/>
          </a:p>
          <a:p>
            <a:pPr marL="0" marR="0" lvl="0" indent="0" algn="ctr" rtl="0">
              <a:lnSpc>
                <a:spcPct val="90000"/>
              </a:lnSpc>
              <a:spcBef>
                <a:spcPts val="0"/>
              </a:spcBef>
              <a:spcAft>
                <a:spcPts val="0"/>
              </a:spcAft>
              <a:buNone/>
            </a:pPr>
            <a:r>
              <a:rPr lang="en-US" sz="2200">
                <a:solidFill>
                  <a:srgbClr val="FFFFFF"/>
                </a:solidFill>
                <a:latin typeface="Book Antiqua"/>
                <a:ea typeface="Book Antiqua"/>
                <a:cs typeface="Book Antiqua"/>
                <a:sym typeface="Book Antiqua"/>
              </a:rPr>
              <a:t>leaves</a:t>
            </a:r>
            <a:endParaRPr/>
          </a:p>
        </p:txBody>
      </p:sp>
      <p:sp>
        <p:nvSpPr>
          <p:cNvPr id="131" name="Google Shape;131;p18"/>
          <p:cNvSpPr txBox="1"/>
          <p:nvPr/>
        </p:nvSpPr>
        <p:spPr>
          <a:xfrm>
            <a:off x="1470025" y="4381500"/>
            <a:ext cx="1403350" cy="695325"/>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2200">
                <a:solidFill>
                  <a:srgbClr val="FFFFFF"/>
                </a:solidFill>
                <a:latin typeface="Book Antiqua"/>
                <a:ea typeface="Book Antiqua"/>
                <a:cs typeface="Book Antiqua"/>
                <a:sym typeface="Book Antiqua"/>
              </a:rPr>
              <a:t>Customer</a:t>
            </a:r>
            <a:endParaRPr/>
          </a:p>
          <a:p>
            <a:pPr marL="0" marR="0" lvl="0" indent="0" algn="ctr" rtl="0">
              <a:lnSpc>
                <a:spcPct val="90000"/>
              </a:lnSpc>
              <a:spcBef>
                <a:spcPts val="0"/>
              </a:spcBef>
              <a:spcAft>
                <a:spcPts val="0"/>
              </a:spcAft>
              <a:buNone/>
            </a:pPr>
            <a:r>
              <a:rPr lang="en-US" sz="2200">
                <a:solidFill>
                  <a:srgbClr val="FFFFFF"/>
                </a:solidFill>
                <a:latin typeface="Book Antiqua"/>
                <a:ea typeface="Book Antiqua"/>
                <a:cs typeface="Book Antiqua"/>
                <a:sym typeface="Book Antiqua"/>
              </a:rPr>
              <a:t>arrives</a:t>
            </a:r>
            <a:endParaRPr/>
          </a:p>
        </p:txBody>
      </p:sp>
      <p:sp>
        <p:nvSpPr>
          <p:cNvPr id="132" name="Google Shape;132;p18"/>
          <p:cNvSpPr txBox="1"/>
          <p:nvPr/>
        </p:nvSpPr>
        <p:spPr>
          <a:xfrm>
            <a:off x="1489075" y="1771650"/>
            <a:ext cx="1403350" cy="695325"/>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2200">
                <a:solidFill>
                  <a:srgbClr val="FFFFFF"/>
                </a:solidFill>
                <a:latin typeface="Book Antiqua"/>
                <a:ea typeface="Book Antiqua"/>
                <a:cs typeface="Book Antiqua"/>
                <a:sym typeface="Book Antiqua"/>
              </a:rPr>
              <a:t>Customer</a:t>
            </a:r>
            <a:endParaRPr/>
          </a:p>
          <a:p>
            <a:pPr marL="0" marR="0" lvl="0" indent="0" algn="ctr" rtl="0">
              <a:lnSpc>
                <a:spcPct val="90000"/>
              </a:lnSpc>
              <a:spcBef>
                <a:spcPts val="0"/>
              </a:spcBef>
              <a:spcAft>
                <a:spcPts val="0"/>
              </a:spcAft>
              <a:buNone/>
            </a:pPr>
            <a:r>
              <a:rPr lang="en-US" sz="2200">
                <a:solidFill>
                  <a:srgbClr val="FFFFFF"/>
                </a:solidFill>
                <a:latin typeface="Book Antiqua"/>
                <a:ea typeface="Book Antiqua"/>
                <a:cs typeface="Book Antiqua"/>
                <a:sym typeface="Book Antiqua"/>
              </a:rPr>
              <a:t>arrives</a:t>
            </a:r>
            <a:endParaRPr/>
          </a:p>
        </p:txBody>
      </p:sp>
      <p:sp>
        <p:nvSpPr>
          <p:cNvPr id="133" name="Google Shape;133;p18"/>
          <p:cNvSpPr txBox="1"/>
          <p:nvPr/>
        </p:nvSpPr>
        <p:spPr>
          <a:xfrm>
            <a:off x="3017838" y="1752600"/>
            <a:ext cx="1700212" cy="3937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2200">
                <a:solidFill>
                  <a:srgbClr val="FFFFFF"/>
                </a:solidFill>
                <a:latin typeface="Book Antiqua"/>
                <a:ea typeface="Book Antiqua"/>
                <a:cs typeface="Book Antiqua"/>
                <a:sym typeface="Book Antiqua"/>
              </a:rPr>
              <a:t>Waiting line</a:t>
            </a:r>
            <a:endParaRPr/>
          </a:p>
        </p:txBody>
      </p:sp>
      <p:sp>
        <p:nvSpPr>
          <p:cNvPr id="134" name="Google Shape;134;p18"/>
          <p:cNvSpPr txBox="1"/>
          <p:nvPr/>
        </p:nvSpPr>
        <p:spPr>
          <a:xfrm>
            <a:off x="2979738" y="4362450"/>
            <a:ext cx="1700212" cy="3937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2200">
                <a:solidFill>
                  <a:srgbClr val="FFFFFF"/>
                </a:solidFill>
                <a:latin typeface="Book Antiqua"/>
                <a:ea typeface="Book Antiqua"/>
                <a:cs typeface="Book Antiqua"/>
                <a:sym typeface="Book Antiqua"/>
              </a:rPr>
              <a:t>Waiting line</a:t>
            </a:r>
            <a:endParaRPr/>
          </a:p>
        </p:txBody>
      </p:sp>
      <p:sp>
        <p:nvSpPr>
          <p:cNvPr id="135" name="Google Shape;135;p18"/>
          <p:cNvSpPr txBox="1"/>
          <p:nvPr/>
        </p:nvSpPr>
        <p:spPr>
          <a:xfrm>
            <a:off x="5653088" y="1276350"/>
            <a:ext cx="1074737" cy="3937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2200">
                <a:solidFill>
                  <a:schemeClr val="lt1"/>
                </a:solidFill>
                <a:latin typeface="Book Antiqua"/>
                <a:ea typeface="Book Antiqua"/>
                <a:cs typeface="Book Antiqua"/>
                <a:sym typeface="Book Antiqua"/>
              </a:rPr>
              <a:t>System</a:t>
            </a:r>
            <a:endParaRPr/>
          </a:p>
        </p:txBody>
      </p:sp>
      <p:sp>
        <p:nvSpPr>
          <p:cNvPr id="136" name="Google Shape;136;p18"/>
          <p:cNvSpPr txBox="1"/>
          <p:nvPr/>
        </p:nvSpPr>
        <p:spPr>
          <a:xfrm>
            <a:off x="5653088" y="3028950"/>
            <a:ext cx="1074737" cy="3937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2200">
                <a:solidFill>
                  <a:schemeClr val="lt1"/>
                </a:solidFill>
                <a:latin typeface="Book Antiqua"/>
                <a:ea typeface="Book Antiqua"/>
                <a:cs typeface="Book Antiqua"/>
                <a:sym typeface="Book Antiqua"/>
              </a:rPr>
              <a:t>System</a:t>
            </a:r>
            <a:endParaRP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1"/>
          <p:cNvSpPr/>
          <p:nvPr/>
        </p:nvSpPr>
        <p:spPr>
          <a:xfrm>
            <a:off x="1066800" y="1409700"/>
            <a:ext cx="7029450" cy="2514600"/>
          </a:xfrm>
          <a:prstGeom prst="rect">
            <a:avLst/>
          </a:prstGeom>
          <a:gradFill>
            <a:gsLst>
              <a:gs pos="0">
                <a:srgbClr val="5A5A5A"/>
              </a:gs>
              <a:gs pos="50000">
                <a:srgbClr val="808080"/>
              </a:gs>
              <a:gs pos="100000">
                <a:srgbClr val="5A5A5A"/>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54" name="Google Shape;154;p21"/>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Queuing System Input Characteristics</a:t>
            </a:r>
            <a:endParaRPr/>
          </a:p>
        </p:txBody>
      </p:sp>
      <p:sp>
        <p:nvSpPr>
          <p:cNvPr id="155" name="Google Shape;155;p21"/>
          <p:cNvSpPr txBox="1">
            <a:spLocks noGrp="1"/>
          </p:cNvSpPr>
          <p:nvPr>
            <p:ph type="body" idx="1"/>
          </p:nvPr>
        </p:nvSpPr>
        <p:spPr>
          <a:xfrm>
            <a:off x="687388" y="1104900"/>
            <a:ext cx="7886700" cy="2725738"/>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Font typeface="Arial"/>
              <a:buNone/>
            </a:pPr>
            <a:endParaRPr>
              <a:latin typeface="Noto Sans Symbols"/>
              <a:ea typeface="Noto Sans Symbols"/>
              <a:cs typeface="Noto Sans Symbols"/>
              <a:sym typeface="Noto Sans Symbols"/>
            </a:endParaRPr>
          </a:p>
          <a:p>
            <a:pPr marL="342900" lvl="0" indent="-342900" algn="l" rtl="0">
              <a:spcBef>
                <a:spcPts val="480"/>
              </a:spcBef>
              <a:spcAft>
                <a:spcPts val="0"/>
              </a:spcAft>
              <a:buSzPts val="1800"/>
              <a:buFont typeface="Arial"/>
              <a:buNone/>
            </a:pPr>
            <a:r>
              <a:rPr lang="en-US">
                <a:latin typeface="Noto Sans Symbols"/>
                <a:ea typeface="Noto Sans Symbols"/>
                <a:cs typeface="Noto Sans Symbols"/>
                <a:sym typeface="Noto Sans Symbols"/>
              </a:rPr>
              <a:t>	      </a:t>
            </a:r>
            <a:r>
              <a:rPr lang="en-US" i="1">
                <a:latin typeface="Noto Sans Symbols"/>
                <a:ea typeface="Noto Sans Symbols"/>
                <a:cs typeface="Noto Sans Symbols"/>
                <a:sym typeface="Noto Sans Symbols"/>
              </a:rPr>
              <a:t>λ</a:t>
            </a:r>
            <a:r>
              <a:rPr lang="en-US"/>
              <a:t>  =  the average arrival </a:t>
            </a:r>
            <a:r>
              <a:rPr lang="en-US" u="sng"/>
              <a:t>rate</a:t>
            </a:r>
            <a:endParaRPr/>
          </a:p>
          <a:p>
            <a:pPr marL="342900" lvl="0" indent="-342900" algn="l" rtl="0">
              <a:spcBef>
                <a:spcPts val="480"/>
              </a:spcBef>
              <a:spcAft>
                <a:spcPts val="0"/>
              </a:spcAft>
              <a:buSzPts val="1800"/>
              <a:buFont typeface="Arial"/>
              <a:buNone/>
            </a:pPr>
            <a:r>
              <a:rPr lang="en-US"/>
              <a:t>	  1/</a:t>
            </a:r>
            <a:r>
              <a:rPr lang="en-US" i="1">
                <a:latin typeface="Noto Sans Symbols"/>
                <a:ea typeface="Noto Sans Symbols"/>
                <a:cs typeface="Noto Sans Symbols"/>
                <a:sym typeface="Noto Sans Symbols"/>
              </a:rPr>
              <a:t>λ</a:t>
            </a:r>
            <a:r>
              <a:rPr lang="en-US"/>
              <a:t> </a:t>
            </a:r>
            <a:r>
              <a:rPr lang="en-US" sz="2000"/>
              <a:t> </a:t>
            </a:r>
            <a:r>
              <a:rPr lang="en-US"/>
              <a:t>=  the average </a:t>
            </a:r>
            <a:r>
              <a:rPr lang="en-US" u="sng"/>
              <a:t>time</a:t>
            </a:r>
            <a:r>
              <a:rPr lang="en-US"/>
              <a:t> between arrivals</a:t>
            </a:r>
            <a:endParaRPr/>
          </a:p>
          <a:p>
            <a:pPr marL="342900" lvl="0" indent="-342900" algn="l" rtl="0">
              <a:spcBef>
                <a:spcPts val="480"/>
              </a:spcBef>
              <a:spcAft>
                <a:spcPts val="0"/>
              </a:spcAft>
              <a:buSzPts val="1800"/>
              <a:buFont typeface="Arial"/>
              <a:buNone/>
            </a:pPr>
            <a:r>
              <a:rPr lang="en-US"/>
              <a:t>	      </a:t>
            </a:r>
            <a:r>
              <a:rPr lang="en-US" i="1"/>
              <a:t>µ </a:t>
            </a:r>
            <a:r>
              <a:rPr lang="en-US"/>
              <a:t> =  the average service </a:t>
            </a:r>
            <a:r>
              <a:rPr lang="en-US" u="sng"/>
              <a:t>rate</a:t>
            </a:r>
            <a:r>
              <a:rPr lang="en-US"/>
              <a:t> for each server</a:t>
            </a:r>
            <a:endParaRPr/>
          </a:p>
          <a:p>
            <a:pPr marL="342900" lvl="0" indent="-342900" algn="l" rtl="0">
              <a:spcBef>
                <a:spcPts val="480"/>
              </a:spcBef>
              <a:spcAft>
                <a:spcPts val="0"/>
              </a:spcAft>
              <a:buSzPts val="1800"/>
              <a:buFont typeface="Arial"/>
              <a:buNone/>
            </a:pPr>
            <a:r>
              <a:rPr lang="en-US"/>
              <a:t>	  1/</a:t>
            </a:r>
            <a:r>
              <a:rPr lang="en-US" i="1"/>
              <a:t>µ </a:t>
            </a:r>
            <a:r>
              <a:rPr lang="en-US" sz="2000"/>
              <a:t> </a:t>
            </a:r>
            <a:r>
              <a:rPr lang="en-US"/>
              <a:t>=  the average service </a:t>
            </a:r>
            <a:r>
              <a:rPr lang="en-US" u="sng"/>
              <a:t>time</a:t>
            </a:r>
            <a:endParaRPr/>
          </a:p>
          <a:p>
            <a:pPr marL="342900" lvl="0" indent="-342900" algn="l" rtl="0">
              <a:spcBef>
                <a:spcPts val="480"/>
              </a:spcBef>
              <a:spcAft>
                <a:spcPts val="0"/>
              </a:spcAft>
              <a:buSzPts val="1800"/>
              <a:buFont typeface="Arial"/>
              <a:buNone/>
            </a:pPr>
            <a:r>
              <a:rPr lang="en-US"/>
              <a:t>	      </a:t>
            </a:r>
            <a:r>
              <a:rPr lang="en-US" i="1">
                <a:latin typeface="Noto Sans Symbols"/>
                <a:ea typeface="Noto Sans Symbols"/>
                <a:cs typeface="Noto Sans Symbols"/>
                <a:sym typeface="Noto Sans Symbols"/>
              </a:rPr>
              <a:t>σ</a:t>
            </a:r>
            <a:r>
              <a:rPr lang="en-US">
                <a:latin typeface="Noto Sans Symbols"/>
                <a:ea typeface="Noto Sans Symbols"/>
                <a:cs typeface="Noto Sans Symbols"/>
                <a:sym typeface="Noto Sans Symbols"/>
              </a:rPr>
              <a:t> </a:t>
            </a:r>
            <a:r>
              <a:rPr lang="en-US"/>
              <a:t> =  the standard deviation of the service </a:t>
            </a:r>
            <a:r>
              <a:rPr lang="en-US" u="sng"/>
              <a:t>time</a:t>
            </a:r>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2"/>
          <p:cNvSpPr/>
          <p:nvPr/>
        </p:nvSpPr>
        <p:spPr>
          <a:xfrm>
            <a:off x="1066800" y="1409700"/>
            <a:ext cx="7029450" cy="4476750"/>
          </a:xfrm>
          <a:prstGeom prst="rect">
            <a:avLst/>
          </a:prstGeom>
          <a:gradFill>
            <a:gsLst>
              <a:gs pos="0">
                <a:srgbClr val="5A5A5A"/>
              </a:gs>
              <a:gs pos="50000">
                <a:srgbClr val="808080"/>
              </a:gs>
              <a:gs pos="100000">
                <a:srgbClr val="5A5A5A"/>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61" name="Google Shape;161;p22"/>
          <p:cNvSpPr txBox="1">
            <a:spLocks noGrp="1"/>
          </p:cNvSpPr>
          <p:nvPr>
            <p:ph type="title"/>
          </p:nvPr>
        </p:nvSpPr>
        <p:spPr>
          <a:xfrm>
            <a:off x="836613" y="204788"/>
            <a:ext cx="7475537" cy="5095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Queuing System Operating Characteristics</a:t>
            </a:r>
            <a:endParaRPr/>
          </a:p>
        </p:txBody>
      </p:sp>
      <p:sp>
        <p:nvSpPr>
          <p:cNvPr id="162" name="Google Shape;162;p22"/>
          <p:cNvSpPr txBox="1">
            <a:spLocks noGrp="1"/>
          </p:cNvSpPr>
          <p:nvPr>
            <p:ph type="body" idx="1"/>
          </p:nvPr>
        </p:nvSpPr>
        <p:spPr>
          <a:xfrm>
            <a:off x="846138" y="1106488"/>
            <a:ext cx="7456487" cy="4700587"/>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Font typeface="Arial"/>
              <a:buNone/>
            </a:pPr>
            <a:endParaRPr i="1"/>
          </a:p>
          <a:p>
            <a:pPr marL="342900" lvl="0" indent="-342900" algn="l" rtl="0">
              <a:spcBef>
                <a:spcPts val="480"/>
              </a:spcBef>
              <a:spcAft>
                <a:spcPts val="0"/>
              </a:spcAft>
              <a:buSzPts val="1800"/>
              <a:buFont typeface="Arial"/>
              <a:buNone/>
            </a:pPr>
            <a:r>
              <a:rPr lang="en-US" i="1"/>
              <a:t>	 P</a:t>
            </a:r>
            <a:r>
              <a:rPr lang="en-US" baseline="-25000"/>
              <a:t>0 </a:t>
            </a:r>
            <a:r>
              <a:rPr lang="en-US"/>
              <a:t> =  probability the service facility is idle</a:t>
            </a:r>
            <a:endParaRPr/>
          </a:p>
          <a:p>
            <a:pPr marL="342900" lvl="0" indent="-342900" algn="l" rtl="0">
              <a:spcBef>
                <a:spcPts val="480"/>
              </a:spcBef>
              <a:spcAft>
                <a:spcPts val="0"/>
              </a:spcAft>
              <a:buSzPts val="1800"/>
              <a:buFont typeface="Arial"/>
              <a:buNone/>
            </a:pPr>
            <a:r>
              <a:rPr lang="en-US" i="1"/>
              <a:t>	 P</a:t>
            </a:r>
            <a:r>
              <a:rPr lang="en-US" i="1" baseline="-25000"/>
              <a:t>n</a:t>
            </a:r>
            <a:r>
              <a:rPr lang="en-US"/>
              <a:t> </a:t>
            </a:r>
            <a:r>
              <a:rPr lang="en-US" sz="1800"/>
              <a:t> </a:t>
            </a:r>
            <a:r>
              <a:rPr lang="en-US"/>
              <a:t>=  probability of </a:t>
            </a:r>
            <a:r>
              <a:rPr lang="en-US" i="1"/>
              <a:t>n</a:t>
            </a:r>
            <a:r>
              <a:rPr lang="en-US"/>
              <a:t>  units in the system</a:t>
            </a:r>
            <a:endParaRPr/>
          </a:p>
          <a:p>
            <a:pPr marL="342900" lvl="0" indent="-342900" algn="l" rtl="0">
              <a:spcBef>
                <a:spcPts val="480"/>
              </a:spcBef>
              <a:spcAft>
                <a:spcPts val="0"/>
              </a:spcAft>
              <a:buSzPts val="1800"/>
              <a:buFont typeface="Arial"/>
              <a:buNone/>
            </a:pPr>
            <a:r>
              <a:rPr lang="en-US" i="1"/>
              <a:t>	 P</a:t>
            </a:r>
            <a:r>
              <a:rPr lang="en-US" i="1" baseline="-25000"/>
              <a:t>w</a:t>
            </a:r>
            <a:r>
              <a:rPr lang="en-US"/>
              <a:t> </a:t>
            </a:r>
            <a:r>
              <a:rPr lang="en-US" sz="1200"/>
              <a:t> </a:t>
            </a:r>
            <a:r>
              <a:rPr lang="en-US"/>
              <a:t>=  probability an arriving unit must wait for 	    service</a:t>
            </a:r>
            <a:endParaRPr/>
          </a:p>
          <a:p>
            <a:pPr marL="342900" lvl="0" indent="-342900" algn="l" rtl="0">
              <a:spcBef>
                <a:spcPts val="480"/>
              </a:spcBef>
              <a:spcAft>
                <a:spcPts val="0"/>
              </a:spcAft>
              <a:buSzPts val="1800"/>
              <a:buFont typeface="Arial"/>
              <a:buNone/>
            </a:pPr>
            <a:r>
              <a:rPr lang="en-US"/>
              <a:t>	  </a:t>
            </a:r>
            <a:r>
              <a:rPr lang="en-US" i="1"/>
              <a:t>L</a:t>
            </a:r>
            <a:r>
              <a:rPr lang="en-US" i="1" baseline="-25000"/>
              <a:t>q</a:t>
            </a:r>
            <a:r>
              <a:rPr lang="en-US"/>
              <a:t> </a:t>
            </a:r>
            <a:r>
              <a:rPr lang="en-US" sz="1800"/>
              <a:t> </a:t>
            </a:r>
            <a:r>
              <a:rPr lang="en-US"/>
              <a:t>=  average number of units in the queue 	 	    awaiting service</a:t>
            </a:r>
            <a:endParaRPr/>
          </a:p>
          <a:p>
            <a:pPr marL="342900" lvl="0" indent="-342900" algn="l" rtl="0">
              <a:spcBef>
                <a:spcPts val="480"/>
              </a:spcBef>
              <a:spcAft>
                <a:spcPts val="0"/>
              </a:spcAft>
              <a:buSzPts val="1800"/>
              <a:buFont typeface="Arial"/>
              <a:buNone/>
            </a:pPr>
            <a:r>
              <a:rPr lang="en-US"/>
              <a:t>	   </a:t>
            </a:r>
            <a:r>
              <a:rPr lang="en-US" i="1"/>
              <a:t>L</a:t>
            </a:r>
            <a:r>
              <a:rPr lang="en-US"/>
              <a:t>  =  average number of units in the system</a:t>
            </a:r>
            <a:endParaRPr/>
          </a:p>
          <a:p>
            <a:pPr marL="342900" lvl="0" indent="-342900" algn="l" rtl="0">
              <a:spcBef>
                <a:spcPts val="480"/>
              </a:spcBef>
              <a:spcAft>
                <a:spcPts val="0"/>
              </a:spcAft>
              <a:buSzPts val="1800"/>
              <a:buFont typeface="Arial"/>
              <a:buNone/>
            </a:pPr>
            <a:r>
              <a:rPr lang="en-US" i="1"/>
              <a:t>	 W</a:t>
            </a:r>
            <a:r>
              <a:rPr lang="en-US" i="1" baseline="-25000"/>
              <a:t>q</a:t>
            </a:r>
            <a:r>
              <a:rPr lang="en-US"/>
              <a:t> </a:t>
            </a:r>
            <a:r>
              <a:rPr lang="en-US" sz="1200"/>
              <a:t> </a:t>
            </a:r>
            <a:r>
              <a:rPr lang="en-US"/>
              <a:t>=  average time a unit spends in the queue 	    awaiting service</a:t>
            </a:r>
            <a:endParaRPr/>
          </a:p>
          <a:p>
            <a:pPr marL="342900" lvl="0" indent="-342900" algn="l" rtl="0">
              <a:spcBef>
                <a:spcPts val="480"/>
              </a:spcBef>
              <a:spcAft>
                <a:spcPts val="0"/>
              </a:spcAft>
              <a:buSzPts val="1800"/>
              <a:buFont typeface="Arial"/>
              <a:buNone/>
            </a:pPr>
            <a:r>
              <a:rPr lang="en-US"/>
              <a:t>	  </a:t>
            </a:r>
            <a:r>
              <a:rPr lang="en-US" i="1"/>
              <a:t>W</a:t>
            </a:r>
            <a:r>
              <a:rPr lang="en-US"/>
              <a:t>  =  average time a unit spends in the system</a:t>
            </a:r>
            <a:endParaRP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3"/>
          <p:cNvSpPr/>
          <p:nvPr/>
        </p:nvSpPr>
        <p:spPr>
          <a:xfrm>
            <a:off x="668338" y="364445"/>
            <a:ext cx="7475537" cy="509587"/>
          </a:xfrm>
          <a:prstGeom prst="rect">
            <a:avLst/>
          </a:prstGeom>
          <a:noFill/>
          <a:ln>
            <a:noFill/>
          </a:ln>
        </p:spPr>
        <p:txBody>
          <a:bodyPr spcFirstLastPara="1" wrap="square" lIns="90475" tIns="44450" rIns="90475" bIns="44450" anchor="ctr" anchorCtr="0">
            <a:noAutofit/>
          </a:bodyPr>
          <a:lstStyle/>
          <a:p>
            <a:pPr marL="0" marR="0" lvl="0" indent="0" algn="ctr" rtl="0">
              <a:spcBef>
                <a:spcPts val="0"/>
              </a:spcBef>
              <a:spcAft>
                <a:spcPts val="0"/>
              </a:spcAft>
              <a:buNone/>
            </a:pPr>
            <a:r>
              <a:rPr lang="en-ID" sz="2800">
                <a:solidFill>
                  <a:srgbClr val="66FFFF"/>
                </a:solidFill>
                <a:latin typeface="Book Antiqua"/>
              </a:rPr>
              <a:t>Single-Server Waiting Line Model</a:t>
            </a:r>
            <a:endParaRPr sz="2800">
              <a:solidFill>
                <a:srgbClr val="66FFFF"/>
              </a:solidFill>
              <a:latin typeface="Book Antiqua"/>
            </a:endParaRPr>
          </a:p>
        </p:txBody>
      </p:sp>
      <p:sp>
        <p:nvSpPr>
          <p:cNvPr id="168" name="Google Shape;168;p23"/>
          <p:cNvSpPr/>
          <p:nvPr/>
        </p:nvSpPr>
        <p:spPr>
          <a:xfrm>
            <a:off x="687388" y="1480457"/>
            <a:ext cx="7992155" cy="1422400"/>
          </a:xfrm>
          <a:prstGeom prst="rect">
            <a:avLst/>
          </a:prstGeom>
          <a:noFill/>
          <a:ln>
            <a:noFill/>
          </a:ln>
        </p:spPr>
        <p:txBody>
          <a:bodyPr spcFirstLastPara="1" wrap="square" lIns="90475" tIns="44450" rIns="90475" bIns="44450" anchor="t" anchorCtr="0">
            <a:noAutofit/>
          </a:bodyPr>
          <a:lstStyle/>
          <a:p>
            <a:pPr marR="0" lvl="0" algn="l" rtl="0">
              <a:lnSpc>
                <a:spcPct val="90000"/>
              </a:lnSpc>
              <a:spcBef>
                <a:spcPts val="0"/>
              </a:spcBef>
              <a:spcAft>
                <a:spcPts val="0"/>
              </a:spcAft>
              <a:buClr>
                <a:srgbClr val="66FFFF"/>
              </a:buClr>
              <a:buSzPts val="1800"/>
            </a:pPr>
            <a:r>
              <a:rPr lang="en-ID" sz="2400">
                <a:solidFill>
                  <a:srgbClr val="66FFFF"/>
                </a:solidFill>
              </a:rPr>
              <a:t>Operating Characteristics</a:t>
            </a:r>
          </a:p>
          <a:p>
            <a:pPr marR="0" lvl="0" algn="l" rtl="0">
              <a:lnSpc>
                <a:spcPct val="90000"/>
              </a:lnSpc>
              <a:spcBef>
                <a:spcPts val="0"/>
              </a:spcBef>
              <a:spcAft>
                <a:spcPts val="0"/>
              </a:spcAft>
              <a:buClr>
                <a:srgbClr val="66FFFF"/>
              </a:buClr>
              <a:buSzPts val="1800"/>
            </a:pPr>
            <a:endParaRPr lang="en-US" sz="2800">
              <a:solidFill>
                <a:srgbClr val="66FFFF"/>
              </a:solidFill>
            </a:endParaRPr>
          </a:p>
          <a:p>
            <a:pPr marL="342900" marR="0" lvl="0" indent="-342900" algn="l" rtl="0">
              <a:lnSpc>
                <a:spcPct val="90000"/>
              </a:lnSpc>
              <a:spcBef>
                <a:spcPts val="0"/>
              </a:spcBef>
              <a:spcAft>
                <a:spcPts val="0"/>
              </a:spcAft>
              <a:buClr>
                <a:srgbClr val="66FFFF"/>
              </a:buClr>
              <a:buSzPts val="1800"/>
              <a:buFont typeface="Arial"/>
              <a:buChar char="●"/>
            </a:pPr>
            <a:r>
              <a:rPr lang="en-US" sz="2000">
                <a:solidFill>
                  <a:srgbClr val="66FFFF"/>
                </a:solidFill>
                <a:latin typeface="Sylfaen" panose="010A0502050306030303" pitchFamily="18" charset="0"/>
                <a:sym typeface="Symbol" panose="05050102010706020507" pitchFamily="18" charset="2"/>
              </a:rPr>
              <a:t> = </a:t>
            </a:r>
            <a:r>
              <a:rPr lang="en-US" sz="2000">
                <a:solidFill>
                  <a:srgbClr val="66FFFF"/>
                </a:solidFill>
              </a:rPr>
              <a:t>the mean number of arrivals per time period (the arrival rate)  </a:t>
            </a:r>
          </a:p>
          <a:p>
            <a:pPr marL="342900" marR="0" lvl="0" indent="-342900" algn="l" rtl="0">
              <a:lnSpc>
                <a:spcPct val="90000"/>
              </a:lnSpc>
              <a:spcBef>
                <a:spcPts val="0"/>
              </a:spcBef>
              <a:spcAft>
                <a:spcPts val="0"/>
              </a:spcAft>
              <a:buClr>
                <a:srgbClr val="66FFFF"/>
              </a:buClr>
              <a:buSzPts val="1800"/>
              <a:buFont typeface="Arial"/>
              <a:buChar char="●"/>
            </a:pPr>
            <a:r>
              <a:rPr lang="en-US" sz="2000">
                <a:solidFill>
                  <a:srgbClr val="66FFFF"/>
                </a:solidFill>
                <a:latin typeface="Sylfaen" panose="010A0502050306030303" pitchFamily="18" charset="0"/>
                <a:sym typeface="Symbol" panose="05050102010706020507" pitchFamily="18" charset="2"/>
              </a:rPr>
              <a:t> = </a:t>
            </a:r>
            <a:r>
              <a:rPr lang="en-US" sz="2000">
                <a:solidFill>
                  <a:srgbClr val="66FFFF"/>
                </a:solidFill>
              </a:rPr>
              <a:t>the mean number of services per time period (the service rate) </a:t>
            </a:r>
            <a:endParaRPr lang="en-US" sz="2000"/>
          </a:p>
        </p:txBody>
      </p:sp>
      <p:pic>
        <p:nvPicPr>
          <p:cNvPr id="2" name="Picture 1">
            <a:extLst>
              <a:ext uri="{FF2B5EF4-FFF2-40B4-BE49-F238E27FC236}">
                <a16:creationId xmlns:a16="http://schemas.microsoft.com/office/drawing/2014/main" id="{7D8D904E-3EF7-42C5-BF04-33619010C8CA}"/>
              </a:ext>
            </a:extLst>
          </p:cNvPr>
          <p:cNvPicPr>
            <a:picLocks noChangeAspect="1"/>
          </p:cNvPicPr>
          <p:nvPr/>
        </p:nvPicPr>
        <p:blipFill>
          <a:blip r:embed="rId3"/>
          <a:stretch>
            <a:fillRect/>
          </a:stretch>
        </p:blipFill>
        <p:spPr>
          <a:xfrm>
            <a:off x="1259017" y="3142001"/>
            <a:ext cx="6625965" cy="3005139"/>
          </a:xfrm>
          <a:prstGeom prst="rect">
            <a:avLst/>
          </a:prstGeom>
        </p:spPr>
      </p:pic>
    </p:spTree>
  </p:cSld>
  <p:clrMapOvr>
    <a:masterClrMapping/>
  </p:clrMapOvr>
  <p:transition>
    <p:fade thruBlk="1"/>
  </p:transition>
</p:sld>
</file>

<file path=ppt/theme/theme1.xml><?xml version="1.0" encoding="utf-8"?>
<a:theme xmlns:a="http://schemas.openxmlformats.org/drawingml/2006/main" name="QMB11ch01">
  <a:themeElements>
    <a:clrScheme name="">
      <a:dk1>
        <a:srgbClr val="3C0023"/>
      </a:dk1>
      <a:lt1>
        <a:srgbClr val="FFFFFF"/>
      </a:lt1>
      <a:dk2>
        <a:srgbClr val="300153"/>
      </a:dk2>
      <a:lt2>
        <a:srgbClr val="F6BF69"/>
      </a:lt2>
      <a:accent1>
        <a:srgbClr val="618FFD"/>
      </a:accent1>
      <a:accent2>
        <a:srgbClr val="B760F9"/>
      </a:accent2>
      <a:accent3>
        <a:srgbClr val="ADAAB3"/>
      </a:accent3>
      <a:accent4>
        <a:srgbClr val="DADADA"/>
      </a:accent4>
      <a:accent5>
        <a:srgbClr val="B7C6FE"/>
      </a:accent5>
      <a:accent6>
        <a:srgbClr val="A656E2"/>
      </a:accent6>
      <a:hlink>
        <a:srgbClr val="919191"/>
      </a:hlink>
      <a:folHlink>
        <a:srgbClr val="B5006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1114</Words>
  <Application>Microsoft Office PowerPoint</Application>
  <PresentationFormat>On-screen Show (4:3)</PresentationFormat>
  <Paragraphs>158</Paragraphs>
  <Slides>22</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Noto Sans Symbols</vt:lpstr>
      <vt:lpstr>Times New Roman</vt:lpstr>
      <vt:lpstr>Book Antiqua</vt:lpstr>
      <vt:lpstr>Poppins</vt:lpstr>
      <vt:lpstr>Sylfaen</vt:lpstr>
      <vt:lpstr>QMB11ch01</vt:lpstr>
      <vt:lpstr>PowerPoint Presentation</vt:lpstr>
      <vt:lpstr>Chapter 15, Part A Waiting Line Models</vt:lpstr>
      <vt:lpstr>Structure of a Waiting Line System</vt:lpstr>
      <vt:lpstr>Structure of a Waiting Line System</vt:lpstr>
      <vt:lpstr>Structure of a Waiting Line System</vt:lpstr>
      <vt:lpstr>Structure of a Waiting Line System</vt:lpstr>
      <vt:lpstr>Queuing System Input Characteristics</vt:lpstr>
      <vt:lpstr>Queuing System Operating Characteristics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Chapter 15, Part A</vt:lpstr>
      <vt:lpstr>Tasks</vt:lpstr>
      <vt:lpstr>Tasks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dc:creator>
  <cp:lastModifiedBy>deni</cp:lastModifiedBy>
  <cp:revision>8</cp:revision>
  <dcterms:modified xsi:type="dcterms:W3CDTF">2020-11-29T23:58:40Z</dcterms:modified>
</cp:coreProperties>
</file>