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9" r:id="rId33"/>
    <p:sldId id="300" r:id="rId34"/>
  </p:sldIdLst>
  <p:sldSz cx="9144000" cy="6858000" type="screen4x3"/>
  <p:notesSz cx="6858000" cy="9144000"/>
  <p:embeddedFontLst>
    <p:embeddedFont>
      <p:font typeface="Arial Narrow" panose="020B0606020202030204" pitchFamily="34" charset="0"/>
      <p:regular r:id="rId36"/>
      <p:bold r:id="rId37"/>
      <p:italic r:id="rId38"/>
      <p:boldItalic r:id="rId39"/>
    </p:embeddedFont>
    <p:embeddedFont>
      <p:font typeface="Book Antiqua" panose="02040602050305030304" pitchFamily="18" charset="0"/>
      <p:regular r:id="rId40"/>
      <p:bold r:id="rId41"/>
      <p:italic r:id="rId42"/>
      <p:boldItalic r:id="rId43"/>
    </p:embeddedFont>
    <p:embeddedFont>
      <p:font typeface="Noto Sans Symbols" panose="020B0502040504020204" pitchFamily="34" charset="0"/>
      <p:regular r:id="rId44"/>
    </p:embeddedFont>
    <p:embeddedFont>
      <p:font typeface="Poppins" panose="020B0604020202020204" charset="0"/>
      <p:regular r:id="rId45"/>
      <p:bold r:id="rId46"/>
      <p:italic r:id="rId47"/>
      <p:boldItalic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805">
          <p15:clr>
            <a:srgbClr val="000000"/>
          </p15:clr>
        </p15:guide>
        <p15:guide id="2" pos="50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116" y="48"/>
      </p:cViewPr>
      <p:guideLst>
        <p:guide orient="horz" pos="805"/>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7.fntdata"/><Relationship Id="rId47" Type="http://schemas.openxmlformats.org/officeDocument/2006/relationships/font" Target="fonts/font12.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9.fntdata"/><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8.fntdata"/><Relationship Id="rId48" Type="http://schemas.openxmlformats.org/officeDocument/2006/relationships/font" Target="fonts/font13.fntdata"/><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1pPr>
            <a:lvl2pPr marL="914400" marR="0" lvl="1"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2pPr>
            <a:lvl3pPr marL="1371600" marR="0" lvl="2"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3pPr>
            <a:lvl4pPr marL="1828800" marR="0" lvl="3"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4pPr>
            <a:lvl5pPr marL="2286000" marR="0" lvl="4" indent="-228600" algn="l" rtl="0">
              <a:spcBef>
                <a:spcPts val="360"/>
              </a:spcBef>
              <a:spcAft>
                <a:spcPts val="0"/>
              </a:spcAft>
              <a:buSzPts val="1400"/>
              <a:buNone/>
              <a:defRPr sz="1200" b="0" i="0" u="none" strike="noStrike" cap="none">
                <a:solidFill>
                  <a:schemeClr val="dk1"/>
                </a:solidFill>
                <a:latin typeface="Book Antiqua"/>
                <a:ea typeface="Book Antiqua"/>
                <a:cs typeface="Book Antiqua"/>
                <a:sym typeface="Book Antiqua"/>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4" name="Google Shape;4;n"/>
          <p:cNvSpPr>
            <a:spLocks noGrp="1" noRot="1" noChangeAspect="1"/>
          </p:cNvSpPr>
          <p:nvPr>
            <p:ph type="sldImg" idx="2"/>
          </p:nvPr>
        </p:nvSpPr>
        <p:spPr>
          <a:xfrm>
            <a:off x="1149350" y="692150"/>
            <a:ext cx="4559300" cy="341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5" name="Google Shape;5;n"/>
          <p:cNvSpPr/>
          <p:nvPr/>
        </p:nvSpPr>
        <p:spPr>
          <a:xfrm>
            <a:off x="6381750" y="8750300"/>
            <a:ext cx="406400" cy="301625"/>
          </a:xfrm>
          <a:prstGeom prst="rect">
            <a:avLst/>
          </a:prstGeom>
          <a:noFill/>
          <a:ln>
            <a:noFill/>
          </a:ln>
        </p:spPr>
        <p:txBody>
          <a:bodyPr spcFirstLastPara="1" wrap="square" lIns="90475" tIns="44450" rIns="90475" bIns="44450" anchor="ctr" anchorCtr="0">
            <a:noAutofit/>
          </a:bodyPr>
          <a:lstStyle/>
          <a:p>
            <a:pPr marL="0" marR="0" lvl="0" indent="0" algn="r" rtl="0">
              <a:spcBef>
                <a:spcPts val="0"/>
              </a:spcBef>
              <a:spcAft>
                <a:spcPts val="0"/>
              </a:spcAft>
              <a:buNone/>
            </a:pPr>
            <a:fld id="{00000000-1234-1234-1234-123412341234}" type="slidenum">
              <a:rPr lang="en-US" sz="1400" b="0" i="0" u="none" strike="noStrike" cap="none">
                <a:solidFill>
                  <a:schemeClr val="dk1"/>
                </a:solidFill>
                <a:latin typeface="Book Antiqua"/>
                <a:ea typeface="Book Antiqua"/>
                <a:cs typeface="Book Antiqua"/>
                <a:sym typeface="Book Antiqua"/>
              </a:rPr>
              <a:t>‹#›</a:t>
            </a:fld>
            <a:endParaRPr sz="1400" b="0" i="0" u="none" strike="noStrike" cap="none">
              <a:solidFill>
                <a:schemeClr val="dk1"/>
              </a:solidFill>
              <a:latin typeface="Book Antiqua"/>
              <a:ea typeface="Book Antiqua"/>
              <a:cs typeface="Book Antiqua"/>
              <a:sym typeface="Book Antiqua"/>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0" name="Google Shape;60;p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5" name="Google Shape;135;p1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1" name="Google Shape;241;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7" name="Google Shape;247;p1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1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1" name="Google Shape;361;p1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p1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7" name="Google Shape;367;p1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p1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9" name="Google Shape;489;p1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p1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95" name="Google Shape;495;p1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p1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03" name="Google Shape;503;p1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p1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11" name="Google Shape;511;p1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Google Shape;639;p1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40" name="Google Shape;640;p1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p20:notes"/>
          <p:cNvSpPr txBox="1">
            <a:spLocks noGrp="1"/>
          </p:cNvSpPr>
          <p:nvPr>
            <p:ph type="body" idx="1"/>
          </p:nvPr>
        </p:nvSpPr>
        <p:spPr>
          <a:xfrm>
            <a:off x="914400" y="4343400"/>
            <a:ext cx="5029200" cy="4114800"/>
          </a:xfrm>
          <a:prstGeom prst="rect">
            <a:avLst/>
          </a:prstGeom>
        </p:spPr>
        <p:txBody>
          <a:bodyPr spcFirstLastPara="1" wrap="square" lIns="90475" tIns="44450" rIns="90475" bIns="44450" anchor="t" anchorCtr="0">
            <a:noAutofit/>
          </a:bodyPr>
          <a:lstStyle/>
          <a:p>
            <a:pPr marL="0" lvl="0" indent="0" algn="l" rtl="0">
              <a:spcBef>
                <a:spcPts val="360"/>
              </a:spcBef>
              <a:spcAft>
                <a:spcPts val="0"/>
              </a:spcAft>
              <a:buNone/>
            </a:pPr>
            <a:endParaRPr/>
          </a:p>
        </p:txBody>
      </p:sp>
      <p:sp>
        <p:nvSpPr>
          <p:cNvPr id="646" name="Google Shape;646;p20:notes"/>
          <p:cNvSpPr>
            <a:spLocks noGrp="1" noRot="1" noChangeAspect="1"/>
          </p:cNvSpPr>
          <p:nvPr>
            <p:ph type="sldImg" idx="2"/>
          </p:nvPr>
        </p:nvSpPr>
        <p:spPr>
          <a:xfrm>
            <a:off x="1149350" y="692150"/>
            <a:ext cx="4559300"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
        <p:cNvGrpSpPr/>
        <p:nvPr/>
      </p:nvGrpSpPr>
      <p:grpSpPr>
        <a:xfrm>
          <a:off x="0" y="0"/>
          <a:ext cx="0" cy="0"/>
          <a:chOff x="0" y="0"/>
          <a:chExt cx="0" cy="0"/>
        </a:xfrm>
      </p:grpSpPr>
      <p:sp>
        <p:nvSpPr>
          <p:cNvPr id="651" name="Google Shape;651;p2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52" name="Google Shape;652;p2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6"/>
        <p:cNvGrpSpPr/>
        <p:nvPr/>
      </p:nvGrpSpPr>
      <p:grpSpPr>
        <a:xfrm>
          <a:off x="0" y="0"/>
          <a:ext cx="0" cy="0"/>
          <a:chOff x="0" y="0"/>
          <a:chExt cx="0" cy="0"/>
        </a:xfrm>
      </p:grpSpPr>
      <p:sp>
        <p:nvSpPr>
          <p:cNvPr id="657" name="Google Shape;657;p2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58" name="Google Shape;658;p2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Google Shape;664;p2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65" name="Google Shape;665;p2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0"/>
        <p:cNvGrpSpPr/>
        <p:nvPr/>
      </p:nvGrpSpPr>
      <p:grpSpPr>
        <a:xfrm>
          <a:off x="0" y="0"/>
          <a:ext cx="0" cy="0"/>
          <a:chOff x="0" y="0"/>
          <a:chExt cx="0" cy="0"/>
        </a:xfrm>
      </p:grpSpPr>
      <p:sp>
        <p:nvSpPr>
          <p:cNvPr id="671" name="Google Shape;671;p2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72" name="Google Shape;672;p2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6"/>
        <p:cNvGrpSpPr/>
        <p:nvPr/>
      </p:nvGrpSpPr>
      <p:grpSpPr>
        <a:xfrm>
          <a:off x="0" y="0"/>
          <a:ext cx="0" cy="0"/>
          <a:chOff x="0" y="0"/>
          <a:chExt cx="0" cy="0"/>
        </a:xfrm>
      </p:grpSpPr>
      <p:sp>
        <p:nvSpPr>
          <p:cNvPr id="677" name="Google Shape;677;p2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78" name="Google Shape;678;p2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p2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85" name="Google Shape;685;p2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2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06" name="Google Shape;706;p2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1"/>
        <p:cNvGrpSpPr/>
        <p:nvPr/>
      </p:nvGrpSpPr>
      <p:grpSpPr>
        <a:xfrm>
          <a:off x="0" y="0"/>
          <a:ext cx="0" cy="0"/>
          <a:chOff x="0" y="0"/>
          <a:chExt cx="0" cy="0"/>
        </a:xfrm>
      </p:grpSpPr>
      <p:sp>
        <p:nvSpPr>
          <p:cNvPr id="712" name="Google Shape;712;p2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13" name="Google Shape;713;p2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Google Shape;720;p2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1" name="Google Shape;721;p2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2" name="Google Shape;92;p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p3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9" name="Google Shape;729;p3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p3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69" name="Google Shape;769;p3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0"/>
        <p:cNvGrpSpPr/>
        <p:nvPr/>
      </p:nvGrpSpPr>
      <p:grpSpPr>
        <a:xfrm>
          <a:off x="0" y="0"/>
          <a:ext cx="0" cy="0"/>
          <a:chOff x="0" y="0"/>
          <a:chExt cx="0" cy="0"/>
        </a:xfrm>
      </p:grpSpPr>
      <p:sp>
        <p:nvSpPr>
          <p:cNvPr id="901" name="Google Shape;901;p4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02" name="Google Shape;902;p4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p3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69" name="Google Shape;769;p3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extLst>
      <p:ext uri="{BB962C8B-B14F-4D97-AF65-F5344CB8AC3E}">
        <p14:creationId xmlns:p14="http://schemas.microsoft.com/office/powerpoint/2010/main" val="52583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 name="Google Shape;98;p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p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0" name="Google Shape;110;p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6" name="Google Shape;116;p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8" name="Google Shape;128;p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1"/>
          <p:cNvSpPr txBox="1">
            <a:spLocks noGrp="1"/>
          </p:cNvSpPr>
          <p:nvPr>
            <p:ph type="body" idx="1"/>
          </p:nvPr>
        </p:nvSpPr>
        <p:spPr>
          <a:xfrm rot="5400000">
            <a:off x="2309019" y="-516731"/>
            <a:ext cx="4643438" cy="7886700"/>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5"/>
        <p:cNvGrpSpPr/>
        <p:nvPr/>
      </p:nvGrpSpPr>
      <p:grpSpPr>
        <a:xfrm>
          <a:off x="0" y="0"/>
          <a:ext cx="0" cy="0"/>
          <a:chOff x="0" y="0"/>
          <a:chExt cx="0" cy="0"/>
        </a:xfrm>
      </p:grpSpPr>
      <p:sp>
        <p:nvSpPr>
          <p:cNvPr id="56" name="Google Shape;56;p12"/>
          <p:cNvSpPr txBox="1">
            <a:spLocks noGrp="1"/>
          </p:cNvSpPr>
          <p:nvPr>
            <p:ph type="title"/>
          </p:nvPr>
        </p:nvSpPr>
        <p:spPr>
          <a:xfrm rot="5400000">
            <a:off x="4740276" y="1914526"/>
            <a:ext cx="5695950" cy="197167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12"/>
          <p:cNvSpPr txBox="1">
            <a:spLocks noGrp="1"/>
          </p:cNvSpPr>
          <p:nvPr>
            <p:ph type="body" idx="1"/>
          </p:nvPr>
        </p:nvSpPr>
        <p:spPr>
          <a:xfrm rot="5400000">
            <a:off x="719931" y="18257"/>
            <a:ext cx="5695950" cy="5764213"/>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lvl="0" indent="-314325" algn="l">
              <a:spcBef>
                <a:spcPts val="360"/>
              </a:spcBef>
              <a:spcAft>
                <a:spcPts val="0"/>
              </a:spcAft>
              <a:buSzPts val="1350"/>
              <a:buChar char="●"/>
              <a:defRPr/>
            </a:lvl1pPr>
            <a:lvl2pPr marL="914400" lvl="1" indent="-371475" algn="l">
              <a:spcBef>
                <a:spcPts val="360"/>
              </a:spcBef>
              <a:spcAft>
                <a:spcPts val="0"/>
              </a:spcAft>
              <a:buSzPts val="225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685800" y="2130425"/>
            <a:ext cx="7772400" cy="1470025"/>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371600" y="3886200"/>
            <a:ext cx="6400800" cy="1752600"/>
          </a:xfrm>
          <a:prstGeom prst="rect">
            <a:avLst/>
          </a:prstGeom>
          <a:noFill/>
          <a:ln>
            <a:noFill/>
          </a:ln>
        </p:spPr>
        <p:txBody>
          <a:bodyPr spcFirstLastPara="1" wrap="square" lIns="90475" tIns="44450" rIns="90475" bIns="44450" anchor="t" anchorCtr="0">
            <a:noAutofit/>
          </a:bodyPr>
          <a:lstStyle>
            <a:lvl1pPr lvl="0" algn="ctr">
              <a:spcBef>
                <a:spcPts val="480"/>
              </a:spcBef>
              <a:spcAft>
                <a:spcPts val="0"/>
              </a:spcAft>
              <a:buSzPts val="1800"/>
              <a:buNone/>
              <a:defRPr/>
            </a:lvl1pPr>
            <a:lvl2pPr lvl="1" algn="ctr">
              <a:spcBef>
                <a:spcPts val="480"/>
              </a:spcBef>
              <a:spcAft>
                <a:spcPts val="0"/>
              </a:spcAft>
              <a:buSzPts val="3000"/>
              <a:buFont typeface="Book Antiqua"/>
              <a:buNone/>
              <a:defRPr/>
            </a:lvl2pPr>
            <a:lvl3pPr lvl="2" algn="ctr">
              <a:spcBef>
                <a:spcPts val="480"/>
              </a:spcBef>
              <a:spcAft>
                <a:spcPts val="0"/>
              </a:spcAft>
              <a:buSzPts val="2400"/>
              <a:buFont typeface="Book Antiqua"/>
              <a:buNone/>
              <a:defRPr/>
            </a:lvl3pPr>
            <a:lvl4pPr lvl="3" algn="ctr">
              <a:spcBef>
                <a:spcPts val="400"/>
              </a:spcBef>
              <a:spcAft>
                <a:spcPts val="0"/>
              </a:spcAft>
              <a:buClr>
                <a:schemeClr val="lt1"/>
              </a:buClr>
              <a:buSzPts val="2000"/>
              <a:buFont typeface="Times New Roman"/>
              <a:buNone/>
              <a:defRPr/>
            </a:lvl4pPr>
            <a:lvl5pPr lvl="4" algn="ctr">
              <a:spcBef>
                <a:spcPts val="400"/>
              </a:spcBef>
              <a:spcAft>
                <a:spcPts val="0"/>
              </a:spcAft>
              <a:buClr>
                <a:schemeClr val="lt1"/>
              </a:buClr>
              <a:buSzPts val="2000"/>
              <a:buFont typeface="Times New Roman"/>
              <a:buNone/>
              <a:defRPr/>
            </a:lvl5pPr>
            <a:lvl6pPr lvl="5" algn="ctr">
              <a:spcBef>
                <a:spcPts val="400"/>
              </a:spcBef>
              <a:spcAft>
                <a:spcPts val="0"/>
              </a:spcAft>
              <a:buClr>
                <a:schemeClr val="lt1"/>
              </a:buClr>
              <a:buSzPts val="2000"/>
              <a:buFont typeface="Times New Roman"/>
              <a:buNone/>
              <a:defRPr/>
            </a:lvl6pPr>
            <a:lvl7pPr lvl="6" algn="ctr">
              <a:spcBef>
                <a:spcPts val="400"/>
              </a:spcBef>
              <a:spcAft>
                <a:spcPts val="0"/>
              </a:spcAft>
              <a:buClr>
                <a:schemeClr val="lt1"/>
              </a:buClr>
              <a:buSzPts val="2000"/>
              <a:buFont typeface="Times New Roman"/>
              <a:buNone/>
              <a:defRPr/>
            </a:lvl7pPr>
            <a:lvl8pPr lvl="7" algn="ctr">
              <a:spcBef>
                <a:spcPts val="400"/>
              </a:spcBef>
              <a:spcAft>
                <a:spcPts val="0"/>
              </a:spcAft>
              <a:buClr>
                <a:schemeClr val="lt1"/>
              </a:buClr>
              <a:buSzPts val="2000"/>
              <a:buFont typeface="Times New Roman"/>
              <a:buNone/>
              <a:defRPr/>
            </a:lvl8pPr>
            <a:lvl9pPr lvl="8" algn="ctr">
              <a:spcBef>
                <a:spcPts val="400"/>
              </a:spcBef>
              <a:spcAft>
                <a:spcPts val="0"/>
              </a:spcAft>
              <a:buClr>
                <a:schemeClr val="lt1"/>
              </a:buClr>
              <a:buSzPts val="2000"/>
              <a:buFont typeface="Times New Roman"/>
              <a:buNone/>
              <a:defRPr/>
            </a:lvl9pPr>
          </a:lstStyle>
          <a:p>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722313" y="4406900"/>
            <a:ext cx="7772400" cy="1362075"/>
          </a:xfrm>
          <a:prstGeom prst="rect">
            <a:avLst/>
          </a:prstGeom>
          <a:noFill/>
          <a:ln>
            <a:noFill/>
          </a:ln>
        </p:spPr>
        <p:txBody>
          <a:bodyPr spcFirstLastPara="1" wrap="square" lIns="90475" tIns="44450" rIns="90475" bIns="4445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722313" y="2906713"/>
            <a:ext cx="7772400" cy="1500187"/>
          </a:xfrm>
          <a:prstGeom prst="rect">
            <a:avLst/>
          </a:prstGeom>
          <a:noFill/>
          <a:ln>
            <a:noFill/>
          </a:ln>
        </p:spPr>
        <p:txBody>
          <a:bodyPr spcFirstLastPara="1" wrap="square" lIns="90475" tIns="44450" rIns="90475" bIns="44450" anchor="b" anchorCtr="0">
            <a:noAutofit/>
          </a:bodyPr>
          <a:lstStyle>
            <a:lvl1pPr marL="457200" lvl="0" indent="-228600" algn="l">
              <a:spcBef>
                <a:spcPts val="400"/>
              </a:spcBef>
              <a:spcAft>
                <a:spcPts val="0"/>
              </a:spcAft>
              <a:buSzPts val="1500"/>
              <a:buNone/>
              <a:defRPr sz="2000"/>
            </a:lvl1pPr>
            <a:lvl2pPr marL="914400" lvl="1" indent="-228600" algn="l">
              <a:spcBef>
                <a:spcPts val="360"/>
              </a:spcBef>
              <a:spcAft>
                <a:spcPts val="0"/>
              </a:spcAft>
              <a:buSzPts val="2250"/>
              <a:buFont typeface="Book Antiqua"/>
              <a:buNone/>
              <a:defRPr sz="1800"/>
            </a:lvl2pPr>
            <a:lvl3pPr marL="1371600" lvl="2" indent="-228600" algn="l">
              <a:spcBef>
                <a:spcPts val="320"/>
              </a:spcBef>
              <a:spcAft>
                <a:spcPts val="0"/>
              </a:spcAft>
              <a:buSzPts val="1600"/>
              <a:buFont typeface="Book Antiqua"/>
              <a:buNone/>
              <a:defRPr sz="1600"/>
            </a:lvl3pPr>
            <a:lvl4pPr marL="1828800" lvl="3" indent="-228600" algn="l">
              <a:spcBef>
                <a:spcPts val="280"/>
              </a:spcBef>
              <a:spcAft>
                <a:spcPts val="0"/>
              </a:spcAft>
              <a:buClr>
                <a:schemeClr val="lt1"/>
              </a:buClr>
              <a:buSzPts val="1400"/>
              <a:buFont typeface="Times New Roman"/>
              <a:buNone/>
              <a:defRPr sz="1400"/>
            </a:lvl4pPr>
            <a:lvl5pPr marL="2286000" lvl="4" indent="-228600" algn="l">
              <a:spcBef>
                <a:spcPts val="280"/>
              </a:spcBef>
              <a:spcAft>
                <a:spcPts val="0"/>
              </a:spcAft>
              <a:buClr>
                <a:schemeClr val="lt1"/>
              </a:buClr>
              <a:buSzPts val="1400"/>
              <a:buFont typeface="Times New Roman"/>
              <a:buNone/>
              <a:defRPr sz="1400"/>
            </a:lvl5pPr>
            <a:lvl6pPr marL="2743200" lvl="5" indent="-228600" algn="l">
              <a:spcBef>
                <a:spcPts val="280"/>
              </a:spcBef>
              <a:spcAft>
                <a:spcPts val="0"/>
              </a:spcAft>
              <a:buClr>
                <a:schemeClr val="lt1"/>
              </a:buClr>
              <a:buSzPts val="1400"/>
              <a:buFont typeface="Times New Roman"/>
              <a:buNone/>
              <a:defRPr sz="1400"/>
            </a:lvl6pPr>
            <a:lvl7pPr marL="3200400" lvl="6" indent="-228600" algn="l">
              <a:spcBef>
                <a:spcPts val="280"/>
              </a:spcBef>
              <a:spcAft>
                <a:spcPts val="0"/>
              </a:spcAft>
              <a:buClr>
                <a:schemeClr val="lt1"/>
              </a:buClr>
              <a:buSzPts val="1400"/>
              <a:buFont typeface="Times New Roman"/>
              <a:buNone/>
              <a:defRPr sz="1400"/>
            </a:lvl7pPr>
            <a:lvl8pPr marL="3657600" lvl="7" indent="-228600" algn="l">
              <a:spcBef>
                <a:spcPts val="280"/>
              </a:spcBef>
              <a:spcAft>
                <a:spcPts val="0"/>
              </a:spcAft>
              <a:buClr>
                <a:schemeClr val="lt1"/>
              </a:buClr>
              <a:buSzPts val="1400"/>
              <a:buFont typeface="Times New Roman"/>
              <a:buNone/>
              <a:defRPr sz="1400"/>
            </a:lvl8pPr>
            <a:lvl9pPr marL="4114800" lvl="8" indent="-228600" algn="l">
              <a:spcBef>
                <a:spcPts val="280"/>
              </a:spcBef>
              <a:spcAft>
                <a:spcPts val="0"/>
              </a:spcAft>
              <a:buClr>
                <a:schemeClr val="lt1"/>
              </a:buClr>
              <a:buSzPts val="1400"/>
              <a:buFont typeface="Times New Roman"/>
              <a:buNone/>
              <a:defRPr sz="1400"/>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68738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
        <p:nvSpPr>
          <p:cNvPr id="35" name="Google Shape;35;p6"/>
          <p:cNvSpPr txBox="1">
            <a:spLocks noGrp="1"/>
          </p:cNvSpPr>
          <p:nvPr>
            <p:ph type="body" idx="2"/>
          </p:nvPr>
        </p:nvSpPr>
        <p:spPr>
          <a:xfrm>
            <a:off x="4706938" y="1104900"/>
            <a:ext cx="3867150" cy="4643438"/>
          </a:xfrm>
          <a:prstGeom prst="rect">
            <a:avLst/>
          </a:prstGeom>
          <a:noFill/>
          <a:ln>
            <a:noFill/>
          </a:ln>
        </p:spPr>
        <p:txBody>
          <a:bodyPr spcFirstLastPara="1" wrap="square" lIns="90475" tIns="44450" rIns="90475" bIns="44450" anchor="t" anchorCtr="0">
            <a:noAutofit/>
          </a:bodyPr>
          <a:lstStyle>
            <a:lvl1pPr marL="457200" lvl="0" indent="-361950" algn="l">
              <a:spcBef>
                <a:spcPts val="560"/>
              </a:spcBef>
              <a:spcAft>
                <a:spcPts val="0"/>
              </a:spcAft>
              <a:buSzPts val="2100"/>
              <a:buChar char="●"/>
              <a:defRPr sz="2800"/>
            </a:lvl1pPr>
            <a:lvl2pPr marL="914400" lvl="1" indent="-419100" algn="l">
              <a:spcBef>
                <a:spcPts val="480"/>
              </a:spcBef>
              <a:spcAft>
                <a:spcPts val="0"/>
              </a:spcAft>
              <a:buSzPts val="3000"/>
              <a:buFont typeface="Book Antiqua"/>
              <a:buChar char="•"/>
              <a:defRPr sz="2400"/>
            </a:lvl2pPr>
            <a:lvl3pPr marL="1371600" lvl="2" indent="-355600" algn="l">
              <a:spcBef>
                <a:spcPts val="400"/>
              </a:spcBef>
              <a:spcAft>
                <a:spcPts val="0"/>
              </a:spcAft>
              <a:buSzPts val="2000"/>
              <a:buFont typeface="Book Antiqua"/>
              <a:buChar char="•"/>
              <a:defRPr sz="2000"/>
            </a:lvl3pPr>
            <a:lvl4pPr marL="1828800" lvl="3" indent="-342900" algn="l">
              <a:spcBef>
                <a:spcPts val="360"/>
              </a:spcBef>
              <a:spcAft>
                <a:spcPts val="0"/>
              </a:spcAft>
              <a:buClr>
                <a:schemeClr val="lt1"/>
              </a:buClr>
              <a:buSzPts val="1800"/>
              <a:buFont typeface="Times New Roman"/>
              <a:buChar char="–"/>
              <a:defRPr sz="1800"/>
            </a:lvl4pPr>
            <a:lvl5pPr marL="2286000" lvl="4" indent="-342900" algn="l">
              <a:spcBef>
                <a:spcPts val="360"/>
              </a:spcBef>
              <a:spcAft>
                <a:spcPts val="0"/>
              </a:spcAft>
              <a:buClr>
                <a:schemeClr val="lt1"/>
              </a:buClr>
              <a:buSzPts val="1800"/>
              <a:buFont typeface="Times New Roman"/>
              <a:buChar char="»"/>
              <a:defRPr sz="1800"/>
            </a:lvl5pPr>
            <a:lvl6pPr marL="2743200" lvl="5" indent="-342900" algn="l">
              <a:spcBef>
                <a:spcPts val="360"/>
              </a:spcBef>
              <a:spcAft>
                <a:spcPts val="0"/>
              </a:spcAft>
              <a:buClr>
                <a:schemeClr val="lt1"/>
              </a:buClr>
              <a:buSzPts val="1800"/>
              <a:buFont typeface="Times New Roman"/>
              <a:buChar char="»"/>
              <a:defRPr sz="1800"/>
            </a:lvl6pPr>
            <a:lvl7pPr marL="3200400" lvl="6" indent="-342900" algn="l">
              <a:spcBef>
                <a:spcPts val="360"/>
              </a:spcBef>
              <a:spcAft>
                <a:spcPts val="0"/>
              </a:spcAft>
              <a:buClr>
                <a:schemeClr val="lt1"/>
              </a:buClr>
              <a:buSzPts val="1800"/>
              <a:buFont typeface="Times New Roman"/>
              <a:buChar char="»"/>
              <a:defRPr sz="1800"/>
            </a:lvl7pPr>
            <a:lvl8pPr marL="3657600" lvl="7" indent="-342900" algn="l">
              <a:spcBef>
                <a:spcPts val="360"/>
              </a:spcBef>
              <a:spcAft>
                <a:spcPts val="0"/>
              </a:spcAft>
              <a:buClr>
                <a:schemeClr val="lt1"/>
              </a:buClr>
              <a:buSzPts val="1800"/>
              <a:buFont typeface="Times New Roman"/>
              <a:buChar char="»"/>
              <a:defRPr sz="1800"/>
            </a:lvl8pPr>
            <a:lvl9pPr marL="4114800" lvl="8" indent="-342900" algn="l">
              <a:spcBef>
                <a:spcPts val="360"/>
              </a:spcBef>
              <a:spcAft>
                <a:spcPts val="0"/>
              </a:spcAft>
              <a:buClr>
                <a:schemeClr val="lt1"/>
              </a:buClr>
              <a:buSzPts val="1800"/>
              <a:buFont typeface="Times New Roman"/>
              <a:buChar char="»"/>
              <a:defRPr sz="1800"/>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57200" y="274638"/>
            <a:ext cx="8229600" cy="1143000"/>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57200" y="1535113"/>
            <a:ext cx="4040188"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39" name="Google Shape;39;p7"/>
          <p:cNvSpPr txBox="1">
            <a:spLocks noGrp="1"/>
          </p:cNvSpPr>
          <p:nvPr>
            <p:ph type="body" idx="2"/>
          </p:nvPr>
        </p:nvSpPr>
        <p:spPr>
          <a:xfrm>
            <a:off x="457200" y="2174875"/>
            <a:ext cx="4040188"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
        <p:nvSpPr>
          <p:cNvPr id="40" name="Google Shape;40;p7"/>
          <p:cNvSpPr txBox="1">
            <a:spLocks noGrp="1"/>
          </p:cNvSpPr>
          <p:nvPr>
            <p:ph type="body" idx="3"/>
          </p:nvPr>
        </p:nvSpPr>
        <p:spPr>
          <a:xfrm>
            <a:off x="4645025" y="1535113"/>
            <a:ext cx="4041775" cy="639762"/>
          </a:xfrm>
          <a:prstGeom prst="rect">
            <a:avLst/>
          </a:prstGeom>
          <a:noFill/>
          <a:ln>
            <a:noFill/>
          </a:ln>
        </p:spPr>
        <p:txBody>
          <a:bodyPr spcFirstLastPara="1" wrap="square" lIns="90475" tIns="44450" rIns="90475" bIns="44450" anchor="b" anchorCtr="0">
            <a:noAutofit/>
          </a:bodyPr>
          <a:lstStyle>
            <a:lvl1pPr marL="457200" lvl="0" indent="-228600" algn="l">
              <a:spcBef>
                <a:spcPts val="480"/>
              </a:spcBef>
              <a:spcAft>
                <a:spcPts val="0"/>
              </a:spcAft>
              <a:buSzPts val="1800"/>
              <a:buNone/>
              <a:defRPr sz="2400" b="1"/>
            </a:lvl1pPr>
            <a:lvl2pPr marL="914400" lvl="1" indent="-228600" algn="l">
              <a:spcBef>
                <a:spcPts val="400"/>
              </a:spcBef>
              <a:spcAft>
                <a:spcPts val="0"/>
              </a:spcAft>
              <a:buSzPts val="2500"/>
              <a:buFont typeface="Book Antiqua"/>
              <a:buNone/>
              <a:defRPr sz="2000" b="1"/>
            </a:lvl2pPr>
            <a:lvl3pPr marL="1371600" lvl="2" indent="-228600" algn="l">
              <a:spcBef>
                <a:spcPts val="360"/>
              </a:spcBef>
              <a:spcAft>
                <a:spcPts val="0"/>
              </a:spcAft>
              <a:buSzPts val="1800"/>
              <a:buFont typeface="Book Antiqua"/>
              <a:buNone/>
              <a:defRPr sz="1800" b="1"/>
            </a:lvl3pPr>
            <a:lvl4pPr marL="1828800" lvl="3" indent="-228600" algn="l">
              <a:spcBef>
                <a:spcPts val="320"/>
              </a:spcBef>
              <a:spcAft>
                <a:spcPts val="0"/>
              </a:spcAft>
              <a:buClr>
                <a:schemeClr val="lt1"/>
              </a:buClr>
              <a:buSzPts val="1600"/>
              <a:buFont typeface="Times New Roman"/>
              <a:buNone/>
              <a:defRPr sz="1600" b="1"/>
            </a:lvl4pPr>
            <a:lvl5pPr marL="2286000" lvl="4" indent="-228600" algn="l">
              <a:spcBef>
                <a:spcPts val="320"/>
              </a:spcBef>
              <a:spcAft>
                <a:spcPts val="0"/>
              </a:spcAft>
              <a:buClr>
                <a:schemeClr val="lt1"/>
              </a:buClr>
              <a:buSzPts val="1600"/>
              <a:buFont typeface="Times New Roman"/>
              <a:buNone/>
              <a:defRPr sz="1600" b="1"/>
            </a:lvl5pPr>
            <a:lvl6pPr marL="2743200" lvl="5" indent="-228600" algn="l">
              <a:spcBef>
                <a:spcPts val="320"/>
              </a:spcBef>
              <a:spcAft>
                <a:spcPts val="0"/>
              </a:spcAft>
              <a:buClr>
                <a:schemeClr val="lt1"/>
              </a:buClr>
              <a:buSzPts val="1600"/>
              <a:buFont typeface="Times New Roman"/>
              <a:buNone/>
              <a:defRPr sz="1600" b="1"/>
            </a:lvl6pPr>
            <a:lvl7pPr marL="3200400" lvl="6" indent="-228600" algn="l">
              <a:spcBef>
                <a:spcPts val="320"/>
              </a:spcBef>
              <a:spcAft>
                <a:spcPts val="0"/>
              </a:spcAft>
              <a:buClr>
                <a:schemeClr val="lt1"/>
              </a:buClr>
              <a:buSzPts val="1600"/>
              <a:buFont typeface="Times New Roman"/>
              <a:buNone/>
              <a:defRPr sz="1600" b="1"/>
            </a:lvl7pPr>
            <a:lvl8pPr marL="3657600" lvl="7" indent="-228600" algn="l">
              <a:spcBef>
                <a:spcPts val="320"/>
              </a:spcBef>
              <a:spcAft>
                <a:spcPts val="0"/>
              </a:spcAft>
              <a:buClr>
                <a:schemeClr val="lt1"/>
              </a:buClr>
              <a:buSzPts val="1600"/>
              <a:buFont typeface="Times New Roman"/>
              <a:buNone/>
              <a:defRPr sz="1600" b="1"/>
            </a:lvl8pPr>
            <a:lvl9pPr marL="4114800" lvl="8" indent="-228600" algn="l">
              <a:spcBef>
                <a:spcPts val="320"/>
              </a:spcBef>
              <a:spcAft>
                <a:spcPts val="0"/>
              </a:spcAft>
              <a:buClr>
                <a:schemeClr val="lt1"/>
              </a:buClr>
              <a:buSzPts val="1600"/>
              <a:buFont typeface="Times New Roman"/>
              <a:buNone/>
              <a:defRPr sz="1600" b="1"/>
            </a:lvl9pPr>
          </a:lstStyle>
          <a:p>
            <a:endParaRPr/>
          </a:p>
        </p:txBody>
      </p:sp>
      <p:sp>
        <p:nvSpPr>
          <p:cNvPr id="41" name="Google Shape;41;p7"/>
          <p:cNvSpPr txBox="1">
            <a:spLocks noGrp="1"/>
          </p:cNvSpPr>
          <p:nvPr>
            <p:ph type="body" idx="4"/>
          </p:nvPr>
        </p:nvSpPr>
        <p:spPr>
          <a:xfrm>
            <a:off x="4645025" y="2174875"/>
            <a:ext cx="4041775" cy="3951288"/>
          </a:xfrm>
          <a:prstGeom prst="rect">
            <a:avLst/>
          </a:prstGeom>
          <a:noFill/>
          <a:ln>
            <a:noFill/>
          </a:ln>
        </p:spPr>
        <p:txBody>
          <a:bodyPr spcFirstLastPara="1" wrap="square" lIns="90475" tIns="44450" rIns="90475" bIns="44450" anchor="t" anchorCtr="0">
            <a:noAutofit/>
          </a:bodyPr>
          <a:lstStyle>
            <a:lvl1pPr marL="457200" lvl="0" indent="-342900" algn="l">
              <a:spcBef>
                <a:spcPts val="480"/>
              </a:spcBef>
              <a:spcAft>
                <a:spcPts val="0"/>
              </a:spcAft>
              <a:buSzPts val="1800"/>
              <a:buChar char="●"/>
              <a:defRPr sz="2400"/>
            </a:lvl1pPr>
            <a:lvl2pPr marL="914400" lvl="1" indent="-387350" algn="l">
              <a:spcBef>
                <a:spcPts val="400"/>
              </a:spcBef>
              <a:spcAft>
                <a:spcPts val="0"/>
              </a:spcAft>
              <a:buSzPts val="2500"/>
              <a:buFont typeface="Book Antiqua"/>
              <a:buChar char="•"/>
              <a:defRPr sz="2000"/>
            </a:lvl2pPr>
            <a:lvl3pPr marL="1371600" lvl="2" indent="-342900" algn="l">
              <a:spcBef>
                <a:spcPts val="360"/>
              </a:spcBef>
              <a:spcAft>
                <a:spcPts val="0"/>
              </a:spcAft>
              <a:buSzPts val="1800"/>
              <a:buFont typeface="Book Antiqua"/>
              <a:buChar char="•"/>
              <a:defRPr sz="1800"/>
            </a:lvl3pPr>
            <a:lvl4pPr marL="1828800" lvl="3" indent="-330200" algn="l">
              <a:spcBef>
                <a:spcPts val="320"/>
              </a:spcBef>
              <a:spcAft>
                <a:spcPts val="0"/>
              </a:spcAft>
              <a:buClr>
                <a:schemeClr val="lt1"/>
              </a:buClr>
              <a:buSzPts val="1600"/>
              <a:buFont typeface="Times New Roman"/>
              <a:buChar char="–"/>
              <a:defRPr sz="1600"/>
            </a:lvl4pPr>
            <a:lvl5pPr marL="2286000" lvl="4" indent="-330200" algn="l">
              <a:spcBef>
                <a:spcPts val="320"/>
              </a:spcBef>
              <a:spcAft>
                <a:spcPts val="0"/>
              </a:spcAft>
              <a:buClr>
                <a:schemeClr val="lt1"/>
              </a:buClr>
              <a:buSzPts val="1600"/>
              <a:buFont typeface="Times New Roman"/>
              <a:buChar char="»"/>
              <a:defRPr sz="1600"/>
            </a:lvl5pPr>
            <a:lvl6pPr marL="2743200" lvl="5" indent="-330200" algn="l">
              <a:spcBef>
                <a:spcPts val="320"/>
              </a:spcBef>
              <a:spcAft>
                <a:spcPts val="0"/>
              </a:spcAft>
              <a:buClr>
                <a:schemeClr val="lt1"/>
              </a:buClr>
              <a:buSzPts val="1600"/>
              <a:buFont typeface="Times New Roman"/>
              <a:buChar char="»"/>
              <a:defRPr sz="1600"/>
            </a:lvl6pPr>
            <a:lvl7pPr marL="3200400" lvl="6" indent="-330200" algn="l">
              <a:spcBef>
                <a:spcPts val="320"/>
              </a:spcBef>
              <a:spcAft>
                <a:spcPts val="0"/>
              </a:spcAft>
              <a:buClr>
                <a:schemeClr val="lt1"/>
              </a:buClr>
              <a:buSzPts val="1600"/>
              <a:buFont typeface="Times New Roman"/>
              <a:buChar char="»"/>
              <a:defRPr sz="1600"/>
            </a:lvl7pPr>
            <a:lvl8pPr marL="3657600" lvl="7" indent="-330200" algn="l">
              <a:spcBef>
                <a:spcPts val="320"/>
              </a:spcBef>
              <a:spcAft>
                <a:spcPts val="0"/>
              </a:spcAft>
              <a:buClr>
                <a:schemeClr val="lt1"/>
              </a:buClr>
              <a:buSzPts val="1600"/>
              <a:buFont typeface="Times New Roman"/>
              <a:buChar char="»"/>
              <a:defRPr sz="1600"/>
            </a:lvl8pPr>
            <a:lvl9pPr marL="4114800" lvl="8" indent="-330200" algn="l">
              <a:spcBef>
                <a:spcPts val="320"/>
              </a:spcBef>
              <a:spcAft>
                <a:spcPts val="0"/>
              </a:spcAft>
              <a:buClr>
                <a:schemeClr val="lt1"/>
              </a:buClr>
              <a:buSzPts val="1600"/>
              <a:buFont typeface="Times New Roman"/>
              <a:buChar char="»"/>
              <a:defRPr sz="1600"/>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273050"/>
            <a:ext cx="3008313" cy="1162050"/>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3575050" y="273050"/>
            <a:ext cx="5111750" cy="5853113"/>
          </a:xfrm>
          <a:prstGeom prst="rect">
            <a:avLst/>
          </a:prstGeom>
          <a:noFill/>
          <a:ln>
            <a:noFill/>
          </a:ln>
        </p:spPr>
        <p:txBody>
          <a:bodyPr spcFirstLastPara="1" wrap="square" lIns="90475" tIns="44450" rIns="90475" bIns="44450" anchor="t" anchorCtr="0">
            <a:noAutofit/>
          </a:bodyPr>
          <a:lstStyle>
            <a:lvl1pPr marL="457200" lvl="0" indent="-381000" algn="l">
              <a:spcBef>
                <a:spcPts val="640"/>
              </a:spcBef>
              <a:spcAft>
                <a:spcPts val="0"/>
              </a:spcAft>
              <a:buSzPts val="2400"/>
              <a:buChar char="●"/>
              <a:defRPr sz="3200"/>
            </a:lvl1pPr>
            <a:lvl2pPr marL="914400" lvl="1" indent="-450850" algn="l">
              <a:spcBef>
                <a:spcPts val="560"/>
              </a:spcBef>
              <a:spcAft>
                <a:spcPts val="0"/>
              </a:spcAft>
              <a:buSzPts val="3500"/>
              <a:buFont typeface="Book Antiqua"/>
              <a:buChar char="•"/>
              <a:defRPr sz="2800"/>
            </a:lvl2pPr>
            <a:lvl3pPr marL="1371600" lvl="2" indent="-381000" algn="l">
              <a:spcBef>
                <a:spcPts val="480"/>
              </a:spcBef>
              <a:spcAft>
                <a:spcPts val="0"/>
              </a:spcAft>
              <a:buSzPts val="2400"/>
              <a:buFont typeface="Book Antiqua"/>
              <a:buChar char="•"/>
              <a:defRPr sz="2400"/>
            </a:lvl3pPr>
            <a:lvl4pPr marL="1828800" lvl="3" indent="-355600" algn="l">
              <a:spcBef>
                <a:spcPts val="400"/>
              </a:spcBef>
              <a:spcAft>
                <a:spcPts val="0"/>
              </a:spcAft>
              <a:buClr>
                <a:schemeClr val="lt1"/>
              </a:buClr>
              <a:buSzPts val="2000"/>
              <a:buFont typeface="Times New Roman"/>
              <a:buChar char="–"/>
              <a:defRPr sz="2000"/>
            </a:lvl4pPr>
            <a:lvl5pPr marL="2286000" lvl="4" indent="-355600" algn="l">
              <a:spcBef>
                <a:spcPts val="400"/>
              </a:spcBef>
              <a:spcAft>
                <a:spcPts val="0"/>
              </a:spcAft>
              <a:buClr>
                <a:schemeClr val="lt1"/>
              </a:buClr>
              <a:buSzPts val="2000"/>
              <a:buFont typeface="Times New Roman"/>
              <a:buChar char="»"/>
              <a:defRPr sz="2000"/>
            </a:lvl5pPr>
            <a:lvl6pPr marL="2743200" lvl="5" indent="-355600" algn="l">
              <a:spcBef>
                <a:spcPts val="400"/>
              </a:spcBef>
              <a:spcAft>
                <a:spcPts val="0"/>
              </a:spcAft>
              <a:buClr>
                <a:schemeClr val="lt1"/>
              </a:buClr>
              <a:buSzPts val="2000"/>
              <a:buFont typeface="Times New Roman"/>
              <a:buChar char="»"/>
              <a:defRPr sz="2000"/>
            </a:lvl6pPr>
            <a:lvl7pPr marL="3200400" lvl="6" indent="-355600" algn="l">
              <a:spcBef>
                <a:spcPts val="400"/>
              </a:spcBef>
              <a:spcAft>
                <a:spcPts val="0"/>
              </a:spcAft>
              <a:buClr>
                <a:schemeClr val="lt1"/>
              </a:buClr>
              <a:buSzPts val="2000"/>
              <a:buFont typeface="Times New Roman"/>
              <a:buChar char="»"/>
              <a:defRPr sz="2000"/>
            </a:lvl7pPr>
            <a:lvl8pPr marL="3657600" lvl="7" indent="-355600" algn="l">
              <a:spcBef>
                <a:spcPts val="400"/>
              </a:spcBef>
              <a:spcAft>
                <a:spcPts val="0"/>
              </a:spcAft>
              <a:buClr>
                <a:schemeClr val="lt1"/>
              </a:buClr>
              <a:buSzPts val="2000"/>
              <a:buFont typeface="Times New Roman"/>
              <a:buChar char="»"/>
              <a:defRPr sz="2000"/>
            </a:lvl8pPr>
            <a:lvl9pPr marL="4114800" lvl="8" indent="-355600" algn="l">
              <a:spcBef>
                <a:spcPts val="400"/>
              </a:spcBef>
              <a:spcAft>
                <a:spcPts val="0"/>
              </a:spcAft>
              <a:buClr>
                <a:schemeClr val="lt1"/>
              </a:buClr>
              <a:buSzPts val="2000"/>
              <a:buFont typeface="Times New Roman"/>
              <a:buChar char="»"/>
              <a:defRPr sz="2000"/>
            </a:lvl9pPr>
          </a:lstStyle>
          <a:p>
            <a:endParaRPr/>
          </a:p>
        </p:txBody>
      </p:sp>
      <p:sp>
        <p:nvSpPr>
          <p:cNvPr id="47" name="Google Shape;47;p9"/>
          <p:cNvSpPr txBox="1">
            <a:spLocks noGrp="1"/>
          </p:cNvSpPr>
          <p:nvPr>
            <p:ph type="body" idx="2"/>
          </p:nvPr>
        </p:nvSpPr>
        <p:spPr>
          <a:xfrm>
            <a:off x="457200" y="1435100"/>
            <a:ext cx="3008313" cy="4691063"/>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1792288" y="4800600"/>
            <a:ext cx="5486400" cy="566738"/>
          </a:xfrm>
          <a:prstGeom prst="rect">
            <a:avLst/>
          </a:prstGeom>
          <a:noFill/>
          <a:ln>
            <a:noFill/>
          </a:ln>
        </p:spPr>
        <p:txBody>
          <a:bodyPr spcFirstLastPara="1" wrap="square" lIns="90475" tIns="44450" rIns="90475" bIns="44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10"/>
          <p:cNvSpPr>
            <a:spLocks noGrp="1"/>
          </p:cNvSpPr>
          <p:nvPr>
            <p:ph type="pic" idx="2"/>
          </p:nvPr>
        </p:nvSpPr>
        <p:spPr>
          <a:xfrm>
            <a:off x="1792288" y="612775"/>
            <a:ext cx="5486400" cy="4114800"/>
          </a:xfrm>
          <a:prstGeom prst="rect">
            <a:avLst/>
          </a:prstGeom>
          <a:noFill/>
          <a:ln>
            <a:noFill/>
          </a:ln>
        </p:spPr>
        <p:txBody>
          <a:bodyPr spcFirstLastPara="1" wrap="square" lIns="90475" tIns="44450" rIns="90475" bIns="44450" anchor="t" anchorCtr="0">
            <a:noAutofit/>
          </a:bodyPr>
          <a:lstStyle>
            <a:lvl1pPr marR="0" lvl="0" algn="l" rtl="0">
              <a:spcBef>
                <a:spcPts val="640"/>
              </a:spcBef>
              <a:spcAft>
                <a:spcPts val="0"/>
              </a:spcAft>
              <a:buClr>
                <a:srgbClr val="66FFFF"/>
              </a:buClr>
              <a:buSzPts val="2400"/>
              <a:buFont typeface="Arial"/>
              <a:buNone/>
              <a:defRPr sz="3200" b="0" i="0" u="none" strike="noStrike" cap="none">
                <a:solidFill>
                  <a:schemeClr val="lt1"/>
                </a:solidFill>
                <a:latin typeface="Book Antiqua"/>
                <a:ea typeface="Book Antiqua"/>
                <a:cs typeface="Book Antiqua"/>
                <a:sym typeface="Book Antiqua"/>
              </a:defRPr>
            </a:lvl1pPr>
            <a:lvl2pPr marR="0" lvl="1" algn="l" rtl="0">
              <a:spcBef>
                <a:spcPts val="560"/>
              </a:spcBef>
              <a:spcAft>
                <a:spcPts val="0"/>
              </a:spcAft>
              <a:buClr>
                <a:srgbClr val="66FFFF"/>
              </a:buClr>
              <a:buSzPts val="3500"/>
              <a:buFont typeface="Book Antiqua"/>
              <a:buNone/>
              <a:defRPr sz="2800" b="0" i="0" u="none" strike="noStrike" cap="none">
                <a:solidFill>
                  <a:schemeClr val="lt1"/>
                </a:solidFill>
                <a:latin typeface="Book Antiqua"/>
                <a:ea typeface="Book Antiqua"/>
                <a:cs typeface="Book Antiqua"/>
                <a:sym typeface="Book Antiqua"/>
              </a:defRPr>
            </a:lvl2pPr>
            <a:lvl3pPr marR="0" lvl="2" algn="l" rtl="0">
              <a:spcBef>
                <a:spcPts val="480"/>
              </a:spcBef>
              <a:spcAft>
                <a:spcPts val="0"/>
              </a:spcAft>
              <a:buClr>
                <a:srgbClr val="66FFFF"/>
              </a:buClr>
              <a:buSzPts val="2400"/>
              <a:buFont typeface="Book Antiqua"/>
              <a:buNone/>
              <a:defRPr sz="2400" b="0" i="0" u="none" strike="noStrike" cap="none">
                <a:solidFill>
                  <a:schemeClr val="lt1"/>
                </a:solidFill>
                <a:latin typeface="Book Antiqua"/>
                <a:ea typeface="Book Antiqua"/>
                <a:cs typeface="Book Antiqua"/>
                <a:sym typeface="Book Antiqua"/>
              </a:defRPr>
            </a:lvl3pPr>
            <a:lvl4pPr marR="0" lvl="3"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4pPr>
            <a:lvl5pPr marR="0" lvl="4"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5pPr>
            <a:lvl6pPr marR="0" lvl="5"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6pPr>
            <a:lvl7pPr marR="0" lvl="6"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7pPr>
            <a:lvl8pPr marR="0" lvl="7"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8pPr>
            <a:lvl9pPr marR="0" lvl="8" algn="l" rtl="0">
              <a:spcBef>
                <a:spcPts val="400"/>
              </a:spcBef>
              <a:spcAft>
                <a:spcPts val="0"/>
              </a:spcAft>
              <a:buClr>
                <a:schemeClr val="lt1"/>
              </a:buClr>
              <a:buSzPts val="2000"/>
              <a:buFont typeface="Times New Roman"/>
              <a:buNone/>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51" name="Google Shape;51;p10"/>
          <p:cNvSpPr txBox="1">
            <a:spLocks noGrp="1"/>
          </p:cNvSpPr>
          <p:nvPr>
            <p:ph type="body" idx="1"/>
          </p:nvPr>
        </p:nvSpPr>
        <p:spPr>
          <a:xfrm>
            <a:off x="1792288" y="5367338"/>
            <a:ext cx="5486400" cy="804862"/>
          </a:xfrm>
          <a:prstGeom prst="rect">
            <a:avLst/>
          </a:prstGeom>
          <a:noFill/>
          <a:ln>
            <a:noFill/>
          </a:ln>
        </p:spPr>
        <p:txBody>
          <a:bodyPr spcFirstLastPara="1" wrap="square" lIns="90475" tIns="44450" rIns="90475" bIns="44450" anchor="t" anchorCtr="0">
            <a:noAutofit/>
          </a:bodyPr>
          <a:lstStyle>
            <a:lvl1pPr marL="457200" lvl="0" indent="-228600" algn="l">
              <a:spcBef>
                <a:spcPts val="280"/>
              </a:spcBef>
              <a:spcAft>
                <a:spcPts val="0"/>
              </a:spcAft>
              <a:buSzPts val="1050"/>
              <a:buNone/>
              <a:defRPr sz="1400"/>
            </a:lvl1pPr>
            <a:lvl2pPr marL="914400" lvl="1" indent="-228600" algn="l">
              <a:spcBef>
                <a:spcPts val="240"/>
              </a:spcBef>
              <a:spcAft>
                <a:spcPts val="0"/>
              </a:spcAft>
              <a:buSzPts val="1500"/>
              <a:buFont typeface="Book Antiqua"/>
              <a:buNone/>
              <a:defRPr sz="1200"/>
            </a:lvl2pPr>
            <a:lvl3pPr marL="1371600" lvl="2" indent="-228600" algn="l">
              <a:spcBef>
                <a:spcPts val="200"/>
              </a:spcBef>
              <a:spcAft>
                <a:spcPts val="0"/>
              </a:spcAft>
              <a:buSzPts val="1000"/>
              <a:buFont typeface="Book Antiqua"/>
              <a:buNone/>
              <a:defRPr sz="1000"/>
            </a:lvl3pPr>
            <a:lvl4pPr marL="1828800" lvl="3" indent="-228600" algn="l">
              <a:spcBef>
                <a:spcPts val="180"/>
              </a:spcBef>
              <a:spcAft>
                <a:spcPts val="0"/>
              </a:spcAft>
              <a:buClr>
                <a:schemeClr val="lt1"/>
              </a:buClr>
              <a:buSzPts val="900"/>
              <a:buFont typeface="Times New Roman"/>
              <a:buNone/>
              <a:defRPr sz="900"/>
            </a:lvl4pPr>
            <a:lvl5pPr marL="2286000" lvl="4" indent="-228600" algn="l">
              <a:spcBef>
                <a:spcPts val="180"/>
              </a:spcBef>
              <a:spcAft>
                <a:spcPts val="0"/>
              </a:spcAft>
              <a:buClr>
                <a:schemeClr val="lt1"/>
              </a:buClr>
              <a:buSzPts val="900"/>
              <a:buFont typeface="Times New Roman"/>
              <a:buNone/>
              <a:defRPr sz="900"/>
            </a:lvl5pPr>
            <a:lvl6pPr marL="2743200" lvl="5" indent="-228600" algn="l">
              <a:spcBef>
                <a:spcPts val="180"/>
              </a:spcBef>
              <a:spcAft>
                <a:spcPts val="0"/>
              </a:spcAft>
              <a:buClr>
                <a:schemeClr val="lt1"/>
              </a:buClr>
              <a:buSzPts val="900"/>
              <a:buFont typeface="Times New Roman"/>
              <a:buNone/>
              <a:defRPr sz="900"/>
            </a:lvl6pPr>
            <a:lvl7pPr marL="3200400" lvl="6" indent="-228600" algn="l">
              <a:spcBef>
                <a:spcPts val="180"/>
              </a:spcBef>
              <a:spcAft>
                <a:spcPts val="0"/>
              </a:spcAft>
              <a:buClr>
                <a:schemeClr val="lt1"/>
              </a:buClr>
              <a:buSzPts val="900"/>
              <a:buFont typeface="Times New Roman"/>
              <a:buNone/>
              <a:defRPr sz="900"/>
            </a:lvl7pPr>
            <a:lvl8pPr marL="3657600" lvl="7" indent="-228600" algn="l">
              <a:spcBef>
                <a:spcPts val="180"/>
              </a:spcBef>
              <a:spcAft>
                <a:spcPts val="0"/>
              </a:spcAft>
              <a:buClr>
                <a:schemeClr val="lt1"/>
              </a:buClr>
              <a:buSzPts val="900"/>
              <a:buFont typeface="Times New Roman"/>
              <a:buNone/>
              <a:defRPr sz="900"/>
            </a:lvl8pPr>
            <a:lvl9pPr marL="4114800" lvl="8" indent="-228600" algn="l">
              <a:spcBef>
                <a:spcPts val="180"/>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7476B"/>
            </a:gs>
            <a:gs pos="50000">
              <a:srgbClr val="666699"/>
            </a:gs>
            <a:gs pos="100000">
              <a:srgbClr val="47476B"/>
            </a:gs>
          </a:gsLst>
          <a:lin ang="5400000" scaled="0"/>
        </a:gradFill>
        <a:effectLst/>
      </p:bgPr>
    </p:bg>
    <p:spTree>
      <p:nvGrpSpPr>
        <p:cNvPr id="1" name="Shape 6"/>
        <p:cNvGrpSpPr/>
        <p:nvPr/>
      </p:nvGrpSpPr>
      <p:grpSpPr>
        <a:xfrm>
          <a:off x="0" y="0"/>
          <a:ext cx="0" cy="0"/>
          <a:chOff x="0" y="0"/>
          <a:chExt cx="0" cy="0"/>
        </a:xfrm>
      </p:grpSpPr>
      <p:grpSp>
        <p:nvGrpSpPr>
          <p:cNvPr id="7" name="Google Shape;7;p1"/>
          <p:cNvGrpSpPr/>
          <p:nvPr/>
        </p:nvGrpSpPr>
        <p:grpSpPr>
          <a:xfrm>
            <a:off x="457200" y="304800"/>
            <a:ext cx="8231188" cy="6183313"/>
            <a:chOff x="372" y="186"/>
            <a:chExt cx="5185" cy="3895"/>
          </a:xfrm>
        </p:grpSpPr>
        <p:grpSp>
          <p:nvGrpSpPr>
            <p:cNvPr id="8" name="Google Shape;8;p1"/>
            <p:cNvGrpSpPr/>
            <p:nvPr/>
          </p:nvGrpSpPr>
          <p:grpSpPr>
            <a:xfrm>
              <a:off x="372" y="186"/>
              <a:ext cx="5185" cy="919"/>
              <a:chOff x="372" y="186"/>
              <a:chExt cx="5185" cy="919"/>
            </a:xfrm>
          </p:grpSpPr>
          <p:sp>
            <p:nvSpPr>
              <p:cNvPr id="9" name="Google Shape;9;p1"/>
              <p:cNvSpPr/>
              <p:nvPr/>
            </p:nvSpPr>
            <p:spPr>
              <a:xfrm>
                <a:off x="372" y="192"/>
                <a:ext cx="86" cy="913"/>
              </a:xfrm>
              <a:custGeom>
                <a:avLst/>
                <a:gdLst/>
                <a:ahLst/>
                <a:cxnLst/>
                <a:rect l="l" t="t" r="r" b="b"/>
                <a:pathLst>
                  <a:path w="86" h="913" extrusionOk="0">
                    <a:moveTo>
                      <a:pt x="0" y="0"/>
                    </a:moveTo>
                    <a:lnTo>
                      <a:pt x="85" y="96"/>
                    </a:lnTo>
                    <a:lnTo>
                      <a:pt x="85" y="816"/>
                    </a:lnTo>
                    <a:lnTo>
                      <a:pt x="0" y="91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0" name="Google Shape;10;p1"/>
              <p:cNvSpPr/>
              <p:nvPr/>
            </p:nvSpPr>
            <p:spPr>
              <a:xfrm>
                <a:off x="5470" y="186"/>
                <a:ext cx="87" cy="910"/>
              </a:xfrm>
              <a:custGeom>
                <a:avLst/>
                <a:gdLst/>
                <a:ahLst/>
                <a:cxnLst/>
                <a:rect l="l" t="t" r="r" b="b"/>
                <a:pathLst>
                  <a:path w="87" h="910" extrusionOk="0">
                    <a:moveTo>
                      <a:pt x="86" y="0"/>
                    </a:moveTo>
                    <a:lnTo>
                      <a:pt x="0" y="93"/>
                    </a:lnTo>
                    <a:lnTo>
                      <a:pt x="0" y="813"/>
                    </a:lnTo>
                    <a:lnTo>
                      <a:pt x="86" y="909"/>
                    </a:lnTo>
                    <a:lnTo>
                      <a:pt x="86"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1" name="Google Shape;11;p1"/>
              <p:cNvSpPr/>
              <p:nvPr/>
            </p:nvSpPr>
            <p:spPr>
              <a:xfrm>
                <a:off x="372" y="189"/>
                <a:ext cx="5185" cy="103"/>
              </a:xfrm>
              <a:custGeom>
                <a:avLst/>
                <a:gdLst/>
                <a:ahLst/>
                <a:cxnLst/>
                <a:rect l="l" t="t" r="r" b="b"/>
                <a:pathLst>
                  <a:path w="5185" h="103" extrusionOk="0">
                    <a:moveTo>
                      <a:pt x="0" y="0"/>
                    </a:moveTo>
                    <a:lnTo>
                      <a:pt x="5184" y="3"/>
                    </a:lnTo>
                    <a:lnTo>
                      <a:pt x="5093" y="102"/>
                    </a:lnTo>
                    <a:lnTo>
                      <a:pt x="88" y="102"/>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2" name="Google Shape;12;p1"/>
            <p:cNvGrpSpPr/>
            <p:nvPr/>
          </p:nvGrpSpPr>
          <p:grpSpPr>
            <a:xfrm>
              <a:off x="372" y="291"/>
              <a:ext cx="5185" cy="3790"/>
              <a:chOff x="372" y="291"/>
              <a:chExt cx="5185" cy="3790"/>
            </a:xfrm>
          </p:grpSpPr>
          <p:sp>
            <p:nvSpPr>
              <p:cNvPr id="13" name="Google Shape;13;p1"/>
              <p:cNvSpPr/>
              <p:nvPr/>
            </p:nvSpPr>
            <p:spPr>
              <a:xfrm>
                <a:off x="372" y="807"/>
                <a:ext cx="79" cy="3274"/>
              </a:xfrm>
              <a:custGeom>
                <a:avLst/>
                <a:gdLst/>
                <a:ahLst/>
                <a:cxnLst/>
                <a:rect l="l" t="t" r="r" b="b"/>
                <a:pathLst>
                  <a:path w="79" h="3274" extrusionOk="0">
                    <a:moveTo>
                      <a:pt x="0" y="0"/>
                    </a:moveTo>
                    <a:lnTo>
                      <a:pt x="78" y="107"/>
                    </a:lnTo>
                    <a:lnTo>
                      <a:pt x="78" y="3166"/>
                    </a:lnTo>
                    <a:lnTo>
                      <a:pt x="0" y="3273"/>
                    </a:lnTo>
                    <a:lnTo>
                      <a:pt x="0"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 name="Google Shape;14;p1"/>
              <p:cNvSpPr/>
              <p:nvPr/>
            </p:nvSpPr>
            <p:spPr>
              <a:xfrm>
                <a:off x="5470" y="747"/>
                <a:ext cx="84" cy="3325"/>
              </a:xfrm>
              <a:custGeom>
                <a:avLst/>
                <a:gdLst/>
                <a:ahLst/>
                <a:cxnLst/>
                <a:rect l="l" t="t" r="r" b="b"/>
                <a:pathLst>
                  <a:path w="84" h="3325" extrusionOk="0">
                    <a:moveTo>
                      <a:pt x="83" y="0"/>
                    </a:moveTo>
                    <a:lnTo>
                      <a:pt x="3" y="109"/>
                    </a:lnTo>
                    <a:lnTo>
                      <a:pt x="0" y="3233"/>
                    </a:lnTo>
                    <a:lnTo>
                      <a:pt x="83" y="3324"/>
                    </a:lnTo>
                    <a:lnTo>
                      <a:pt x="83" y="0"/>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5" name="Google Shape;15;p1"/>
              <p:cNvSpPr/>
              <p:nvPr/>
            </p:nvSpPr>
            <p:spPr>
              <a:xfrm>
                <a:off x="372" y="3984"/>
                <a:ext cx="5185" cy="88"/>
              </a:xfrm>
              <a:custGeom>
                <a:avLst/>
                <a:gdLst/>
                <a:ahLst/>
                <a:cxnLst/>
                <a:rect l="l" t="t" r="r" b="b"/>
                <a:pathLst>
                  <a:path w="5185" h="88" extrusionOk="0">
                    <a:moveTo>
                      <a:pt x="0" y="87"/>
                    </a:moveTo>
                    <a:lnTo>
                      <a:pt x="5184" y="87"/>
                    </a:lnTo>
                    <a:lnTo>
                      <a:pt x="5095" y="0"/>
                    </a:lnTo>
                    <a:lnTo>
                      <a:pt x="89" y="0"/>
                    </a:lnTo>
                    <a:lnTo>
                      <a:pt x="0" y="87"/>
                    </a:lnTo>
                  </a:path>
                </a:pathLst>
              </a:cu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6" name="Google Shape;16;p1"/>
              <p:cNvSpPr/>
              <p:nvPr/>
            </p:nvSpPr>
            <p:spPr>
              <a:xfrm>
                <a:off x="457" y="291"/>
                <a:ext cx="5013" cy="369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sp>
        <p:nvSpPr>
          <p:cNvPr id="17" name="Google Shape;17;p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lvl1pPr marR="0" lvl="0"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1pPr>
            <a:lvl2pPr marR="0" lvl="1"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2pPr>
            <a:lvl3pPr marR="0" lvl="2"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3pPr>
            <a:lvl4pPr marR="0" lvl="3"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4pPr>
            <a:lvl5pPr marR="0" lvl="4"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5pPr>
            <a:lvl6pPr marR="0" lvl="5"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6pPr>
            <a:lvl7pPr marR="0" lvl="6"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7pPr>
            <a:lvl8pPr marR="0" lvl="7"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8pPr>
            <a:lvl9pPr marR="0" lvl="8" algn="ctr" rtl="0">
              <a:spcBef>
                <a:spcPts val="0"/>
              </a:spcBef>
              <a:spcAft>
                <a:spcPts val="0"/>
              </a:spcAft>
              <a:buSzPts val="1400"/>
              <a:buNone/>
              <a:defRPr sz="2800" b="0" i="0" u="none" strike="noStrike" cap="none">
                <a:solidFill>
                  <a:srgbClr val="66FFFF"/>
                </a:solidFill>
                <a:latin typeface="Book Antiqua"/>
                <a:ea typeface="Book Antiqua"/>
                <a:cs typeface="Book Antiqua"/>
                <a:sym typeface="Book Antiqua"/>
              </a:defRPr>
            </a:lvl9pPr>
          </a:lstStyle>
          <a:p>
            <a:endParaRPr/>
          </a:p>
        </p:txBody>
      </p:sp>
      <p:sp>
        <p:nvSpPr>
          <p:cNvPr id="18" name="Google Shape;18;p1"/>
          <p:cNvSpPr txBox="1">
            <a:spLocks noGrp="1"/>
          </p:cNvSpPr>
          <p:nvPr>
            <p:ph type="body" idx="1"/>
          </p:nvPr>
        </p:nvSpPr>
        <p:spPr>
          <a:xfrm>
            <a:off x="687388" y="1104900"/>
            <a:ext cx="7886700" cy="4643438"/>
          </a:xfrm>
          <a:prstGeom prst="rect">
            <a:avLst/>
          </a:prstGeom>
          <a:noFill/>
          <a:ln>
            <a:noFill/>
          </a:ln>
        </p:spPr>
        <p:txBody>
          <a:bodyPr spcFirstLastPara="1" wrap="square" lIns="90475" tIns="44450" rIns="90475" bIns="44450" anchor="t" anchorCtr="0">
            <a:noAutofit/>
          </a:bodyPr>
          <a:lstStyle>
            <a:lvl1pPr marL="457200" marR="0" lvl="0" indent="-342900" algn="l" rtl="0">
              <a:spcBef>
                <a:spcPts val="480"/>
              </a:spcBef>
              <a:spcAft>
                <a:spcPts val="0"/>
              </a:spcAft>
              <a:buClr>
                <a:srgbClr val="66FFFF"/>
              </a:buClr>
              <a:buSzPts val="1800"/>
              <a:buFont typeface="Arial"/>
              <a:buChar char="●"/>
              <a:defRPr sz="2400" b="0" i="0" u="none" strike="noStrike" cap="none">
                <a:solidFill>
                  <a:schemeClr val="lt1"/>
                </a:solidFill>
                <a:latin typeface="Book Antiqua"/>
                <a:ea typeface="Book Antiqua"/>
                <a:cs typeface="Book Antiqua"/>
                <a:sym typeface="Book Antiqua"/>
              </a:defRPr>
            </a:lvl1pPr>
            <a:lvl2pPr marL="914400" marR="0" lvl="1" indent="-419100" algn="l" rtl="0">
              <a:spcBef>
                <a:spcPts val="480"/>
              </a:spcBef>
              <a:spcAft>
                <a:spcPts val="0"/>
              </a:spcAft>
              <a:buClr>
                <a:srgbClr val="66FFFF"/>
              </a:buClr>
              <a:buSzPts val="3000"/>
              <a:buFont typeface="Book Antiqua"/>
              <a:buChar char="•"/>
              <a:defRPr sz="2400" b="0" i="0" u="none" strike="noStrike" cap="none">
                <a:solidFill>
                  <a:schemeClr val="lt1"/>
                </a:solidFill>
                <a:latin typeface="Book Antiqua"/>
                <a:ea typeface="Book Antiqua"/>
                <a:cs typeface="Book Antiqua"/>
                <a:sym typeface="Book Antiqua"/>
              </a:defRPr>
            </a:lvl2pPr>
            <a:lvl3pPr marL="1371600" marR="0" lvl="2" indent="-381000" algn="l" rtl="0">
              <a:spcBef>
                <a:spcPts val="480"/>
              </a:spcBef>
              <a:spcAft>
                <a:spcPts val="0"/>
              </a:spcAft>
              <a:buClr>
                <a:srgbClr val="66FFFF"/>
              </a:buClr>
              <a:buSzPts val="2400"/>
              <a:buFont typeface="Book Antiqua"/>
              <a:buChar char="•"/>
              <a:defRPr sz="2400" b="0" i="0" u="none" strike="noStrike" cap="none">
                <a:solidFill>
                  <a:schemeClr val="lt1"/>
                </a:solidFill>
                <a:latin typeface="Book Antiqua"/>
                <a:ea typeface="Book Antiqua"/>
                <a:cs typeface="Book Antiqua"/>
                <a:sym typeface="Book Antiqua"/>
              </a:defRPr>
            </a:lvl3pPr>
            <a:lvl4pPr marL="1828800" marR="0" lvl="3"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lt1"/>
              </a:buClr>
              <a:buSzPts val="2000"/>
              <a:buFont typeface="Times New Roman"/>
              <a:buChar char="»"/>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19" name="Google Shape;19;p1"/>
          <p:cNvSpPr/>
          <p:nvPr/>
        </p:nvSpPr>
        <p:spPr>
          <a:xfrm>
            <a:off x="8012658" y="6322219"/>
            <a:ext cx="543420" cy="366767"/>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fld id="{00000000-1234-1234-1234-123412341234}" type="slidenum">
              <a:rPr lang="en-US" sz="1500" b="0" u="none">
                <a:solidFill>
                  <a:schemeClr val="lt1"/>
                </a:solidFill>
                <a:latin typeface="Book Antiqua"/>
                <a:ea typeface="Book Antiqua"/>
                <a:cs typeface="Book Antiqua"/>
                <a:sym typeface="Book Antiqua"/>
              </a:rPr>
              <a:t>‹#›</a:t>
            </a:fld>
            <a:endParaRPr sz="1500" b="0" u="none">
              <a:solidFill>
                <a:schemeClr val="lt1"/>
              </a:solidFill>
              <a:latin typeface="Book Antiqua"/>
              <a:ea typeface="Book Antiqua"/>
              <a:cs typeface="Book Antiqua"/>
              <a:sym typeface="Book Antiqua"/>
            </a:endParaRPr>
          </a:p>
        </p:txBody>
      </p:sp>
      <p:sp>
        <p:nvSpPr>
          <p:cNvPr id="20" name="Google Shape;20;p1"/>
          <p:cNvSpPr/>
          <p:nvPr/>
        </p:nvSpPr>
        <p:spPr>
          <a:xfrm>
            <a:off x="7596733" y="6085682"/>
            <a:ext cx="831850" cy="597599"/>
          </a:xfrm>
          <a:prstGeom prst="rect">
            <a:avLst/>
          </a:prstGeom>
          <a:noFill/>
          <a:ln>
            <a:noFill/>
          </a:ln>
          <a:effectLst>
            <a:outerShdw dist="17961" dir="2700000" algn="ctr" rotWithShape="0">
              <a:srgbClr val="000000"/>
            </a:outerShdw>
          </a:effectLst>
        </p:spPr>
        <p:txBody>
          <a:bodyPr spcFirstLastPara="1" wrap="square" lIns="90475" tIns="44450" rIns="90475" bIns="44450" anchor="t" anchorCtr="0">
            <a:noAutofit/>
          </a:bodyPr>
          <a:lstStyle/>
          <a:p>
            <a:pPr marL="0" marR="0" lvl="0" indent="0" algn="l" rtl="0">
              <a:spcBef>
                <a:spcPts val="0"/>
              </a:spcBef>
              <a:spcAft>
                <a:spcPts val="0"/>
              </a:spcAft>
              <a:buNone/>
            </a:pPr>
            <a:r>
              <a:rPr lang="en-US" sz="1800" b="0" u="none">
                <a:solidFill>
                  <a:schemeClr val="lt1"/>
                </a:solidFill>
                <a:latin typeface="Book Antiqua"/>
                <a:ea typeface="Book Antiqua"/>
                <a:cs typeface="Book Antiqua"/>
                <a:sym typeface="Book Antiqua"/>
              </a:rPr>
              <a:t>            </a:t>
            </a:r>
            <a:r>
              <a:rPr lang="en-US" sz="1500" b="0" u="none">
                <a:solidFill>
                  <a:schemeClr val="lt1"/>
                </a:solidFill>
                <a:latin typeface="Book Antiqua"/>
                <a:ea typeface="Book Antiqua"/>
                <a:cs typeface="Book Antiqua"/>
                <a:sym typeface="Book Antiqua"/>
              </a:rPr>
              <a:t>Slide</a:t>
            </a:r>
            <a:endParaRPr/>
          </a:p>
        </p:txBody>
      </p:sp>
      <p:sp>
        <p:nvSpPr>
          <p:cNvPr id="21" name="Google Shape;21;p1"/>
          <p:cNvSpPr/>
          <p:nvPr/>
        </p:nvSpPr>
        <p:spPr>
          <a:xfrm>
            <a:off x="587921" y="6269832"/>
            <a:ext cx="6827837" cy="547687"/>
          </a:xfrm>
          <a:prstGeom prst="rect">
            <a:avLst/>
          </a:prstGeom>
          <a:noFill/>
          <a:ln>
            <a:noFill/>
          </a:ln>
        </p:spPr>
        <p:txBody>
          <a:bodyPr spcFirstLastPara="1" wrap="square" lIns="90475" tIns="44450" rIns="90475" bIns="44450" anchor="t" anchorCtr="0">
            <a:noAutofit/>
          </a:bodyPr>
          <a:lstStyle/>
          <a:p>
            <a:pPr marL="0" marR="0" lvl="0" indent="0" algn="l" rtl="0">
              <a:lnSpc>
                <a:spcPct val="106666"/>
              </a:lnSpc>
              <a:spcBef>
                <a:spcPts val="0"/>
              </a:spcBef>
              <a:spcAft>
                <a:spcPts val="0"/>
              </a:spcAft>
              <a:buNone/>
            </a:pPr>
            <a:r>
              <a:rPr lang="en-US" sz="1500" b="0" u="none">
                <a:solidFill>
                  <a:srgbClr val="FFFFFF"/>
                </a:solidFill>
                <a:latin typeface="Book Antiqua"/>
                <a:ea typeface="Book Antiqua"/>
                <a:cs typeface="Book Antiqua"/>
                <a:sym typeface="Book Antiqua"/>
              </a:rPr>
              <a:t>© 2013  Cengage Learning.  All Rights Reserved.  May not be scanned, copied</a:t>
            </a:r>
            <a:endParaRPr/>
          </a:p>
          <a:p>
            <a:pPr marL="0" marR="0" lvl="0" indent="0" algn="l" rtl="0">
              <a:lnSpc>
                <a:spcPct val="106666"/>
              </a:lnSpc>
              <a:spcBef>
                <a:spcPts val="300"/>
              </a:spcBef>
              <a:spcAft>
                <a:spcPts val="0"/>
              </a:spcAft>
              <a:buNone/>
            </a:pPr>
            <a:r>
              <a:rPr lang="en-US" sz="1500" b="0" u="none">
                <a:solidFill>
                  <a:srgbClr val="FFFFFF"/>
                </a:solidFill>
                <a:latin typeface="Book Antiqua"/>
                <a:ea typeface="Book Antiqua"/>
                <a:cs typeface="Book Antiqua"/>
                <a:sym typeface="Book Antiqua"/>
              </a:rPr>
              <a:t>    or duplicated, or posted to a publicly accessible website, in whole or in part.</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3" descr="C:\Users\John IV\Downloads\9780840062338.jpg"/>
          <p:cNvPicPr preferRelativeResize="0"/>
          <p:nvPr/>
        </p:nvPicPr>
        <p:blipFill rotWithShape="1">
          <a:blip r:embed="rId3">
            <a:alphaModFix/>
          </a:blip>
          <a:srcRect/>
          <a:stretch/>
        </p:blipFill>
        <p:spPr>
          <a:xfrm>
            <a:off x="1355446" y="412750"/>
            <a:ext cx="4288644" cy="5626100"/>
          </a:xfrm>
          <a:prstGeom prst="rect">
            <a:avLst/>
          </a:prstGeom>
          <a:noFill/>
          <a:ln>
            <a:noFill/>
          </a:ln>
        </p:spPr>
      </p:pic>
      <p:grpSp>
        <p:nvGrpSpPr>
          <p:cNvPr id="63" name="Google Shape;63;p13"/>
          <p:cNvGrpSpPr/>
          <p:nvPr/>
        </p:nvGrpSpPr>
        <p:grpSpPr>
          <a:xfrm>
            <a:off x="5481875" y="2122566"/>
            <a:ext cx="2594095" cy="1827486"/>
            <a:chOff x="6033407" y="2122566"/>
            <a:chExt cx="2594095" cy="1827486"/>
          </a:xfrm>
        </p:grpSpPr>
        <p:sp>
          <p:nvSpPr>
            <p:cNvPr id="64" name="Google Shape;64;p13"/>
            <p:cNvSpPr/>
            <p:nvPr/>
          </p:nvSpPr>
          <p:spPr>
            <a:xfrm>
              <a:off x="6035673" y="2672654"/>
              <a:ext cx="2389871" cy="276999"/>
            </a:xfrm>
            <a:prstGeom prst="rect">
              <a:avLst/>
            </a:prstGeom>
            <a:solidFill>
              <a:srgbClr val="151515"/>
            </a:soli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1200"/>
                <a:buFont typeface="Poppins"/>
                <a:buNone/>
              </a:pPr>
              <a:r>
                <a:rPr lang="en-US" sz="1200" b="1" i="0" u="none" strike="noStrike" cap="none">
                  <a:solidFill>
                    <a:schemeClr val="lt1"/>
                  </a:solidFill>
                  <a:latin typeface="Poppins"/>
                  <a:ea typeface="Poppins"/>
                  <a:cs typeface="Poppins"/>
                  <a:sym typeface="Poppins"/>
                </a:rPr>
                <a:t>                           </a:t>
              </a:r>
              <a:r>
                <a:rPr lang="en-US" sz="1150" b="1" i="0" u="none" strike="noStrike" cap="none">
                  <a:solidFill>
                    <a:srgbClr val="F2F2F2"/>
                  </a:solidFill>
                  <a:latin typeface="Poppins"/>
                  <a:ea typeface="Poppins"/>
                  <a:cs typeface="Poppins"/>
                  <a:sym typeface="Poppins"/>
                </a:rPr>
                <a:t>SLIDES  BY</a:t>
              </a:r>
              <a:endParaRPr/>
            </a:p>
          </p:txBody>
        </p:sp>
        <p:grpSp>
          <p:nvGrpSpPr>
            <p:cNvPr id="65" name="Google Shape;65;p13"/>
            <p:cNvGrpSpPr/>
            <p:nvPr/>
          </p:nvGrpSpPr>
          <p:grpSpPr>
            <a:xfrm>
              <a:off x="6035673" y="2122566"/>
              <a:ext cx="2382611" cy="556438"/>
              <a:chOff x="6035673" y="1335314"/>
              <a:chExt cx="2382611" cy="560160"/>
            </a:xfrm>
          </p:grpSpPr>
          <p:sp>
            <p:nvSpPr>
              <p:cNvPr id="66" name="Google Shape;66;p13"/>
              <p:cNvSpPr/>
              <p:nvPr/>
            </p:nvSpPr>
            <p:spPr>
              <a:xfrm>
                <a:off x="7588248" y="1339036"/>
                <a:ext cx="830036"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67" name="Google Shape;67;p13"/>
              <p:cNvSpPr/>
              <p:nvPr/>
            </p:nvSpPr>
            <p:spPr>
              <a:xfrm rot="10800000">
                <a:off x="7383461" y="1339036"/>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68" name="Google Shape;68;p13"/>
              <p:cNvSpPr/>
              <p:nvPr/>
            </p:nvSpPr>
            <p:spPr>
              <a:xfrm>
                <a:off x="6035673" y="1339036"/>
                <a:ext cx="1347788"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69" name="Google Shape;69;p13"/>
              <p:cNvSpPr/>
              <p:nvPr/>
            </p:nvSpPr>
            <p:spPr>
              <a:xfrm>
                <a:off x="7492994" y="1339024"/>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70" name="Google Shape;70;p13"/>
              <p:cNvCxnSpPr/>
              <p:nvPr/>
            </p:nvCxnSpPr>
            <p:spPr>
              <a:xfrm>
                <a:off x="7503786" y="1335314"/>
                <a:ext cx="0" cy="555547"/>
              </a:xfrm>
              <a:prstGeom prst="straightConnector1">
                <a:avLst/>
              </a:prstGeom>
              <a:noFill/>
              <a:ln w="22225" cap="flat" cmpd="sng">
                <a:solidFill>
                  <a:srgbClr val="A5A5A5"/>
                </a:solidFill>
                <a:prstDash val="solid"/>
                <a:round/>
                <a:headEnd type="none" w="sm" len="sm"/>
                <a:tailEnd type="none" w="sm" len="sm"/>
              </a:ln>
              <a:effectLst>
                <a:outerShdw blurRad="40000" dist="20000" dir="5400000" rotWithShape="0">
                  <a:srgbClr val="000000">
                    <a:alpha val="37647"/>
                  </a:srgbClr>
                </a:outerShdw>
              </a:effectLst>
            </p:spPr>
          </p:cxnSp>
        </p:grpSp>
        <p:grpSp>
          <p:nvGrpSpPr>
            <p:cNvPr id="71" name="Google Shape;71;p13"/>
            <p:cNvGrpSpPr/>
            <p:nvPr/>
          </p:nvGrpSpPr>
          <p:grpSpPr>
            <a:xfrm>
              <a:off x="6042933" y="2947824"/>
              <a:ext cx="2382611" cy="970744"/>
              <a:chOff x="6035673" y="1335314"/>
              <a:chExt cx="2382611" cy="560160"/>
            </a:xfrm>
          </p:grpSpPr>
          <p:sp>
            <p:nvSpPr>
              <p:cNvPr id="72" name="Google Shape;72;p13"/>
              <p:cNvSpPr/>
              <p:nvPr/>
            </p:nvSpPr>
            <p:spPr>
              <a:xfrm>
                <a:off x="7588248" y="1339036"/>
                <a:ext cx="830036"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3" name="Google Shape;73;p13"/>
              <p:cNvSpPr/>
              <p:nvPr/>
            </p:nvSpPr>
            <p:spPr>
              <a:xfrm rot="10800000">
                <a:off x="7383461" y="1339036"/>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4" name="Google Shape;74;p13"/>
              <p:cNvSpPr/>
              <p:nvPr/>
            </p:nvSpPr>
            <p:spPr>
              <a:xfrm>
                <a:off x="6035673" y="1339036"/>
                <a:ext cx="1347788" cy="556438"/>
              </a:xfrm>
              <a:prstGeom prst="rect">
                <a:avLst/>
              </a:prstGeom>
              <a:gradFill>
                <a:gsLst>
                  <a:gs pos="0">
                    <a:srgbClr val="F4F6EE"/>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5" name="Google Shape;75;p13"/>
              <p:cNvSpPr/>
              <p:nvPr/>
            </p:nvSpPr>
            <p:spPr>
              <a:xfrm>
                <a:off x="7492994" y="1339024"/>
                <a:ext cx="116851" cy="556438"/>
              </a:xfrm>
              <a:prstGeom prst="rect">
                <a:avLst/>
              </a:prstGeom>
              <a:gradFill>
                <a:gsLst>
                  <a:gs pos="0">
                    <a:schemeClr val="lt1"/>
                  </a:gs>
                  <a:gs pos="14000">
                    <a:schemeClr val="lt1"/>
                  </a:gs>
                  <a:gs pos="50000">
                    <a:srgbClr val="C7C5C7"/>
                  </a:gs>
                  <a:gs pos="100000">
                    <a:srgbClr val="EEECEF"/>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76" name="Google Shape;76;p13"/>
              <p:cNvCxnSpPr/>
              <p:nvPr/>
            </p:nvCxnSpPr>
            <p:spPr>
              <a:xfrm>
                <a:off x="7503786" y="1335314"/>
                <a:ext cx="0" cy="555547"/>
              </a:xfrm>
              <a:prstGeom prst="straightConnector1">
                <a:avLst/>
              </a:prstGeom>
              <a:noFill/>
              <a:ln w="22225" cap="flat" cmpd="sng">
                <a:solidFill>
                  <a:srgbClr val="A5A5A5"/>
                </a:solidFill>
                <a:prstDash val="solid"/>
                <a:round/>
                <a:headEnd type="none" w="sm" len="sm"/>
                <a:tailEnd type="none" w="sm" len="sm"/>
              </a:ln>
              <a:effectLst>
                <a:outerShdw blurRad="40000" dist="20000" dir="5400000" rotWithShape="0">
                  <a:srgbClr val="000000">
                    <a:alpha val="37647"/>
                  </a:srgbClr>
                </a:outerShdw>
              </a:effectLst>
            </p:spPr>
          </p:cxnSp>
        </p:grpSp>
        <p:sp>
          <p:nvSpPr>
            <p:cNvPr id="77" name="Google Shape;77;p13"/>
            <p:cNvSpPr/>
            <p:nvPr/>
          </p:nvSpPr>
          <p:spPr>
            <a:xfrm>
              <a:off x="6033407" y="2949371"/>
              <a:ext cx="1468113" cy="969197"/>
            </a:xfrm>
            <a:prstGeom prst="rect">
              <a:avLst/>
            </a:prstGeom>
            <a:gradFill>
              <a:gsLst>
                <a:gs pos="0">
                  <a:srgbClr val="F2F2F2">
                    <a:alpha val="60000"/>
                  </a:srgbClr>
                </a:gs>
                <a:gs pos="15000">
                  <a:srgbClr val="562F81">
                    <a:alpha val="87843"/>
                  </a:srgbClr>
                </a:gs>
                <a:gs pos="100000">
                  <a:srgbClr val="562F81">
                    <a:alpha val="87843"/>
                  </a:srgbClr>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78" name="Google Shape;78;p13"/>
            <p:cNvSpPr txBox="1"/>
            <p:nvPr/>
          </p:nvSpPr>
          <p:spPr>
            <a:xfrm>
              <a:off x="6172510" y="2690733"/>
              <a:ext cx="223138" cy="1259319"/>
            </a:xfrm>
            <a:prstGeom prst="rect">
              <a:avLst/>
            </a:prstGeom>
            <a:noFill/>
            <a:ln>
              <a:noFill/>
            </a:ln>
          </p:spPr>
          <p:txBody>
            <a:bodyPr spcFirstLastPara="1" wrap="square" lIns="91425" tIns="45700" rIns="91425" bIns="45700" anchor="t" anchorCtr="0">
              <a:noAutofit/>
            </a:bodyPr>
            <a:lstStyle/>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r>
                <a:rPr lang="en-US" sz="1200" b="1">
                  <a:solidFill>
                    <a:schemeClr val="lt1"/>
                  </a:solidFill>
                  <a:latin typeface="Book Antiqua"/>
                  <a:ea typeface="Book Antiqua"/>
                  <a:cs typeface="Book Antiqua"/>
                  <a:sym typeface="Book Antiqua"/>
                </a:rPr>
                <a:t>.</a:t>
              </a:r>
              <a:endParaRPr/>
            </a:p>
            <a:p>
              <a:pPr marL="0" marR="0" lvl="0" indent="0" algn="ctr" rtl="0">
                <a:lnSpc>
                  <a:spcPct val="58333"/>
                </a:lnSpc>
                <a:spcBef>
                  <a:spcPts val="0"/>
                </a:spcBef>
                <a:spcAft>
                  <a:spcPts val="0"/>
                </a:spcAft>
                <a:buNone/>
              </a:pPr>
              <a:endParaRPr sz="1200" b="1">
                <a:solidFill>
                  <a:schemeClr val="lt1"/>
                </a:solidFill>
                <a:latin typeface="Book Antiqua"/>
                <a:ea typeface="Book Antiqua"/>
                <a:cs typeface="Book Antiqua"/>
                <a:sym typeface="Book Antiqua"/>
              </a:endParaRPr>
            </a:p>
          </p:txBody>
        </p:sp>
        <p:sp>
          <p:nvSpPr>
            <p:cNvPr id="79" name="Google Shape;79;p13"/>
            <p:cNvSpPr/>
            <p:nvPr/>
          </p:nvSpPr>
          <p:spPr>
            <a:xfrm rot="10800000">
              <a:off x="7501520" y="2946948"/>
              <a:ext cx="1003836" cy="971620"/>
            </a:xfrm>
            <a:prstGeom prst="rect">
              <a:avLst/>
            </a:prstGeom>
            <a:gradFill>
              <a:gsLst>
                <a:gs pos="0">
                  <a:srgbClr val="F2F2F2">
                    <a:alpha val="60000"/>
                  </a:srgbClr>
                </a:gs>
                <a:gs pos="15000">
                  <a:srgbClr val="562F81">
                    <a:alpha val="87843"/>
                  </a:srgbClr>
                </a:gs>
                <a:gs pos="100000">
                  <a:srgbClr val="562F81">
                    <a:alpha val="87843"/>
                  </a:srgbClr>
                </a:gs>
              </a:gsLst>
              <a:lin ang="108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cxnSp>
          <p:nvCxnSpPr>
            <p:cNvPr id="80" name="Google Shape;80;p13"/>
            <p:cNvCxnSpPr/>
            <p:nvPr/>
          </p:nvCxnSpPr>
          <p:spPr>
            <a:xfrm flipH="1">
              <a:off x="7485889" y="2894222"/>
              <a:ext cx="7474" cy="1021849"/>
            </a:xfrm>
            <a:prstGeom prst="straightConnector1">
              <a:avLst/>
            </a:prstGeom>
            <a:solidFill>
              <a:schemeClr val="accent1"/>
            </a:solidFill>
            <a:ln w="22225" cap="flat" cmpd="sng">
              <a:solidFill>
                <a:schemeClr val="dk1">
                  <a:alpha val="83921"/>
                </a:schemeClr>
              </a:solidFill>
              <a:prstDash val="solid"/>
              <a:round/>
              <a:headEnd type="none" w="sm" len="sm"/>
              <a:tailEnd type="none" w="sm" len="sm"/>
            </a:ln>
          </p:spPr>
        </p:cxnSp>
        <p:sp>
          <p:nvSpPr>
            <p:cNvPr id="81" name="Google Shape;81;p13"/>
            <p:cNvSpPr/>
            <p:nvPr/>
          </p:nvSpPr>
          <p:spPr>
            <a:xfrm>
              <a:off x="7406277" y="2870056"/>
              <a:ext cx="180066" cy="1049024"/>
            </a:xfrm>
            <a:prstGeom prst="rect">
              <a:avLst/>
            </a:prstGeom>
            <a:solidFill>
              <a:srgbClr val="1F103B">
                <a:alpha val="56862"/>
              </a:srgbClr>
            </a:soli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2" name="Google Shape;82;p13"/>
            <p:cNvSpPr/>
            <p:nvPr/>
          </p:nvSpPr>
          <p:spPr>
            <a:xfrm>
              <a:off x="8418284" y="2126262"/>
              <a:ext cx="209218" cy="1792818"/>
            </a:xfrm>
            <a:prstGeom prst="rect">
              <a:avLst/>
            </a:prstGeom>
            <a:gradFill>
              <a:gsLst>
                <a:gs pos="0">
                  <a:srgbClr val="432B6F"/>
                </a:gs>
                <a:gs pos="50000">
                  <a:srgbClr val="361E60"/>
                </a:gs>
                <a:gs pos="100000">
                  <a:srgbClr val="412574"/>
                </a:gs>
              </a:gsLst>
              <a:lin ang="5400000" scaled="0"/>
            </a:gradFill>
            <a:ln>
              <a:noFill/>
            </a:ln>
          </p:spPr>
          <p:txBody>
            <a:bodyPr spcFirstLastPara="1" wrap="square" lIns="91425" tIns="45700" rIns="91425" bIns="45700" anchor="t" anchorCtr="0">
              <a:noAutofit/>
            </a:bodyPr>
            <a:lstStyle/>
            <a:p>
              <a:pPr marL="457200" marR="0" lvl="0" indent="-457200" algn="ctr" rtl="0">
                <a:lnSpc>
                  <a:spcPct val="100000"/>
                </a:lnSpc>
                <a:spcBef>
                  <a:spcPts val="0"/>
                </a:spcBef>
                <a:spcAft>
                  <a:spcPts val="0"/>
                </a:spcAft>
                <a:buClr>
                  <a:schemeClr val="lt1"/>
                </a:buClr>
                <a:buSzPts val="2200"/>
                <a:buFont typeface="Book Antiqua"/>
                <a:buNone/>
              </a:pPr>
              <a:endParaRPr sz="2200" b="0" i="0" u="none" strike="noStrike" cap="none">
                <a:solidFill>
                  <a:schemeClr val="lt1"/>
                </a:solidFill>
                <a:latin typeface="Book Antiqua"/>
                <a:ea typeface="Book Antiqua"/>
                <a:cs typeface="Book Antiqua"/>
                <a:sym typeface="Book Antiqua"/>
              </a:endParaRPr>
            </a:p>
          </p:txBody>
        </p:sp>
        <p:sp>
          <p:nvSpPr>
            <p:cNvPr id="83" name="Google Shape;83;p13"/>
            <p:cNvSpPr/>
            <p:nvPr/>
          </p:nvSpPr>
          <p:spPr>
            <a:xfrm>
              <a:off x="6194630" y="2929145"/>
              <a:ext cx="2182018" cy="868323"/>
            </a:xfrm>
            <a:prstGeom prst="roundRect">
              <a:avLst>
                <a:gd name="adj" fmla="val 16667"/>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endParaRPr sz="600">
                <a:solidFill>
                  <a:srgbClr val="FFFFFF"/>
                </a:solidFill>
                <a:latin typeface="Poppins"/>
                <a:ea typeface="Poppins"/>
                <a:cs typeface="Poppins"/>
                <a:sym typeface="Poppins"/>
              </a:endParaRPr>
            </a:p>
            <a:p>
              <a:pPr marL="0" marR="0" lvl="0" indent="0" algn="r" rtl="0">
                <a:spcBef>
                  <a:spcPts val="0"/>
                </a:spcBef>
                <a:spcAft>
                  <a:spcPts val="0"/>
                </a:spcAft>
                <a:buNone/>
              </a:pPr>
              <a:r>
                <a:rPr lang="en-US" sz="2000" b="1">
                  <a:solidFill>
                    <a:srgbClr val="F2F2F2"/>
                  </a:solidFill>
                  <a:latin typeface="Poppins"/>
                  <a:ea typeface="Poppins"/>
                  <a:cs typeface="Poppins"/>
                  <a:sym typeface="Poppins"/>
                </a:rPr>
                <a:t>John Loucks</a:t>
              </a:r>
              <a:endParaRPr sz="2000" b="1">
                <a:solidFill>
                  <a:srgbClr val="F2F2F2"/>
                </a:solidFill>
                <a:latin typeface="Poppins"/>
                <a:ea typeface="Poppins"/>
                <a:cs typeface="Poppins"/>
                <a:sym typeface="Poppins"/>
              </a:endParaRPr>
            </a:p>
            <a:p>
              <a:pPr marL="0" marR="0" lvl="0" indent="0" algn="r" rtl="0">
                <a:spcBef>
                  <a:spcPts val="0"/>
                </a:spcBef>
                <a:spcAft>
                  <a:spcPts val="0"/>
                </a:spcAft>
                <a:buNone/>
              </a:pPr>
              <a:endParaRPr sz="400">
                <a:solidFill>
                  <a:srgbClr val="F2F2F2"/>
                </a:solidFill>
                <a:latin typeface="Poppins"/>
                <a:ea typeface="Poppins"/>
                <a:cs typeface="Poppins"/>
                <a:sym typeface="Poppins"/>
              </a:endParaRPr>
            </a:p>
            <a:p>
              <a:pPr marL="0" marR="0" lvl="0" indent="0" algn="r" rtl="0">
                <a:spcBef>
                  <a:spcPts val="0"/>
                </a:spcBef>
                <a:spcAft>
                  <a:spcPts val="0"/>
                </a:spcAft>
                <a:buNone/>
              </a:pPr>
              <a:r>
                <a:rPr lang="en-US" sz="1400" b="1">
                  <a:solidFill>
                    <a:srgbClr val="F2F2F2"/>
                  </a:solidFill>
                  <a:latin typeface="Poppins"/>
                  <a:ea typeface="Poppins"/>
                  <a:cs typeface="Poppins"/>
                  <a:sym typeface="Poppins"/>
                </a:rPr>
                <a:t>St. Edward’s Univ.</a:t>
              </a:r>
              <a:endParaRPr sz="1400" b="1">
                <a:solidFill>
                  <a:srgbClr val="F2F2F2"/>
                </a:solidFill>
                <a:latin typeface="Poppins"/>
                <a:ea typeface="Poppins"/>
                <a:cs typeface="Poppins"/>
                <a:sym typeface="Poppins"/>
              </a:endParaRPr>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2"/>
          <p:cNvSpPr/>
          <p:nvPr/>
        </p:nvSpPr>
        <p:spPr>
          <a:xfrm>
            <a:off x="495300" y="1638300"/>
            <a:ext cx="8248650" cy="3257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38" name="Google Shape;138;p22"/>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139" name="Google Shape;139;p22"/>
          <p:cNvSpPr txBox="1">
            <a:spLocks noGrp="1"/>
          </p:cNvSpPr>
          <p:nvPr>
            <p:ph type="body" idx="1"/>
          </p:nvPr>
        </p:nvSpPr>
        <p:spPr>
          <a:xfrm>
            <a:off x="687388" y="1104900"/>
            <a:ext cx="3259137" cy="4778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Project Network</a:t>
            </a:r>
            <a:endParaRPr/>
          </a:p>
        </p:txBody>
      </p:sp>
      <p:sp>
        <p:nvSpPr>
          <p:cNvPr id="140" name="Google Shape;140;p22"/>
          <p:cNvSpPr/>
          <p:nvPr/>
        </p:nvSpPr>
        <p:spPr>
          <a:xfrm>
            <a:off x="720725" y="3173413"/>
            <a:ext cx="898525" cy="642937"/>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FFFFFF"/>
              </a:solidFill>
              <a:latin typeface="Arial Narrow"/>
              <a:ea typeface="Arial Narrow"/>
              <a:cs typeface="Arial Narrow"/>
              <a:sym typeface="Arial Narrow"/>
            </a:endParaRPr>
          </a:p>
        </p:txBody>
      </p:sp>
      <p:sp>
        <p:nvSpPr>
          <p:cNvPr id="141" name="Google Shape;141;p22"/>
          <p:cNvSpPr/>
          <p:nvPr/>
        </p:nvSpPr>
        <p:spPr>
          <a:xfrm>
            <a:off x="889000" y="3335338"/>
            <a:ext cx="577850"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Start</a:t>
            </a:r>
            <a:endParaRPr/>
          </a:p>
        </p:txBody>
      </p:sp>
      <p:sp>
        <p:nvSpPr>
          <p:cNvPr id="142" name="Google Shape;142;p22"/>
          <p:cNvSpPr/>
          <p:nvPr/>
        </p:nvSpPr>
        <p:spPr>
          <a:xfrm>
            <a:off x="7596188" y="3244850"/>
            <a:ext cx="927100" cy="58420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43" name="Google Shape;143;p22"/>
          <p:cNvSpPr/>
          <p:nvPr/>
        </p:nvSpPr>
        <p:spPr>
          <a:xfrm>
            <a:off x="7689850" y="3354388"/>
            <a:ext cx="760413"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Finish</a:t>
            </a:r>
            <a:endParaRPr/>
          </a:p>
        </p:txBody>
      </p:sp>
      <p:grpSp>
        <p:nvGrpSpPr>
          <p:cNvPr id="144" name="Google Shape;144;p22"/>
          <p:cNvGrpSpPr/>
          <p:nvPr/>
        </p:nvGrpSpPr>
        <p:grpSpPr>
          <a:xfrm>
            <a:off x="4278313" y="4260850"/>
            <a:ext cx="1906587" cy="122238"/>
            <a:chOff x="2695" y="2600"/>
            <a:chExt cx="1201" cy="77"/>
          </a:xfrm>
        </p:grpSpPr>
        <p:cxnSp>
          <p:nvCxnSpPr>
            <p:cNvPr id="145" name="Google Shape;145;p22"/>
            <p:cNvCxnSpPr/>
            <p:nvPr/>
          </p:nvCxnSpPr>
          <p:spPr>
            <a:xfrm>
              <a:off x="2695" y="2639"/>
              <a:ext cx="1135"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46" name="Google Shape;146;p22"/>
            <p:cNvSpPr/>
            <p:nvPr/>
          </p:nvSpPr>
          <p:spPr>
            <a:xfrm>
              <a:off x="3770" y="2600"/>
              <a:ext cx="126" cy="77"/>
            </a:xfrm>
            <a:custGeom>
              <a:avLst/>
              <a:gdLst/>
              <a:ahLst/>
              <a:cxnLst/>
              <a:rect l="l" t="t" r="r" b="b"/>
              <a:pathLst>
                <a:path w="126" h="77" extrusionOk="0">
                  <a:moveTo>
                    <a:pt x="126" y="39"/>
                  </a:moveTo>
                  <a:lnTo>
                    <a:pt x="0" y="0"/>
                  </a:lnTo>
                  <a:lnTo>
                    <a:pt x="0" y="77"/>
                  </a:lnTo>
                  <a:lnTo>
                    <a:pt x="126"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47" name="Google Shape;147;p22"/>
          <p:cNvGrpSpPr/>
          <p:nvPr/>
        </p:nvGrpSpPr>
        <p:grpSpPr>
          <a:xfrm>
            <a:off x="4283075" y="2192338"/>
            <a:ext cx="496888" cy="122237"/>
            <a:chOff x="2695" y="1342"/>
            <a:chExt cx="313" cy="77"/>
          </a:xfrm>
        </p:grpSpPr>
        <p:cxnSp>
          <p:nvCxnSpPr>
            <p:cNvPr id="148" name="Google Shape;148;p22"/>
            <p:cNvCxnSpPr/>
            <p:nvPr/>
          </p:nvCxnSpPr>
          <p:spPr>
            <a:xfrm>
              <a:off x="2695" y="1381"/>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49" name="Google Shape;149;p22"/>
            <p:cNvSpPr/>
            <p:nvPr/>
          </p:nvSpPr>
          <p:spPr>
            <a:xfrm>
              <a:off x="2879" y="1342"/>
              <a:ext cx="129" cy="77"/>
            </a:xfrm>
            <a:custGeom>
              <a:avLst/>
              <a:gdLst/>
              <a:ahLst/>
              <a:cxnLst/>
              <a:rect l="l" t="t" r="r" b="b"/>
              <a:pathLst>
                <a:path w="129" h="77" extrusionOk="0">
                  <a:moveTo>
                    <a:pt x="129" y="39"/>
                  </a:moveTo>
                  <a:lnTo>
                    <a:pt x="0" y="0"/>
                  </a:lnTo>
                  <a:lnTo>
                    <a:pt x="0" y="77"/>
                  </a:lnTo>
                  <a:lnTo>
                    <a:pt x="129"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50" name="Google Shape;150;p22"/>
          <p:cNvGrpSpPr/>
          <p:nvPr/>
        </p:nvGrpSpPr>
        <p:grpSpPr>
          <a:xfrm>
            <a:off x="5667375" y="2824163"/>
            <a:ext cx="517525" cy="712787"/>
            <a:chOff x="3582" y="1695"/>
            <a:chExt cx="314" cy="473"/>
          </a:xfrm>
        </p:grpSpPr>
        <p:cxnSp>
          <p:nvCxnSpPr>
            <p:cNvPr id="151" name="Google Shape;151;p22"/>
            <p:cNvCxnSpPr/>
            <p:nvPr/>
          </p:nvCxnSpPr>
          <p:spPr>
            <a:xfrm rot="10800000" flipH="1">
              <a:off x="3582" y="1761"/>
              <a:ext cx="271" cy="40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rgbClr val="000000"/>
              </a:outerShdw>
            </a:effectLst>
          </p:spPr>
        </p:cxnSp>
        <p:sp>
          <p:nvSpPr>
            <p:cNvPr id="152" name="Google Shape;152;p22"/>
            <p:cNvSpPr/>
            <p:nvPr/>
          </p:nvSpPr>
          <p:spPr>
            <a:xfrm>
              <a:off x="3792" y="1695"/>
              <a:ext cx="104" cy="130"/>
            </a:xfrm>
            <a:custGeom>
              <a:avLst/>
              <a:gdLst/>
              <a:ahLst/>
              <a:cxnLst/>
              <a:rect l="l" t="t" r="r" b="b"/>
              <a:pathLst>
                <a:path w="104" h="130" extrusionOk="0">
                  <a:moveTo>
                    <a:pt x="104" y="0"/>
                  </a:moveTo>
                  <a:lnTo>
                    <a:pt x="0" y="88"/>
                  </a:lnTo>
                  <a:lnTo>
                    <a:pt x="63" y="130"/>
                  </a:lnTo>
                  <a:lnTo>
                    <a:pt x="104"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rgbClr val="000000"/>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53" name="Google Shape;153;p22"/>
          <p:cNvGrpSpPr/>
          <p:nvPr/>
        </p:nvGrpSpPr>
        <p:grpSpPr>
          <a:xfrm>
            <a:off x="5686425" y="2282825"/>
            <a:ext cx="498475" cy="252413"/>
            <a:chOff x="3582" y="1381"/>
            <a:chExt cx="314" cy="159"/>
          </a:xfrm>
        </p:grpSpPr>
        <p:cxnSp>
          <p:nvCxnSpPr>
            <p:cNvPr id="154" name="Google Shape;154;p22"/>
            <p:cNvCxnSpPr/>
            <p:nvPr/>
          </p:nvCxnSpPr>
          <p:spPr>
            <a:xfrm>
              <a:off x="3582" y="1381"/>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55" name="Google Shape;155;p22"/>
            <p:cNvSpPr/>
            <p:nvPr/>
          </p:nvSpPr>
          <p:spPr>
            <a:xfrm>
              <a:off x="3762" y="1447"/>
              <a:ext cx="134" cy="93"/>
            </a:xfrm>
            <a:custGeom>
              <a:avLst/>
              <a:gdLst/>
              <a:ahLst/>
              <a:cxnLst/>
              <a:rect l="l" t="t" r="r" b="b"/>
              <a:pathLst>
                <a:path w="134" h="93" extrusionOk="0">
                  <a:moveTo>
                    <a:pt x="134" y="93"/>
                  </a:moveTo>
                  <a:lnTo>
                    <a:pt x="35" y="0"/>
                  </a:lnTo>
                  <a:lnTo>
                    <a:pt x="0" y="67"/>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56" name="Google Shape;156;p22"/>
          <p:cNvGrpSpPr/>
          <p:nvPr/>
        </p:nvGrpSpPr>
        <p:grpSpPr>
          <a:xfrm>
            <a:off x="1625600" y="3429000"/>
            <a:ext cx="498475" cy="122238"/>
            <a:chOff x="1024" y="2076"/>
            <a:chExt cx="314" cy="77"/>
          </a:xfrm>
        </p:grpSpPr>
        <p:cxnSp>
          <p:nvCxnSpPr>
            <p:cNvPr id="157" name="Google Shape;157;p22"/>
            <p:cNvCxnSpPr/>
            <p:nvPr/>
          </p:nvCxnSpPr>
          <p:spPr>
            <a:xfrm>
              <a:off x="1024" y="2115"/>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58" name="Google Shape;158;p22"/>
            <p:cNvSpPr/>
            <p:nvPr/>
          </p:nvSpPr>
          <p:spPr>
            <a:xfrm>
              <a:off x="1208" y="2076"/>
              <a:ext cx="130" cy="77"/>
            </a:xfrm>
            <a:custGeom>
              <a:avLst/>
              <a:gdLst/>
              <a:ahLst/>
              <a:cxnLst/>
              <a:rect l="l" t="t" r="r" b="b"/>
              <a:pathLst>
                <a:path w="130" h="77" extrusionOk="0">
                  <a:moveTo>
                    <a:pt x="130" y="39"/>
                  </a:moveTo>
                  <a:lnTo>
                    <a:pt x="0" y="0"/>
                  </a:lnTo>
                  <a:lnTo>
                    <a:pt x="0" y="77"/>
                  </a:lnTo>
                  <a:lnTo>
                    <a:pt x="130"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59" name="Google Shape;159;p22"/>
          <p:cNvGrpSpPr/>
          <p:nvPr/>
        </p:nvGrpSpPr>
        <p:grpSpPr>
          <a:xfrm>
            <a:off x="5676900" y="3073400"/>
            <a:ext cx="1916113" cy="433388"/>
            <a:chOff x="3582" y="1852"/>
            <a:chExt cx="1201" cy="273"/>
          </a:xfrm>
        </p:grpSpPr>
        <p:cxnSp>
          <p:nvCxnSpPr>
            <p:cNvPr id="160" name="Google Shape;160;p22"/>
            <p:cNvCxnSpPr/>
            <p:nvPr/>
          </p:nvCxnSpPr>
          <p:spPr>
            <a:xfrm>
              <a:off x="3582" y="1852"/>
              <a:ext cx="1136" cy="24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61" name="Google Shape;161;p22"/>
            <p:cNvSpPr/>
            <p:nvPr/>
          </p:nvSpPr>
          <p:spPr>
            <a:xfrm>
              <a:off x="4649" y="2051"/>
              <a:ext cx="134" cy="74"/>
            </a:xfrm>
            <a:custGeom>
              <a:avLst/>
              <a:gdLst/>
              <a:ahLst/>
              <a:cxnLst/>
              <a:rect l="l" t="t" r="r" b="b"/>
              <a:pathLst>
                <a:path w="134" h="74" extrusionOk="0">
                  <a:moveTo>
                    <a:pt x="134" y="64"/>
                  </a:moveTo>
                  <a:lnTo>
                    <a:pt x="16" y="0"/>
                  </a:lnTo>
                  <a:lnTo>
                    <a:pt x="0" y="74"/>
                  </a:lnTo>
                  <a:lnTo>
                    <a:pt x="134" y="64"/>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62" name="Google Shape;162;p22"/>
          <p:cNvGrpSpPr/>
          <p:nvPr/>
        </p:nvGrpSpPr>
        <p:grpSpPr>
          <a:xfrm>
            <a:off x="7096125" y="2825750"/>
            <a:ext cx="496888" cy="417513"/>
            <a:chOff x="4470" y="1696"/>
            <a:chExt cx="313" cy="263"/>
          </a:xfrm>
        </p:grpSpPr>
        <p:cxnSp>
          <p:nvCxnSpPr>
            <p:cNvPr id="163" name="Google Shape;163;p22"/>
            <p:cNvCxnSpPr/>
            <p:nvPr/>
          </p:nvCxnSpPr>
          <p:spPr>
            <a:xfrm>
              <a:off x="4470" y="1696"/>
              <a:ext cx="248" cy="20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64" name="Google Shape;164;p22"/>
            <p:cNvSpPr/>
            <p:nvPr/>
          </p:nvSpPr>
          <p:spPr>
            <a:xfrm>
              <a:off x="4660" y="1846"/>
              <a:ext cx="123" cy="113"/>
            </a:xfrm>
            <a:custGeom>
              <a:avLst/>
              <a:gdLst/>
              <a:ahLst/>
              <a:cxnLst/>
              <a:rect l="l" t="t" r="r" b="b"/>
              <a:pathLst>
                <a:path w="123" h="113" extrusionOk="0">
                  <a:moveTo>
                    <a:pt x="123" y="113"/>
                  </a:moveTo>
                  <a:lnTo>
                    <a:pt x="48" y="0"/>
                  </a:lnTo>
                  <a:lnTo>
                    <a:pt x="0" y="59"/>
                  </a:lnTo>
                  <a:lnTo>
                    <a:pt x="123" y="11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65" name="Google Shape;165;p22"/>
          <p:cNvGrpSpPr/>
          <p:nvPr/>
        </p:nvGrpSpPr>
        <p:grpSpPr>
          <a:xfrm>
            <a:off x="3035300" y="2573338"/>
            <a:ext cx="331788" cy="590550"/>
            <a:chOff x="1912" y="1537"/>
            <a:chExt cx="209" cy="420"/>
          </a:xfrm>
        </p:grpSpPr>
        <p:cxnSp>
          <p:nvCxnSpPr>
            <p:cNvPr id="166" name="Google Shape;166;p22"/>
            <p:cNvCxnSpPr/>
            <p:nvPr/>
          </p:nvCxnSpPr>
          <p:spPr>
            <a:xfrm rot="10800000" flipH="1">
              <a:off x="1912" y="1604"/>
              <a:ext cx="176" cy="35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67" name="Google Shape;167;p22"/>
            <p:cNvSpPr/>
            <p:nvPr/>
          </p:nvSpPr>
          <p:spPr>
            <a:xfrm>
              <a:off x="2029" y="1537"/>
              <a:ext cx="92" cy="135"/>
            </a:xfrm>
            <a:custGeom>
              <a:avLst/>
              <a:gdLst/>
              <a:ahLst/>
              <a:cxnLst/>
              <a:rect l="l" t="t" r="r" b="b"/>
              <a:pathLst>
                <a:path w="92" h="135" extrusionOk="0">
                  <a:moveTo>
                    <a:pt x="92" y="0"/>
                  </a:moveTo>
                  <a:lnTo>
                    <a:pt x="0" y="100"/>
                  </a:lnTo>
                  <a:lnTo>
                    <a:pt x="68" y="135"/>
                  </a:lnTo>
                  <a:lnTo>
                    <a:pt x="92"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68" name="Google Shape;168;p22"/>
          <p:cNvGrpSpPr/>
          <p:nvPr/>
        </p:nvGrpSpPr>
        <p:grpSpPr>
          <a:xfrm>
            <a:off x="4278313" y="2574925"/>
            <a:ext cx="496887" cy="252413"/>
            <a:chOff x="2695" y="1538"/>
            <a:chExt cx="313" cy="159"/>
          </a:xfrm>
        </p:grpSpPr>
        <p:cxnSp>
          <p:nvCxnSpPr>
            <p:cNvPr id="169" name="Google Shape;169;p22"/>
            <p:cNvCxnSpPr/>
            <p:nvPr/>
          </p:nvCxnSpPr>
          <p:spPr>
            <a:xfrm>
              <a:off x="2695" y="1538"/>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70" name="Google Shape;170;p22"/>
            <p:cNvSpPr/>
            <p:nvPr/>
          </p:nvSpPr>
          <p:spPr>
            <a:xfrm>
              <a:off x="2874" y="1604"/>
              <a:ext cx="134" cy="93"/>
            </a:xfrm>
            <a:custGeom>
              <a:avLst/>
              <a:gdLst/>
              <a:ahLst/>
              <a:cxnLst/>
              <a:rect l="l" t="t" r="r" b="b"/>
              <a:pathLst>
                <a:path w="134" h="93" extrusionOk="0">
                  <a:moveTo>
                    <a:pt x="134" y="93"/>
                  </a:moveTo>
                  <a:lnTo>
                    <a:pt x="35" y="0"/>
                  </a:lnTo>
                  <a:lnTo>
                    <a:pt x="0" y="68"/>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71" name="Google Shape;171;p22"/>
          <p:cNvGrpSpPr/>
          <p:nvPr/>
        </p:nvGrpSpPr>
        <p:grpSpPr>
          <a:xfrm>
            <a:off x="3025775" y="3813175"/>
            <a:ext cx="341313" cy="466725"/>
            <a:chOff x="1912" y="2273"/>
            <a:chExt cx="209" cy="210"/>
          </a:xfrm>
        </p:grpSpPr>
        <p:cxnSp>
          <p:nvCxnSpPr>
            <p:cNvPr id="172" name="Google Shape;172;p22"/>
            <p:cNvCxnSpPr/>
            <p:nvPr/>
          </p:nvCxnSpPr>
          <p:spPr>
            <a:xfrm>
              <a:off x="1912" y="2273"/>
              <a:ext cx="143" cy="14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73" name="Google Shape;173;p22"/>
            <p:cNvSpPr/>
            <p:nvPr/>
          </p:nvSpPr>
          <p:spPr>
            <a:xfrm>
              <a:off x="2002" y="2364"/>
              <a:ext cx="119" cy="119"/>
            </a:xfrm>
            <a:custGeom>
              <a:avLst/>
              <a:gdLst/>
              <a:ahLst/>
              <a:cxnLst/>
              <a:rect l="l" t="t" r="r" b="b"/>
              <a:pathLst>
                <a:path w="119" h="119" extrusionOk="0">
                  <a:moveTo>
                    <a:pt x="119" y="119"/>
                  </a:moveTo>
                  <a:lnTo>
                    <a:pt x="54" y="0"/>
                  </a:lnTo>
                  <a:lnTo>
                    <a:pt x="0" y="55"/>
                  </a:lnTo>
                  <a:lnTo>
                    <a:pt x="119" y="11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74" name="Google Shape;174;p22"/>
          <p:cNvGrpSpPr/>
          <p:nvPr/>
        </p:nvGrpSpPr>
        <p:grpSpPr>
          <a:xfrm>
            <a:off x="7096125" y="3738563"/>
            <a:ext cx="496888" cy="336550"/>
            <a:chOff x="4470" y="2271"/>
            <a:chExt cx="313" cy="212"/>
          </a:xfrm>
        </p:grpSpPr>
        <p:cxnSp>
          <p:nvCxnSpPr>
            <p:cNvPr id="175" name="Google Shape;175;p22"/>
            <p:cNvCxnSpPr/>
            <p:nvPr/>
          </p:nvCxnSpPr>
          <p:spPr>
            <a:xfrm rot="10800000" flipH="1">
              <a:off x="4470" y="2317"/>
              <a:ext cx="248" cy="16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76" name="Google Shape;176;p22"/>
            <p:cNvSpPr/>
            <p:nvPr/>
          </p:nvSpPr>
          <p:spPr>
            <a:xfrm>
              <a:off x="4655" y="2271"/>
              <a:ext cx="128" cy="104"/>
            </a:xfrm>
            <a:custGeom>
              <a:avLst/>
              <a:gdLst/>
              <a:ahLst/>
              <a:cxnLst/>
              <a:rect l="l" t="t" r="r" b="b"/>
              <a:pathLst>
                <a:path w="128" h="104" extrusionOk="0">
                  <a:moveTo>
                    <a:pt x="128" y="0"/>
                  </a:moveTo>
                  <a:lnTo>
                    <a:pt x="0" y="41"/>
                  </a:lnTo>
                  <a:lnTo>
                    <a:pt x="41" y="104"/>
                  </a:lnTo>
                  <a:lnTo>
                    <a:pt x="128"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77" name="Google Shape;177;p22"/>
          <p:cNvGrpSpPr/>
          <p:nvPr/>
        </p:nvGrpSpPr>
        <p:grpSpPr>
          <a:xfrm>
            <a:off x="4273550" y="3322638"/>
            <a:ext cx="501650" cy="655637"/>
            <a:chOff x="2695" y="2009"/>
            <a:chExt cx="313" cy="473"/>
          </a:xfrm>
        </p:grpSpPr>
        <p:cxnSp>
          <p:nvCxnSpPr>
            <p:cNvPr id="178" name="Google Shape;178;p22"/>
            <p:cNvCxnSpPr/>
            <p:nvPr/>
          </p:nvCxnSpPr>
          <p:spPr>
            <a:xfrm rot="10800000" flipH="1">
              <a:off x="2695" y="2076"/>
              <a:ext cx="269" cy="40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79" name="Google Shape;179;p22"/>
            <p:cNvSpPr/>
            <p:nvPr/>
          </p:nvSpPr>
          <p:spPr>
            <a:xfrm>
              <a:off x="2905" y="2009"/>
              <a:ext cx="103" cy="130"/>
            </a:xfrm>
            <a:custGeom>
              <a:avLst/>
              <a:gdLst/>
              <a:ahLst/>
              <a:cxnLst/>
              <a:rect l="l" t="t" r="r" b="b"/>
              <a:pathLst>
                <a:path w="103" h="130" extrusionOk="0">
                  <a:moveTo>
                    <a:pt x="103" y="0"/>
                  </a:moveTo>
                  <a:lnTo>
                    <a:pt x="0" y="89"/>
                  </a:lnTo>
                  <a:lnTo>
                    <a:pt x="63" y="130"/>
                  </a:lnTo>
                  <a:lnTo>
                    <a:pt x="103"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180" name="Google Shape;180;p22"/>
          <p:cNvGrpSpPr/>
          <p:nvPr/>
        </p:nvGrpSpPr>
        <p:grpSpPr>
          <a:xfrm>
            <a:off x="4278313" y="3862388"/>
            <a:ext cx="501650" cy="322262"/>
            <a:chOff x="2695" y="2481"/>
            <a:chExt cx="313" cy="158"/>
          </a:xfrm>
        </p:grpSpPr>
        <p:cxnSp>
          <p:nvCxnSpPr>
            <p:cNvPr id="181" name="Google Shape;181;p22"/>
            <p:cNvCxnSpPr/>
            <p:nvPr/>
          </p:nvCxnSpPr>
          <p:spPr>
            <a:xfrm rot="10800000" flipH="1">
              <a:off x="2695" y="2515"/>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182" name="Google Shape;182;p22"/>
            <p:cNvSpPr/>
            <p:nvPr/>
          </p:nvSpPr>
          <p:spPr>
            <a:xfrm>
              <a:off x="2874" y="2481"/>
              <a:ext cx="134" cy="93"/>
            </a:xfrm>
            <a:custGeom>
              <a:avLst/>
              <a:gdLst/>
              <a:ahLst/>
              <a:cxnLst/>
              <a:rect l="l" t="t" r="r" b="b"/>
              <a:pathLst>
                <a:path w="134" h="93" extrusionOk="0">
                  <a:moveTo>
                    <a:pt x="134" y="0"/>
                  </a:moveTo>
                  <a:lnTo>
                    <a:pt x="0" y="25"/>
                  </a:lnTo>
                  <a:lnTo>
                    <a:pt x="35" y="93"/>
                  </a:lnTo>
                  <a:lnTo>
                    <a:pt x="134"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sp>
        <p:nvSpPr>
          <p:cNvPr id="183" name="Google Shape;183;p22"/>
          <p:cNvSpPr/>
          <p:nvPr/>
        </p:nvSpPr>
        <p:spPr>
          <a:xfrm>
            <a:off x="3697288" y="191928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84" name="Google Shape;184;p22"/>
          <p:cNvSpPr/>
          <p:nvPr/>
        </p:nvSpPr>
        <p:spPr>
          <a:xfrm>
            <a:off x="3959225" y="204152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185" name="Google Shape;185;p22"/>
          <p:cNvSpPr/>
          <p:nvPr/>
        </p:nvSpPr>
        <p:spPr>
          <a:xfrm>
            <a:off x="3697288" y="225425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86" name="Google Shape;186;p22"/>
          <p:cNvSpPr/>
          <p:nvPr/>
        </p:nvSpPr>
        <p:spPr>
          <a:xfrm>
            <a:off x="3387725" y="191928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87" name="Google Shape;187;p22"/>
          <p:cNvSpPr/>
          <p:nvPr/>
        </p:nvSpPr>
        <p:spPr>
          <a:xfrm>
            <a:off x="3486150" y="1955800"/>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B</a:t>
            </a:r>
            <a:endParaRPr/>
          </a:p>
        </p:txBody>
      </p:sp>
      <p:sp>
        <p:nvSpPr>
          <p:cNvPr id="188" name="Google Shape;188;p22"/>
          <p:cNvSpPr/>
          <p:nvPr/>
        </p:nvSpPr>
        <p:spPr>
          <a:xfrm>
            <a:off x="3387725" y="225425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89" name="Google Shape;189;p22"/>
          <p:cNvSpPr/>
          <p:nvPr/>
        </p:nvSpPr>
        <p:spPr>
          <a:xfrm>
            <a:off x="3495675" y="229235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190" name="Google Shape;190;p22"/>
          <p:cNvSpPr/>
          <p:nvPr/>
        </p:nvSpPr>
        <p:spPr>
          <a:xfrm>
            <a:off x="5092700" y="191452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91" name="Google Shape;191;p22"/>
          <p:cNvSpPr/>
          <p:nvPr/>
        </p:nvSpPr>
        <p:spPr>
          <a:xfrm>
            <a:off x="5354638" y="203676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192" name="Google Shape;192;p22"/>
          <p:cNvSpPr/>
          <p:nvPr/>
        </p:nvSpPr>
        <p:spPr>
          <a:xfrm>
            <a:off x="5092700" y="224948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93" name="Google Shape;193;p22"/>
          <p:cNvSpPr/>
          <p:nvPr/>
        </p:nvSpPr>
        <p:spPr>
          <a:xfrm>
            <a:off x="4783138" y="191452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94" name="Google Shape;194;p22"/>
          <p:cNvSpPr/>
          <p:nvPr/>
        </p:nvSpPr>
        <p:spPr>
          <a:xfrm>
            <a:off x="4852988" y="1965325"/>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D</a:t>
            </a:r>
            <a:endParaRPr/>
          </a:p>
        </p:txBody>
      </p:sp>
      <p:sp>
        <p:nvSpPr>
          <p:cNvPr id="195" name="Google Shape;195;p22"/>
          <p:cNvSpPr/>
          <p:nvPr/>
        </p:nvSpPr>
        <p:spPr>
          <a:xfrm>
            <a:off x="4783138" y="224948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96" name="Google Shape;196;p22"/>
          <p:cNvSpPr/>
          <p:nvPr/>
        </p:nvSpPr>
        <p:spPr>
          <a:xfrm>
            <a:off x="4876800" y="22875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197" name="Google Shape;197;p22"/>
          <p:cNvSpPr/>
          <p:nvPr/>
        </p:nvSpPr>
        <p:spPr>
          <a:xfrm>
            <a:off x="2449513" y="315753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98" name="Google Shape;198;p22"/>
          <p:cNvSpPr/>
          <p:nvPr/>
        </p:nvSpPr>
        <p:spPr>
          <a:xfrm>
            <a:off x="2711450" y="327977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199" name="Google Shape;199;p22"/>
          <p:cNvSpPr/>
          <p:nvPr/>
        </p:nvSpPr>
        <p:spPr>
          <a:xfrm>
            <a:off x="2449513" y="349250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0" name="Google Shape;200;p22"/>
          <p:cNvSpPr/>
          <p:nvPr/>
        </p:nvSpPr>
        <p:spPr>
          <a:xfrm>
            <a:off x="2139950" y="315753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1" name="Google Shape;201;p22"/>
          <p:cNvSpPr/>
          <p:nvPr/>
        </p:nvSpPr>
        <p:spPr>
          <a:xfrm>
            <a:off x="2209800" y="3194050"/>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A</a:t>
            </a:r>
            <a:endParaRPr/>
          </a:p>
        </p:txBody>
      </p:sp>
      <p:sp>
        <p:nvSpPr>
          <p:cNvPr id="202" name="Google Shape;202;p22"/>
          <p:cNvSpPr/>
          <p:nvPr/>
        </p:nvSpPr>
        <p:spPr>
          <a:xfrm>
            <a:off x="2139950" y="349250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3" name="Google Shape;203;p22"/>
          <p:cNvSpPr/>
          <p:nvPr/>
        </p:nvSpPr>
        <p:spPr>
          <a:xfrm>
            <a:off x="2247900" y="353060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204" name="Google Shape;204;p22"/>
          <p:cNvSpPr/>
          <p:nvPr/>
        </p:nvSpPr>
        <p:spPr>
          <a:xfrm>
            <a:off x="3692525" y="397192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5" name="Google Shape;205;p22"/>
          <p:cNvSpPr/>
          <p:nvPr/>
        </p:nvSpPr>
        <p:spPr>
          <a:xfrm>
            <a:off x="3954463" y="409416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206" name="Google Shape;206;p22"/>
          <p:cNvSpPr/>
          <p:nvPr/>
        </p:nvSpPr>
        <p:spPr>
          <a:xfrm>
            <a:off x="3692525" y="430688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7" name="Google Shape;207;p22"/>
          <p:cNvSpPr/>
          <p:nvPr/>
        </p:nvSpPr>
        <p:spPr>
          <a:xfrm>
            <a:off x="3382963" y="397192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08" name="Google Shape;208;p22"/>
          <p:cNvSpPr/>
          <p:nvPr/>
        </p:nvSpPr>
        <p:spPr>
          <a:xfrm>
            <a:off x="3467100" y="4008438"/>
            <a:ext cx="179388"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C</a:t>
            </a:r>
            <a:endParaRPr/>
          </a:p>
        </p:txBody>
      </p:sp>
      <p:sp>
        <p:nvSpPr>
          <p:cNvPr id="209" name="Google Shape;209;p22"/>
          <p:cNvSpPr/>
          <p:nvPr/>
        </p:nvSpPr>
        <p:spPr>
          <a:xfrm>
            <a:off x="3382963" y="430688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10" name="Google Shape;210;p22"/>
          <p:cNvSpPr/>
          <p:nvPr/>
        </p:nvSpPr>
        <p:spPr>
          <a:xfrm>
            <a:off x="3476625" y="43449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211" name="Google Shape;211;p22"/>
          <p:cNvSpPr/>
          <p:nvPr/>
        </p:nvSpPr>
        <p:spPr>
          <a:xfrm>
            <a:off x="6507163" y="231457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12" name="Google Shape;212;p22"/>
          <p:cNvSpPr/>
          <p:nvPr/>
        </p:nvSpPr>
        <p:spPr>
          <a:xfrm>
            <a:off x="6769100" y="243681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213" name="Google Shape;213;p22"/>
          <p:cNvSpPr/>
          <p:nvPr/>
        </p:nvSpPr>
        <p:spPr>
          <a:xfrm>
            <a:off x="6507163" y="264953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14" name="Google Shape;214;p22"/>
          <p:cNvSpPr/>
          <p:nvPr/>
        </p:nvSpPr>
        <p:spPr>
          <a:xfrm>
            <a:off x="6197600" y="231457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15" name="Google Shape;215;p22"/>
          <p:cNvSpPr/>
          <p:nvPr/>
        </p:nvSpPr>
        <p:spPr>
          <a:xfrm>
            <a:off x="6267450" y="2351088"/>
            <a:ext cx="1936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G</a:t>
            </a:r>
            <a:endParaRPr/>
          </a:p>
        </p:txBody>
      </p:sp>
      <p:sp>
        <p:nvSpPr>
          <p:cNvPr id="216" name="Google Shape;216;p22"/>
          <p:cNvSpPr/>
          <p:nvPr/>
        </p:nvSpPr>
        <p:spPr>
          <a:xfrm>
            <a:off x="6197600" y="264953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17" name="Google Shape;217;p22"/>
          <p:cNvSpPr/>
          <p:nvPr/>
        </p:nvSpPr>
        <p:spPr>
          <a:xfrm>
            <a:off x="6291263" y="26876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6</a:t>
            </a:r>
            <a:endParaRPr/>
          </a:p>
        </p:txBody>
      </p:sp>
      <p:sp>
        <p:nvSpPr>
          <p:cNvPr id="218" name="Google Shape;218;p22"/>
          <p:cNvSpPr/>
          <p:nvPr/>
        </p:nvSpPr>
        <p:spPr>
          <a:xfrm>
            <a:off x="5092700" y="272891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19" name="Google Shape;219;p22"/>
          <p:cNvSpPr/>
          <p:nvPr/>
        </p:nvSpPr>
        <p:spPr>
          <a:xfrm>
            <a:off x="5354638" y="285115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220" name="Google Shape;220;p22"/>
          <p:cNvSpPr/>
          <p:nvPr/>
        </p:nvSpPr>
        <p:spPr>
          <a:xfrm>
            <a:off x="5092700" y="306387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21" name="Google Shape;221;p22"/>
          <p:cNvSpPr/>
          <p:nvPr/>
        </p:nvSpPr>
        <p:spPr>
          <a:xfrm>
            <a:off x="4783138" y="272891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22" name="Google Shape;222;p22"/>
          <p:cNvSpPr/>
          <p:nvPr/>
        </p:nvSpPr>
        <p:spPr>
          <a:xfrm>
            <a:off x="4881563" y="2779713"/>
            <a:ext cx="14128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F</a:t>
            </a:r>
            <a:endParaRPr/>
          </a:p>
        </p:txBody>
      </p:sp>
      <p:sp>
        <p:nvSpPr>
          <p:cNvPr id="223" name="Google Shape;223;p22"/>
          <p:cNvSpPr/>
          <p:nvPr/>
        </p:nvSpPr>
        <p:spPr>
          <a:xfrm>
            <a:off x="4783138" y="306387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24" name="Google Shape;224;p22"/>
          <p:cNvSpPr/>
          <p:nvPr/>
        </p:nvSpPr>
        <p:spPr>
          <a:xfrm>
            <a:off x="4876800" y="310197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225" name="Google Shape;225;p22"/>
          <p:cNvSpPr/>
          <p:nvPr/>
        </p:nvSpPr>
        <p:spPr>
          <a:xfrm>
            <a:off x="6507163" y="398621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26" name="Google Shape;226;p22"/>
          <p:cNvSpPr/>
          <p:nvPr/>
        </p:nvSpPr>
        <p:spPr>
          <a:xfrm>
            <a:off x="6769100" y="410845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227" name="Google Shape;227;p22"/>
          <p:cNvSpPr/>
          <p:nvPr/>
        </p:nvSpPr>
        <p:spPr>
          <a:xfrm>
            <a:off x="6507163" y="432117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28" name="Google Shape;228;p22"/>
          <p:cNvSpPr/>
          <p:nvPr/>
        </p:nvSpPr>
        <p:spPr>
          <a:xfrm>
            <a:off x="6197600" y="398621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29" name="Google Shape;229;p22"/>
          <p:cNvSpPr/>
          <p:nvPr/>
        </p:nvSpPr>
        <p:spPr>
          <a:xfrm>
            <a:off x="6253163" y="4008438"/>
            <a:ext cx="21113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H</a:t>
            </a:r>
            <a:endParaRPr/>
          </a:p>
        </p:txBody>
      </p:sp>
      <p:sp>
        <p:nvSpPr>
          <p:cNvPr id="230" name="Google Shape;230;p22"/>
          <p:cNvSpPr/>
          <p:nvPr/>
        </p:nvSpPr>
        <p:spPr>
          <a:xfrm>
            <a:off x="6197600" y="4322763"/>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1" name="Google Shape;231;p22"/>
          <p:cNvSpPr/>
          <p:nvPr/>
        </p:nvSpPr>
        <p:spPr>
          <a:xfrm>
            <a:off x="6305550" y="435927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232" name="Google Shape;232;p22"/>
          <p:cNvSpPr/>
          <p:nvPr/>
        </p:nvSpPr>
        <p:spPr>
          <a:xfrm>
            <a:off x="5092700" y="352901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3" name="Google Shape;233;p22"/>
          <p:cNvSpPr/>
          <p:nvPr/>
        </p:nvSpPr>
        <p:spPr>
          <a:xfrm>
            <a:off x="5354638" y="365125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234" name="Google Shape;234;p22"/>
          <p:cNvSpPr/>
          <p:nvPr/>
        </p:nvSpPr>
        <p:spPr>
          <a:xfrm>
            <a:off x="5092700" y="386397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5" name="Google Shape;235;p22"/>
          <p:cNvSpPr/>
          <p:nvPr/>
        </p:nvSpPr>
        <p:spPr>
          <a:xfrm>
            <a:off x="4783138" y="352901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6" name="Google Shape;236;p22"/>
          <p:cNvSpPr/>
          <p:nvPr/>
        </p:nvSpPr>
        <p:spPr>
          <a:xfrm>
            <a:off x="4867275" y="3565525"/>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E</a:t>
            </a:r>
            <a:endParaRPr/>
          </a:p>
        </p:txBody>
      </p:sp>
      <p:sp>
        <p:nvSpPr>
          <p:cNvPr id="237" name="Google Shape;237;p22"/>
          <p:cNvSpPr/>
          <p:nvPr/>
        </p:nvSpPr>
        <p:spPr>
          <a:xfrm>
            <a:off x="4783138" y="386397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38" name="Google Shape;238;p22"/>
          <p:cNvSpPr/>
          <p:nvPr/>
        </p:nvSpPr>
        <p:spPr>
          <a:xfrm>
            <a:off x="4876800" y="38877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7</a:t>
            </a:r>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3"/>
          <p:cNvSpPr txBox="1">
            <a:spLocks noGrp="1"/>
          </p:cNvSpPr>
          <p:nvPr>
            <p:ph type="title"/>
          </p:nvPr>
        </p:nvSpPr>
        <p:spPr>
          <a:xfrm>
            <a:off x="836613" y="242888"/>
            <a:ext cx="7475537" cy="433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Earliest Start and Finish Times</a:t>
            </a:r>
            <a:endParaRPr/>
          </a:p>
        </p:txBody>
      </p:sp>
      <p:sp>
        <p:nvSpPr>
          <p:cNvPr id="244" name="Google Shape;244;p23"/>
          <p:cNvSpPr txBox="1">
            <a:spLocks noGrp="1"/>
          </p:cNvSpPr>
          <p:nvPr>
            <p:ph type="body" idx="1"/>
          </p:nvPr>
        </p:nvSpPr>
        <p:spPr>
          <a:xfrm>
            <a:off x="687388" y="1106488"/>
            <a:ext cx="7705725" cy="4406900"/>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Step 1:</a:t>
            </a:r>
            <a:r>
              <a:rPr lang="en-US">
                <a:solidFill>
                  <a:schemeClr val="lt2"/>
                </a:solidFill>
              </a:rPr>
              <a:t>  </a:t>
            </a:r>
            <a:r>
              <a:rPr lang="en-US"/>
              <a:t>Make a forward pass through the network as follows:  For each activity </a:t>
            </a:r>
            <a:r>
              <a:rPr lang="en-US" i="1"/>
              <a:t>i  </a:t>
            </a:r>
            <a:r>
              <a:rPr lang="en-US"/>
              <a:t>beginning at the Start  node</a:t>
            </a:r>
            <a:r>
              <a:rPr lang="en-US" i="1"/>
              <a:t>, </a:t>
            </a:r>
            <a:r>
              <a:rPr lang="en-US"/>
              <a:t>compute:</a:t>
            </a:r>
            <a:endParaRPr/>
          </a:p>
          <a:p>
            <a:pPr marL="742950" lvl="1" indent="-285750" algn="l" rtl="0">
              <a:spcBef>
                <a:spcPts val="480"/>
              </a:spcBef>
              <a:spcAft>
                <a:spcPts val="0"/>
              </a:spcAft>
              <a:buSzPts val="3000"/>
              <a:buFont typeface="Book Antiqua"/>
              <a:buChar char="•"/>
            </a:pPr>
            <a:r>
              <a:rPr lang="en-US" u="sng"/>
              <a:t>Earliest Start Time</a:t>
            </a:r>
            <a:r>
              <a:rPr lang="en-US"/>
              <a:t> = the maximum of the earliest finish times of all activities immediately preceding activity </a:t>
            </a:r>
            <a:r>
              <a:rPr lang="en-US" i="1"/>
              <a:t>i</a:t>
            </a:r>
            <a:r>
              <a:rPr lang="en-US"/>
              <a:t>. (This is 0 for an activity with no predecessors.)</a:t>
            </a:r>
            <a:endParaRPr/>
          </a:p>
          <a:p>
            <a:pPr marL="742950" lvl="1" indent="-285750" algn="l" rtl="0">
              <a:spcBef>
                <a:spcPts val="480"/>
              </a:spcBef>
              <a:spcAft>
                <a:spcPts val="0"/>
              </a:spcAft>
              <a:buSzPts val="3000"/>
              <a:buFont typeface="Book Antiqua"/>
              <a:buChar char="•"/>
            </a:pPr>
            <a:r>
              <a:rPr lang="en-US" u="sng"/>
              <a:t>Earliest Finish Time</a:t>
            </a:r>
            <a:r>
              <a:rPr lang="en-US"/>
              <a:t> = (Earliest Start Time) + (Time to complete activity </a:t>
            </a:r>
            <a:r>
              <a:rPr lang="en-US" i="1"/>
              <a:t>i </a:t>
            </a:r>
            <a:r>
              <a:rPr lang="en-US"/>
              <a:t>).</a:t>
            </a:r>
            <a:endParaRPr/>
          </a:p>
          <a:p>
            <a:pPr marL="342900" lvl="0" indent="-342900" algn="l" rtl="0">
              <a:spcBef>
                <a:spcPts val="480"/>
              </a:spcBef>
              <a:spcAft>
                <a:spcPts val="0"/>
              </a:spcAft>
              <a:buSzPts val="1800"/>
              <a:buFont typeface="Arial"/>
              <a:buNone/>
            </a:pPr>
            <a:r>
              <a:rPr lang="en-US"/>
              <a:t>	The project completion time is the maximum of the Earliest Finish Times at the Finish node.</a:t>
            </a:r>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4"/>
          <p:cNvSpPr/>
          <p:nvPr/>
        </p:nvSpPr>
        <p:spPr>
          <a:xfrm>
            <a:off x="495299" y="1676400"/>
            <a:ext cx="8510155" cy="3257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50" name="Google Shape;250;p24"/>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251" name="Google Shape;251;p24"/>
          <p:cNvSpPr txBox="1">
            <a:spLocks noGrp="1"/>
          </p:cNvSpPr>
          <p:nvPr>
            <p:ph type="body" idx="1"/>
          </p:nvPr>
        </p:nvSpPr>
        <p:spPr>
          <a:xfrm>
            <a:off x="687388" y="1104900"/>
            <a:ext cx="4835525" cy="5032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Earliest Start and Finish Times</a:t>
            </a:r>
            <a:endParaRPr/>
          </a:p>
        </p:txBody>
      </p:sp>
      <p:sp>
        <p:nvSpPr>
          <p:cNvPr id="252" name="Google Shape;252;p24"/>
          <p:cNvSpPr/>
          <p:nvPr/>
        </p:nvSpPr>
        <p:spPr>
          <a:xfrm>
            <a:off x="720725" y="3230563"/>
            <a:ext cx="898525" cy="642937"/>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FFFFFF"/>
              </a:solidFill>
              <a:latin typeface="Arial Narrow"/>
              <a:ea typeface="Arial Narrow"/>
              <a:cs typeface="Arial Narrow"/>
              <a:sym typeface="Arial Narrow"/>
            </a:endParaRPr>
          </a:p>
        </p:txBody>
      </p:sp>
      <p:sp>
        <p:nvSpPr>
          <p:cNvPr id="253" name="Google Shape;253;p24"/>
          <p:cNvSpPr/>
          <p:nvPr/>
        </p:nvSpPr>
        <p:spPr>
          <a:xfrm>
            <a:off x="889000" y="3392488"/>
            <a:ext cx="577850"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Start</a:t>
            </a:r>
            <a:endParaRPr/>
          </a:p>
        </p:txBody>
      </p:sp>
      <p:grpSp>
        <p:nvGrpSpPr>
          <p:cNvPr id="256" name="Google Shape;256;p24"/>
          <p:cNvGrpSpPr/>
          <p:nvPr/>
        </p:nvGrpSpPr>
        <p:grpSpPr>
          <a:xfrm>
            <a:off x="4278313" y="4318000"/>
            <a:ext cx="1906587" cy="122238"/>
            <a:chOff x="2695" y="2600"/>
            <a:chExt cx="1201" cy="77"/>
          </a:xfrm>
        </p:grpSpPr>
        <p:cxnSp>
          <p:nvCxnSpPr>
            <p:cNvPr id="257" name="Google Shape;257;p24"/>
            <p:cNvCxnSpPr/>
            <p:nvPr/>
          </p:nvCxnSpPr>
          <p:spPr>
            <a:xfrm>
              <a:off x="2695" y="2639"/>
              <a:ext cx="1135"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58" name="Google Shape;258;p24"/>
            <p:cNvSpPr/>
            <p:nvPr/>
          </p:nvSpPr>
          <p:spPr>
            <a:xfrm>
              <a:off x="3770" y="2600"/>
              <a:ext cx="126" cy="77"/>
            </a:xfrm>
            <a:custGeom>
              <a:avLst/>
              <a:gdLst/>
              <a:ahLst/>
              <a:cxnLst/>
              <a:rect l="l" t="t" r="r" b="b"/>
              <a:pathLst>
                <a:path w="126" h="77" extrusionOk="0">
                  <a:moveTo>
                    <a:pt x="126" y="39"/>
                  </a:moveTo>
                  <a:lnTo>
                    <a:pt x="0" y="0"/>
                  </a:lnTo>
                  <a:lnTo>
                    <a:pt x="0" y="77"/>
                  </a:lnTo>
                  <a:lnTo>
                    <a:pt x="126"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59" name="Google Shape;259;p24"/>
          <p:cNvGrpSpPr/>
          <p:nvPr/>
        </p:nvGrpSpPr>
        <p:grpSpPr>
          <a:xfrm>
            <a:off x="4278313" y="2249488"/>
            <a:ext cx="496887" cy="122237"/>
            <a:chOff x="2695" y="1342"/>
            <a:chExt cx="313" cy="77"/>
          </a:xfrm>
        </p:grpSpPr>
        <p:cxnSp>
          <p:nvCxnSpPr>
            <p:cNvPr id="260" name="Google Shape;260;p24"/>
            <p:cNvCxnSpPr/>
            <p:nvPr/>
          </p:nvCxnSpPr>
          <p:spPr>
            <a:xfrm>
              <a:off x="2695" y="1381"/>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61" name="Google Shape;261;p24"/>
            <p:cNvSpPr/>
            <p:nvPr/>
          </p:nvSpPr>
          <p:spPr>
            <a:xfrm>
              <a:off x="2879" y="1342"/>
              <a:ext cx="129" cy="77"/>
            </a:xfrm>
            <a:custGeom>
              <a:avLst/>
              <a:gdLst/>
              <a:ahLst/>
              <a:cxnLst/>
              <a:rect l="l" t="t" r="r" b="b"/>
              <a:pathLst>
                <a:path w="129" h="77" extrusionOk="0">
                  <a:moveTo>
                    <a:pt x="129" y="39"/>
                  </a:moveTo>
                  <a:lnTo>
                    <a:pt x="0" y="0"/>
                  </a:lnTo>
                  <a:lnTo>
                    <a:pt x="0" y="77"/>
                  </a:lnTo>
                  <a:lnTo>
                    <a:pt x="129"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62" name="Google Shape;262;p24"/>
          <p:cNvGrpSpPr/>
          <p:nvPr/>
        </p:nvGrpSpPr>
        <p:grpSpPr>
          <a:xfrm>
            <a:off x="5686425" y="2881313"/>
            <a:ext cx="498475" cy="750887"/>
            <a:chOff x="3582" y="1695"/>
            <a:chExt cx="314" cy="473"/>
          </a:xfrm>
        </p:grpSpPr>
        <p:cxnSp>
          <p:nvCxnSpPr>
            <p:cNvPr id="263" name="Google Shape;263;p24"/>
            <p:cNvCxnSpPr/>
            <p:nvPr/>
          </p:nvCxnSpPr>
          <p:spPr>
            <a:xfrm rot="10800000" flipH="1">
              <a:off x="3582" y="1761"/>
              <a:ext cx="271" cy="407"/>
            </a:xfrm>
            <a:prstGeom prst="straightConnector1">
              <a:avLst/>
            </a:prstGeom>
            <a:noFill/>
            <a:ln w="14275" cap="flat" cmpd="sng">
              <a:solidFill>
                <a:srgbClr val="FFFFFF"/>
              </a:solidFill>
              <a:prstDash val="solid"/>
              <a:round/>
              <a:headEnd type="none" w="med" len="med"/>
              <a:tailEnd type="none" w="med" len="med"/>
            </a:ln>
          </p:spPr>
        </p:cxnSp>
        <p:sp>
          <p:nvSpPr>
            <p:cNvPr id="264" name="Google Shape;264;p24"/>
            <p:cNvSpPr/>
            <p:nvPr/>
          </p:nvSpPr>
          <p:spPr>
            <a:xfrm>
              <a:off x="3792" y="1695"/>
              <a:ext cx="104" cy="130"/>
            </a:xfrm>
            <a:custGeom>
              <a:avLst/>
              <a:gdLst/>
              <a:ahLst/>
              <a:cxnLst/>
              <a:rect l="l" t="t" r="r" b="b"/>
              <a:pathLst>
                <a:path w="104" h="130" extrusionOk="0">
                  <a:moveTo>
                    <a:pt x="104" y="0"/>
                  </a:moveTo>
                  <a:lnTo>
                    <a:pt x="0" y="88"/>
                  </a:lnTo>
                  <a:lnTo>
                    <a:pt x="63" y="130"/>
                  </a:lnTo>
                  <a:lnTo>
                    <a:pt x="104"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65" name="Google Shape;265;p24"/>
          <p:cNvGrpSpPr/>
          <p:nvPr/>
        </p:nvGrpSpPr>
        <p:grpSpPr>
          <a:xfrm>
            <a:off x="5686425" y="2339975"/>
            <a:ext cx="498475" cy="252413"/>
            <a:chOff x="3582" y="1381"/>
            <a:chExt cx="314" cy="159"/>
          </a:xfrm>
        </p:grpSpPr>
        <p:cxnSp>
          <p:nvCxnSpPr>
            <p:cNvPr id="266" name="Google Shape;266;p24"/>
            <p:cNvCxnSpPr/>
            <p:nvPr/>
          </p:nvCxnSpPr>
          <p:spPr>
            <a:xfrm>
              <a:off x="3582" y="1381"/>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67" name="Google Shape;267;p24"/>
            <p:cNvSpPr/>
            <p:nvPr/>
          </p:nvSpPr>
          <p:spPr>
            <a:xfrm>
              <a:off x="3762" y="1447"/>
              <a:ext cx="134" cy="93"/>
            </a:xfrm>
            <a:custGeom>
              <a:avLst/>
              <a:gdLst/>
              <a:ahLst/>
              <a:cxnLst/>
              <a:rect l="l" t="t" r="r" b="b"/>
              <a:pathLst>
                <a:path w="134" h="93" extrusionOk="0">
                  <a:moveTo>
                    <a:pt x="134" y="93"/>
                  </a:moveTo>
                  <a:lnTo>
                    <a:pt x="35" y="0"/>
                  </a:lnTo>
                  <a:lnTo>
                    <a:pt x="0" y="67"/>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68" name="Google Shape;268;p24"/>
          <p:cNvGrpSpPr/>
          <p:nvPr/>
        </p:nvGrpSpPr>
        <p:grpSpPr>
          <a:xfrm>
            <a:off x="1625600" y="3486150"/>
            <a:ext cx="498475" cy="122238"/>
            <a:chOff x="1024" y="2076"/>
            <a:chExt cx="314" cy="77"/>
          </a:xfrm>
        </p:grpSpPr>
        <p:cxnSp>
          <p:nvCxnSpPr>
            <p:cNvPr id="269" name="Google Shape;269;p24"/>
            <p:cNvCxnSpPr/>
            <p:nvPr/>
          </p:nvCxnSpPr>
          <p:spPr>
            <a:xfrm>
              <a:off x="1024" y="2115"/>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70" name="Google Shape;270;p24"/>
            <p:cNvSpPr/>
            <p:nvPr/>
          </p:nvSpPr>
          <p:spPr>
            <a:xfrm>
              <a:off x="1208" y="2076"/>
              <a:ext cx="130" cy="77"/>
            </a:xfrm>
            <a:custGeom>
              <a:avLst/>
              <a:gdLst/>
              <a:ahLst/>
              <a:cxnLst/>
              <a:rect l="l" t="t" r="r" b="b"/>
              <a:pathLst>
                <a:path w="130" h="77" extrusionOk="0">
                  <a:moveTo>
                    <a:pt x="130" y="39"/>
                  </a:moveTo>
                  <a:lnTo>
                    <a:pt x="0" y="0"/>
                  </a:lnTo>
                  <a:lnTo>
                    <a:pt x="0" y="77"/>
                  </a:lnTo>
                  <a:lnTo>
                    <a:pt x="130"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71" name="Google Shape;271;p24"/>
          <p:cNvGrpSpPr/>
          <p:nvPr/>
        </p:nvGrpSpPr>
        <p:grpSpPr>
          <a:xfrm>
            <a:off x="5686425" y="3130550"/>
            <a:ext cx="1906588" cy="433388"/>
            <a:chOff x="3582" y="1852"/>
            <a:chExt cx="1201" cy="273"/>
          </a:xfrm>
        </p:grpSpPr>
        <p:cxnSp>
          <p:nvCxnSpPr>
            <p:cNvPr id="272" name="Google Shape;272;p24"/>
            <p:cNvCxnSpPr/>
            <p:nvPr/>
          </p:nvCxnSpPr>
          <p:spPr>
            <a:xfrm>
              <a:off x="3582" y="1852"/>
              <a:ext cx="1136" cy="24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73" name="Google Shape;273;p24"/>
            <p:cNvSpPr/>
            <p:nvPr/>
          </p:nvSpPr>
          <p:spPr>
            <a:xfrm>
              <a:off x="4649" y="2051"/>
              <a:ext cx="134" cy="74"/>
            </a:xfrm>
            <a:custGeom>
              <a:avLst/>
              <a:gdLst/>
              <a:ahLst/>
              <a:cxnLst/>
              <a:rect l="l" t="t" r="r" b="b"/>
              <a:pathLst>
                <a:path w="134" h="74" extrusionOk="0">
                  <a:moveTo>
                    <a:pt x="134" y="64"/>
                  </a:moveTo>
                  <a:lnTo>
                    <a:pt x="16" y="0"/>
                  </a:lnTo>
                  <a:lnTo>
                    <a:pt x="0" y="74"/>
                  </a:lnTo>
                  <a:lnTo>
                    <a:pt x="134" y="64"/>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74" name="Google Shape;274;p24"/>
          <p:cNvGrpSpPr/>
          <p:nvPr/>
        </p:nvGrpSpPr>
        <p:grpSpPr>
          <a:xfrm>
            <a:off x="7096125" y="2882900"/>
            <a:ext cx="496888" cy="417513"/>
            <a:chOff x="4470" y="1696"/>
            <a:chExt cx="313" cy="263"/>
          </a:xfrm>
        </p:grpSpPr>
        <p:cxnSp>
          <p:nvCxnSpPr>
            <p:cNvPr id="275" name="Google Shape;275;p24"/>
            <p:cNvCxnSpPr/>
            <p:nvPr/>
          </p:nvCxnSpPr>
          <p:spPr>
            <a:xfrm>
              <a:off x="4470" y="1696"/>
              <a:ext cx="248" cy="20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76" name="Google Shape;276;p24"/>
            <p:cNvSpPr/>
            <p:nvPr/>
          </p:nvSpPr>
          <p:spPr>
            <a:xfrm>
              <a:off x="4660" y="1846"/>
              <a:ext cx="123" cy="113"/>
            </a:xfrm>
            <a:custGeom>
              <a:avLst/>
              <a:gdLst/>
              <a:ahLst/>
              <a:cxnLst/>
              <a:rect l="l" t="t" r="r" b="b"/>
              <a:pathLst>
                <a:path w="123" h="113" extrusionOk="0">
                  <a:moveTo>
                    <a:pt x="123" y="113"/>
                  </a:moveTo>
                  <a:lnTo>
                    <a:pt x="48" y="0"/>
                  </a:lnTo>
                  <a:lnTo>
                    <a:pt x="0" y="59"/>
                  </a:lnTo>
                  <a:lnTo>
                    <a:pt x="123" y="11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77" name="Google Shape;277;p24"/>
          <p:cNvGrpSpPr/>
          <p:nvPr/>
        </p:nvGrpSpPr>
        <p:grpSpPr>
          <a:xfrm>
            <a:off x="3035300" y="2630488"/>
            <a:ext cx="331788" cy="666750"/>
            <a:chOff x="1912" y="1537"/>
            <a:chExt cx="209" cy="420"/>
          </a:xfrm>
        </p:grpSpPr>
        <p:cxnSp>
          <p:nvCxnSpPr>
            <p:cNvPr id="278" name="Google Shape;278;p24"/>
            <p:cNvCxnSpPr/>
            <p:nvPr/>
          </p:nvCxnSpPr>
          <p:spPr>
            <a:xfrm rot="10800000" flipH="1">
              <a:off x="1912" y="1604"/>
              <a:ext cx="176" cy="35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79" name="Google Shape;279;p24"/>
            <p:cNvSpPr/>
            <p:nvPr/>
          </p:nvSpPr>
          <p:spPr>
            <a:xfrm>
              <a:off x="2029" y="1537"/>
              <a:ext cx="92" cy="135"/>
            </a:xfrm>
            <a:custGeom>
              <a:avLst/>
              <a:gdLst/>
              <a:ahLst/>
              <a:cxnLst/>
              <a:rect l="l" t="t" r="r" b="b"/>
              <a:pathLst>
                <a:path w="92" h="135" extrusionOk="0">
                  <a:moveTo>
                    <a:pt x="92" y="0"/>
                  </a:moveTo>
                  <a:lnTo>
                    <a:pt x="0" y="100"/>
                  </a:lnTo>
                  <a:lnTo>
                    <a:pt x="68" y="135"/>
                  </a:lnTo>
                  <a:lnTo>
                    <a:pt x="92"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80" name="Google Shape;280;p24"/>
          <p:cNvGrpSpPr/>
          <p:nvPr/>
        </p:nvGrpSpPr>
        <p:grpSpPr>
          <a:xfrm>
            <a:off x="4278313" y="2632075"/>
            <a:ext cx="496887" cy="252413"/>
            <a:chOff x="2695" y="1538"/>
            <a:chExt cx="313" cy="159"/>
          </a:xfrm>
        </p:grpSpPr>
        <p:cxnSp>
          <p:nvCxnSpPr>
            <p:cNvPr id="281" name="Google Shape;281;p24"/>
            <p:cNvCxnSpPr/>
            <p:nvPr/>
          </p:nvCxnSpPr>
          <p:spPr>
            <a:xfrm>
              <a:off x="2695" y="1538"/>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82" name="Google Shape;282;p24"/>
            <p:cNvSpPr/>
            <p:nvPr/>
          </p:nvSpPr>
          <p:spPr>
            <a:xfrm>
              <a:off x="2874" y="1604"/>
              <a:ext cx="134" cy="93"/>
            </a:xfrm>
            <a:custGeom>
              <a:avLst/>
              <a:gdLst/>
              <a:ahLst/>
              <a:cxnLst/>
              <a:rect l="l" t="t" r="r" b="b"/>
              <a:pathLst>
                <a:path w="134" h="93" extrusionOk="0">
                  <a:moveTo>
                    <a:pt x="134" y="93"/>
                  </a:moveTo>
                  <a:lnTo>
                    <a:pt x="35" y="0"/>
                  </a:lnTo>
                  <a:lnTo>
                    <a:pt x="0" y="68"/>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83" name="Google Shape;283;p24"/>
          <p:cNvGrpSpPr/>
          <p:nvPr/>
        </p:nvGrpSpPr>
        <p:grpSpPr>
          <a:xfrm>
            <a:off x="3035300" y="3798888"/>
            <a:ext cx="331788" cy="333375"/>
            <a:chOff x="1912" y="2273"/>
            <a:chExt cx="209" cy="210"/>
          </a:xfrm>
        </p:grpSpPr>
        <p:cxnSp>
          <p:nvCxnSpPr>
            <p:cNvPr id="284" name="Google Shape;284;p24"/>
            <p:cNvCxnSpPr/>
            <p:nvPr/>
          </p:nvCxnSpPr>
          <p:spPr>
            <a:xfrm>
              <a:off x="1912" y="2273"/>
              <a:ext cx="143" cy="14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85" name="Google Shape;285;p24"/>
            <p:cNvSpPr/>
            <p:nvPr/>
          </p:nvSpPr>
          <p:spPr>
            <a:xfrm>
              <a:off x="2002" y="2364"/>
              <a:ext cx="119" cy="119"/>
            </a:xfrm>
            <a:custGeom>
              <a:avLst/>
              <a:gdLst/>
              <a:ahLst/>
              <a:cxnLst/>
              <a:rect l="l" t="t" r="r" b="b"/>
              <a:pathLst>
                <a:path w="119" h="119" extrusionOk="0">
                  <a:moveTo>
                    <a:pt x="119" y="119"/>
                  </a:moveTo>
                  <a:lnTo>
                    <a:pt x="54" y="0"/>
                  </a:lnTo>
                  <a:lnTo>
                    <a:pt x="0" y="55"/>
                  </a:lnTo>
                  <a:lnTo>
                    <a:pt x="119" y="11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86" name="Google Shape;286;p24"/>
          <p:cNvGrpSpPr/>
          <p:nvPr/>
        </p:nvGrpSpPr>
        <p:grpSpPr>
          <a:xfrm>
            <a:off x="7096125" y="3795713"/>
            <a:ext cx="496888" cy="336550"/>
            <a:chOff x="4470" y="2271"/>
            <a:chExt cx="313" cy="212"/>
          </a:xfrm>
        </p:grpSpPr>
        <p:cxnSp>
          <p:nvCxnSpPr>
            <p:cNvPr id="287" name="Google Shape;287;p24"/>
            <p:cNvCxnSpPr/>
            <p:nvPr/>
          </p:nvCxnSpPr>
          <p:spPr>
            <a:xfrm rot="10800000" flipH="1">
              <a:off x="4470" y="2317"/>
              <a:ext cx="248" cy="16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88" name="Google Shape;288;p24"/>
            <p:cNvSpPr/>
            <p:nvPr/>
          </p:nvSpPr>
          <p:spPr>
            <a:xfrm>
              <a:off x="4655" y="2271"/>
              <a:ext cx="128" cy="104"/>
            </a:xfrm>
            <a:custGeom>
              <a:avLst/>
              <a:gdLst/>
              <a:ahLst/>
              <a:cxnLst/>
              <a:rect l="l" t="t" r="r" b="b"/>
              <a:pathLst>
                <a:path w="128" h="104" extrusionOk="0">
                  <a:moveTo>
                    <a:pt x="128" y="0"/>
                  </a:moveTo>
                  <a:lnTo>
                    <a:pt x="0" y="41"/>
                  </a:lnTo>
                  <a:lnTo>
                    <a:pt x="41" y="104"/>
                  </a:lnTo>
                  <a:lnTo>
                    <a:pt x="128"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89" name="Google Shape;289;p24"/>
          <p:cNvGrpSpPr/>
          <p:nvPr/>
        </p:nvGrpSpPr>
        <p:grpSpPr>
          <a:xfrm>
            <a:off x="4278313" y="3379788"/>
            <a:ext cx="496887" cy="750887"/>
            <a:chOff x="2695" y="2009"/>
            <a:chExt cx="313" cy="473"/>
          </a:xfrm>
        </p:grpSpPr>
        <p:cxnSp>
          <p:nvCxnSpPr>
            <p:cNvPr id="290" name="Google Shape;290;p24"/>
            <p:cNvCxnSpPr/>
            <p:nvPr/>
          </p:nvCxnSpPr>
          <p:spPr>
            <a:xfrm rot="10800000" flipH="1">
              <a:off x="2695" y="2076"/>
              <a:ext cx="269" cy="40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91" name="Google Shape;291;p24"/>
            <p:cNvSpPr/>
            <p:nvPr/>
          </p:nvSpPr>
          <p:spPr>
            <a:xfrm>
              <a:off x="2905" y="2009"/>
              <a:ext cx="103" cy="130"/>
            </a:xfrm>
            <a:custGeom>
              <a:avLst/>
              <a:gdLst/>
              <a:ahLst/>
              <a:cxnLst/>
              <a:rect l="l" t="t" r="r" b="b"/>
              <a:pathLst>
                <a:path w="103" h="130" extrusionOk="0">
                  <a:moveTo>
                    <a:pt x="103" y="0"/>
                  </a:moveTo>
                  <a:lnTo>
                    <a:pt x="0" y="89"/>
                  </a:lnTo>
                  <a:lnTo>
                    <a:pt x="63" y="130"/>
                  </a:lnTo>
                  <a:lnTo>
                    <a:pt x="103"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292" name="Google Shape;292;p24"/>
          <p:cNvGrpSpPr/>
          <p:nvPr/>
        </p:nvGrpSpPr>
        <p:grpSpPr>
          <a:xfrm>
            <a:off x="4278313" y="4129088"/>
            <a:ext cx="496887" cy="250825"/>
            <a:chOff x="2695" y="2481"/>
            <a:chExt cx="313" cy="158"/>
          </a:xfrm>
        </p:grpSpPr>
        <p:cxnSp>
          <p:nvCxnSpPr>
            <p:cNvPr id="293" name="Google Shape;293;p24"/>
            <p:cNvCxnSpPr/>
            <p:nvPr/>
          </p:nvCxnSpPr>
          <p:spPr>
            <a:xfrm rot="10800000" flipH="1">
              <a:off x="2695" y="2515"/>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294" name="Google Shape;294;p24"/>
            <p:cNvSpPr/>
            <p:nvPr/>
          </p:nvSpPr>
          <p:spPr>
            <a:xfrm>
              <a:off x="2874" y="2481"/>
              <a:ext cx="134" cy="93"/>
            </a:xfrm>
            <a:custGeom>
              <a:avLst/>
              <a:gdLst/>
              <a:ahLst/>
              <a:cxnLst/>
              <a:rect l="l" t="t" r="r" b="b"/>
              <a:pathLst>
                <a:path w="134" h="93" extrusionOk="0">
                  <a:moveTo>
                    <a:pt x="134" y="0"/>
                  </a:moveTo>
                  <a:lnTo>
                    <a:pt x="0" y="25"/>
                  </a:lnTo>
                  <a:lnTo>
                    <a:pt x="35" y="93"/>
                  </a:lnTo>
                  <a:lnTo>
                    <a:pt x="134"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sp>
        <p:nvSpPr>
          <p:cNvPr id="295" name="Google Shape;295;p24"/>
          <p:cNvSpPr/>
          <p:nvPr/>
        </p:nvSpPr>
        <p:spPr>
          <a:xfrm>
            <a:off x="3697288" y="197643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96" name="Google Shape;296;p24"/>
          <p:cNvSpPr/>
          <p:nvPr/>
        </p:nvSpPr>
        <p:spPr>
          <a:xfrm>
            <a:off x="3959225" y="209867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297" name="Google Shape;297;p24"/>
          <p:cNvSpPr/>
          <p:nvPr/>
        </p:nvSpPr>
        <p:spPr>
          <a:xfrm>
            <a:off x="3697288" y="231140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98" name="Google Shape;298;p24"/>
          <p:cNvSpPr/>
          <p:nvPr/>
        </p:nvSpPr>
        <p:spPr>
          <a:xfrm>
            <a:off x="3387725" y="197643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299" name="Google Shape;299;p24"/>
          <p:cNvSpPr/>
          <p:nvPr/>
        </p:nvSpPr>
        <p:spPr>
          <a:xfrm>
            <a:off x="3486150" y="2012950"/>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B</a:t>
            </a:r>
            <a:endParaRPr/>
          </a:p>
        </p:txBody>
      </p:sp>
      <p:sp>
        <p:nvSpPr>
          <p:cNvPr id="300" name="Google Shape;300;p24"/>
          <p:cNvSpPr/>
          <p:nvPr/>
        </p:nvSpPr>
        <p:spPr>
          <a:xfrm>
            <a:off x="3387725" y="231140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01" name="Google Shape;301;p24"/>
          <p:cNvSpPr/>
          <p:nvPr/>
        </p:nvSpPr>
        <p:spPr>
          <a:xfrm>
            <a:off x="3495675" y="234950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302" name="Google Shape;302;p24"/>
          <p:cNvSpPr/>
          <p:nvPr/>
        </p:nvSpPr>
        <p:spPr>
          <a:xfrm>
            <a:off x="5092700" y="197167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03" name="Google Shape;303;p24"/>
          <p:cNvSpPr/>
          <p:nvPr/>
        </p:nvSpPr>
        <p:spPr>
          <a:xfrm>
            <a:off x="5354638" y="209391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04" name="Google Shape;304;p24"/>
          <p:cNvSpPr/>
          <p:nvPr/>
        </p:nvSpPr>
        <p:spPr>
          <a:xfrm>
            <a:off x="5092700" y="230663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05" name="Google Shape;305;p24"/>
          <p:cNvSpPr/>
          <p:nvPr/>
        </p:nvSpPr>
        <p:spPr>
          <a:xfrm>
            <a:off x="4783138" y="197167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06" name="Google Shape;306;p24"/>
          <p:cNvSpPr/>
          <p:nvPr/>
        </p:nvSpPr>
        <p:spPr>
          <a:xfrm>
            <a:off x="4852988" y="2022475"/>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D</a:t>
            </a:r>
            <a:endParaRPr/>
          </a:p>
        </p:txBody>
      </p:sp>
      <p:sp>
        <p:nvSpPr>
          <p:cNvPr id="307" name="Google Shape;307;p24"/>
          <p:cNvSpPr/>
          <p:nvPr/>
        </p:nvSpPr>
        <p:spPr>
          <a:xfrm>
            <a:off x="4783138" y="230663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08" name="Google Shape;308;p24"/>
          <p:cNvSpPr/>
          <p:nvPr/>
        </p:nvSpPr>
        <p:spPr>
          <a:xfrm>
            <a:off x="4876800" y="23447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309" name="Google Shape;309;p24"/>
          <p:cNvSpPr/>
          <p:nvPr/>
        </p:nvSpPr>
        <p:spPr>
          <a:xfrm>
            <a:off x="2449513" y="321468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0" name="Google Shape;310;p24"/>
          <p:cNvSpPr/>
          <p:nvPr/>
        </p:nvSpPr>
        <p:spPr>
          <a:xfrm>
            <a:off x="2711450" y="333692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11" name="Google Shape;311;p24"/>
          <p:cNvSpPr/>
          <p:nvPr/>
        </p:nvSpPr>
        <p:spPr>
          <a:xfrm>
            <a:off x="2449513" y="354965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2" name="Google Shape;312;p24"/>
          <p:cNvSpPr/>
          <p:nvPr/>
        </p:nvSpPr>
        <p:spPr>
          <a:xfrm>
            <a:off x="2139950" y="321468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3" name="Google Shape;313;p24"/>
          <p:cNvSpPr/>
          <p:nvPr/>
        </p:nvSpPr>
        <p:spPr>
          <a:xfrm>
            <a:off x="2209800" y="3251200"/>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A</a:t>
            </a:r>
            <a:endParaRPr/>
          </a:p>
        </p:txBody>
      </p:sp>
      <p:sp>
        <p:nvSpPr>
          <p:cNvPr id="314" name="Google Shape;314;p24"/>
          <p:cNvSpPr/>
          <p:nvPr/>
        </p:nvSpPr>
        <p:spPr>
          <a:xfrm>
            <a:off x="2139950" y="354965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5" name="Google Shape;315;p24"/>
          <p:cNvSpPr/>
          <p:nvPr/>
        </p:nvSpPr>
        <p:spPr>
          <a:xfrm>
            <a:off x="2247900" y="358775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316" name="Google Shape;316;p24"/>
          <p:cNvSpPr/>
          <p:nvPr/>
        </p:nvSpPr>
        <p:spPr>
          <a:xfrm>
            <a:off x="3692525" y="402907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7" name="Google Shape;317;p24"/>
          <p:cNvSpPr/>
          <p:nvPr/>
        </p:nvSpPr>
        <p:spPr>
          <a:xfrm>
            <a:off x="3954463" y="415131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18" name="Google Shape;318;p24"/>
          <p:cNvSpPr/>
          <p:nvPr/>
        </p:nvSpPr>
        <p:spPr>
          <a:xfrm>
            <a:off x="3692525" y="436403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19" name="Google Shape;319;p24"/>
          <p:cNvSpPr/>
          <p:nvPr/>
        </p:nvSpPr>
        <p:spPr>
          <a:xfrm>
            <a:off x="3382963" y="402907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0" name="Google Shape;320;p24"/>
          <p:cNvSpPr/>
          <p:nvPr/>
        </p:nvSpPr>
        <p:spPr>
          <a:xfrm>
            <a:off x="3467100" y="4065588"/>
            <a:ext cx="179388"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C</a:t>
            </a:r>
            <a:endParaRPr/>
          </a:p>
        </p:txBody>
      </p:sp>
      <p:sp>
        <p:nvSpPr>
          <p:cNvPr id="321" name="Google Shape;321;p24"/>
          <p:cNvSpPr/>
          <p:nvPr/>
        </p:nvSpPr>
        <p:spPr>
          <a:xfrm>
            <a:off x="3382963" y="436403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2" name="Google Shape;322;p24"/>
          <p:cNvSpPr/>
          <p:nvPr/>
        </p:nvSpPr>
        <p:spPr>
          <a:xfrm>
            <a:off x="3476625" y="44021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323" name="Google Shape;323;p24"/>
          <p:cNvSpPr/>
          <p:nvPr/>
        </p:nvSpPr>
        <p:spPr>
          <a:xfrm>
            <a:off x="6507163" y="237172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4" name="Google Shape;324;p24"/>
          <p:cNvSpPr/>
          <p:nvPr/>
        </p:nvSpPr>
        <p:spPr>
          <a:xfrm>
            <a:off x="6769100" y="249396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25" name="Google Shape;325;p24"/>
          <p:cNvSpPr/>
          <p:nvPr/>
        </p:nvSpPr>
        <p:spPr>
          <a:xfrm>
            <a:off x="6507163" y="270668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6" name="Google Shape;326;p24"/>
          <p:cNvSpPr/>
          <p:nvPr/>
        </p:nvSpPr>
        <p:spPr>
          <a:xfrm>
            <a:off x="6197600" y="237172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7" name="Google Shape;327;p24"/>
          <p:cNvSpPr/>
          <p:nvPr/>
        </p:nvSpPr>
        <p:spPr>
          <a:xfrm>
            <a:off x="6267450" y="2408238"/>
            <a:ext cx="1936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G</a:t>
            </a:r>
            <a:endParaRPr/>
          </a:p>
        </p:txBody>
      </p:sp>
      <p:sp>
        <p:nvSpPr>
          <p:cNvPr id="328" name="Google Shape;328;p24"/>
          <p:cNvSpPr/>
          <p:nvPr/>
        </p:nvSpPr>
        <p:spPr>
          <a:xfrm>
            <a:off x="6197600" y="270668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29" name="Google Shape;329;p24"/>
          <p:cNvSpPr/>
          <p:nvPr/>
        </p:nvSpPr>
        <p:spPr>
          <a:xfrm>
            <a:off x="6291263" y="27447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6</a:t>
            </a:r>
            <a:endParaRPr/>
          </a:p>
        </p:txBody>
      </p:sp>
      <p:sp>
        <p:nvSpPr>
          <p:cNvPr id="330" name="Google Shape;330;p24"/>
          <p:cNvSpPr/>
          <p:nvPr/>
        </p:nvSpPr>
        <p:spPr>
          <a:xfrm>
            <a:off x="5092700" y="278606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31" name="Google Shape;331;p24"/>
          <p:cNvSpPr/>
          <p:nvPr/>
        </p:nvSpPr>
        <p:spPr>
          <a:xfrm>
            <a:off x="5354638" y="290830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32" name="Google Shape;332;p24"/>
          <p:cNvSpPr/>
          <p:nvPr/>
        </p:nvSpPr>
        <p:spPr>
          <a:xfrm>
            <a:off x="5092700" y="312102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33" name="Google Shape;333;p24"/>
          <p:cNvSpPr/>
          <p:nvPr/>
        </p:nvSpPr>
        <p:spPr>
          <a:xfrm>
            <a:off x="4783138" y="278606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34" name="Google Shape;334;p24"/>
          <p:cNvSpPr/>
          <p:nvPr/>
        </p:nvSpPr>
        <p:spPr>
          <a:xfrm>
            <a:off x="4881563" y="2836863"/>
            <a:ext cx="14128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F</a:t>
            </a:r>
            <a:endParaRPr/>
          </a:p>
        </p:txBody>
      </p:sp>
      <p:sp>
        <p:nvSpPr>
          <p:cNvPr id="335" name="Google Shape;335;p24"/>
          <p:cNvSpPr/>
          <p:nvPr/>
        </p:nvSpPr>
        <p:spPr>
          <a:xfrm>
            <a:off x="4783138" y="312102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36" name="Google Shape;336;p24"/>
          <p:cNvSpPr/>
          <p:nvPr/>
        </p:nvSpPr>
        <p:spPr>
          <a:xfrm>
            <a:off x="4876800" y="315912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337" name="Google Shape;337;p24"/>
          <p:cNvSpPr/>
          <p:nvPr/>
        </p:nvSpPr>
        <p:spPr>
          <a:xfrm>
            <a:off x="6507163" y="404336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38" name="Google Shape;338;p24"/>
          <p:cNvSpPr/>
          <p:nvPr/>
        </p:nvSpPr>
        <p:spPr>
          <a:xfrm>
            <a:off x="6769100" y="416560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39" name="Google Shape;339;p24"/>
          <p:cNvSpPr/>
          <p:nvPr/>
        </p:nvSpPr>
        <p:spPr>
          <a:xfrm>
            <a:off x="6507163" y="437832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0" name="Google Shape;340;p24"/>
          <p:cNvSpPr/>
          <p:nvPr/>
        </p:nvSpPr>
        <p:spPr>
          <a:xfrm>
            <a:off x="6197600" y="404336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1" name="Google Shape;341;p24"/>
          <p:cNvSpPr/>
          <p:nvPr/>
        </p:nvSpPr>
        <p:spPr>
          <a:xfrm>
            <a:off x="6253163" y="4065588"/>
            <a:ext cx="21113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H</a:t>
            </a:r>
            <a:endParaRPr/>
          </a:p>
        </p:txBody>
      </p:sp>
      <p:sp>
        <p:nvSpPr>
          <p:cNvPr id="342" name="Google Shape;342;p24"/>
          <p:cNvSpPr/>
          <p:nvPr/>
        </p:nvSpPr>
        <p:spPr>
          <a:xfrm>
            <a:off x="6197600" y="4379913"/>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3" name="Google Shape;343;p24"/>
          <p:cNvSpPr/>
          <p:nvPr/>
        </p:nvSpPr>
        <p:spPr>
          <a:xfrm>
            <a:off x="6305550" y="441642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344" name="Google Shape;344;p24"/>
          <p:cNvSpPr/>
          <p:nvPr/>
        </p:nvSpPr>
        <p:spPr>
          <a:xfrm>
            <a:off x="5092700" y="358616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5" name="Google Shape;345;p24"/>
          <p:cNvSpPr/>
          <p:nvPr/>
        </p:nvSpPr>
        <p:spPr>
          <a:xfrm>
            <a:off x="5354638" y="370840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346" name="Google Shape;346;p24"/>
          <p:cNvSpPr/>
          <p:nvPr/>
        </p:nvSpPr>
        <p:spPr>
          <a:xfrm>
            <a:off x="5092700" y="392112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7" name="Google Shape;347;p24"/>
          <p:cNvSpPr/>
          <p:nvPr/>
        </p:nvSpPr>
        <p:spPr>
          <a:xfrm>
            <a:off x="4783138" y="358616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48" name="Google Shape;348;p24"/>
          <p:cNvSpPr/>
          <p:nvPr/>
        </p:nvSpPr>
        <p:spPr>
          <a:xfrm>
            <a:off x="4867275" y="3622675"/>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E</a:t>
            </a:r>
            <a:endParaRPr/>
          </a:p>
        </p:txBody>
      </p:sp>
      <p:sp>
        <p:nvSpPr>
          <p:cNvPr id="349" name="Google Shape;349;p24"/>
          <p:cNvSpPr/>
          <p:nvPr/>
        </p:nvSpPr>
        <p:spPr>
          <a:xfrm>
            <a:off x="4783138" y="392112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50" name="Google Shape;350;p24"/>
          <p:cNvSpPr/>
          <p:nvPr/>
        </p:nvSpPr>
        <p:spPr>
          <a:xfrm>
            <a:off x="4876800" y="39449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7</a:t>
            </a:r>
            <a:endParaRPr/>
          </a:p>
        </p:txBody>
      </p:sp>
      <p:sp>
        <p:nvSpPr>
          <p:cNvPr id="351" name="Google Shape;351;p24"/>
          <p:cNvSpPr/>
          <p:nvPr/>
        </p:nvSpPr>
        <p:spPr>
          <a:xfrm>
            <a:off x="2449513" y="3240088"/>
            <a:ext cx="6127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0   3</a:t>
            </a:r>
            <a:endParaRPr/>
          </a:p>
        </p:txBody>
      </p:sp>
      <p:sp>
        <p:nvSpPr>
          <p:cNvPr id="352" name="Google Shape;352;p24"/>
          <p:cNvSpPr/>
          <p:nvPr/>
        </p:nvSpPr>
        <p:spPr>
          <a:xfrm>
            <a:off x="3678238" y="1995488"/>
            <a:ext cx="6127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3   6</a:t>
            </a:r>
            <a:endParaRPr/>
          </a:p>
        </p:txBody>
      </p:sp>
      <p:sp>
        <p:nvSpPr>
          <p:cNvPr id="353" name="Google Shape;353;p24"/>
          <p:cNvSpPr/>
          <p:nvPr/>
        </p:nvSpPr>
        <p:spPr>
          <a:xfrm>
            <a:off x="5016500" y="1990725"/>
            <a:ext cx="6889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354" name="Google Shape;354;p24"/>
          <p:cNvSpPr/>
          <p:nvPr/>
        </p:nvSpPr>
        <p:spPr>
          <a:xfrm>
            <a:off x="3635375" y="4048125"/>
            <a:ext cx="669925" cy="355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3   5</a:t>
            </a:r>
            <a:endParaRPr/>
          </a:p>
        </p:txBody>
      </p:sp>
      <p:sp>
        <p:nvSpPr>
          <p:cNvPr id="355" name="Google Shape;355;p24"/>
          <p:cNvSpPr/>
          <p:nvPr/>
        </p:nvSpPr>
        <p:spPr>
          <a:xfrm>
            <a:off x="6469063" y="2390775"/>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12 18</a:t>
            </a:r>
            <a:endParaRPr/>
          </a:p>
        </p:txBody>
      </p:sp>
      <p:sp>
        <p:nvSpPr>
          <p:cNvPr id="356" name="Google Shape;356;p24"/>
          <p:cNvSpPr/>
          <p:nvPr/>
        </p:nvSpPr>
        <p:spPr>
          <a:xfrm>
            <a:off x="5016500" y="2811463"/>
            <a:ext cx="70802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357" name="Google Shape;357;p24"/>
          <p:cNvSpPr/>
          <p:nvPr/>
        </p:nvSpPr>
        <p:spPr>
          <a:xfrm>
            <a:off x="6475413" y="4068763"/>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5   7</a:t>
            </a:r>
            <a:endParaRPr/>
          </a:p>
        </p:txBody>
      </p:sp>
      <p:sp>
        <p:nvSpPr>
          <p:cNvPr id="358" name="Google Shape;358;p24"/>
          <p:cNvSpPr/>
          <p:nvPr/>
        </p:nvSpPr>
        <p:spPr>
          <a:xfrm>
            <a:off x="5022850" y="3611563"/>
            <a:ext cx="708025" cy="355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5  12</a:t>
            </a:r>
            <a:endParaRPr/>
          </a:p>
        </p:txBody>
      </p:sp>
      <p:sp>
        <p:nvSpPr>
          <p:cNvPr id="2" name="Google Shape;374;p26">
            <a:extLst>
              <a:ext uri="{FF2B5EF4-FFF2-40B4-BE49-F238E27FC236}">
                <a16:creationId xmlns:a16="http://schemas.microsoft.com/office/drawing/2014/main" id="{35B38B80-CC39-45B1-80CA-5E00E47B5667}"/>
              </a:ext>
            </a:extLst>
          </p:cNvPr>
          <p:cNvSpPr/>
          <p:nvPr/>
        </p:nvSpPr>
        <p:spPr>
          <a:xfrm>
            <a:off x="7616460" y="3286555"/>
            <a:ext cx="586362" cy="58420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 name="Google Shape;445;p26">
            <a:extLst>
              <a:ext uri="{FF2B5EF4-FFF2-40B4-BE49-F238E27FC236}">
                <a16:creationId xmlns:a16="http://schemas.microsoft.com/office/drawing/2014/main" id="{0BD36EDF-7BAF-46E5-8395-3E73065CD830}"/>
              </a:ext>
            </a:extLst>
          </p:cNvPr>
          <p:cNvSpPr/>
          <p:nvPr/>
        </p:nvSpPr>
        <p:spPr>
          <a:xfrm>
            <a:off x="8236238" y="353456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 name="Google Shape;449;p26">
            <a:extLst>
              <a:ext uri="{FF2B5EF4-FFF2-40B4-BE49-F238E27FC236}">
                <a16:creationId xmlns:a16="http://schemas.microsoft.com/office/drawing/2014/main" id="{78438B19-6241-445B-9527-D3E84997E148}"/>
              </a:ext>
            </a:extLst>
          </p:cNvPr>
          <p:cNvSpPr/>
          <p:nvPr/>
        </p:nvSpPr>
        <p:spPr>
          <a:xfrm>
            <a:off x="7849966" y="3586452"/>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0</a:t>
            </a:r>
            <a:endParaRPr/>
          </a:p>
        </p:txBody>
      </p:sp>
      <p:sp>
        <p:nvSpPr>
          <p:cNvPr id="5" name="Google Shape;475;p26">
            <a:extLst>
              <a:ext uri="{FF2B5EF4-FFF2-40B4-BE49-F238E27FC236}">
                <a16:creationId xmlns:a16="http://schemas.microsoft.com/office/drawing/2014/main" id="{AE33A564-5339-4FCF-BA4C-B052B4BC293A}"/>
              </a:ext>
            </a:extLst>
          </p:cNvPr>
          <p:cNvSpPr/>
          <p:nvPr/>
        </p:nvSpPr>
        <p:spPr>
          <a:xfrm>
            <a:off x="8226569" y="3293195"/>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18 18</a:t>
            </a:r>
            <a:endParaRPr/>
          </a:p>
        </p:txBody>
      </p:sp>
      <p:sp>
        <p:nvSpPr>
          <p:cNvPr id="7" name="Google Shape;374;p26">
            <a:extLst>
              <a:ext uri="{FF2B5EF4-FFF2-40B4-BE49-F238E27FC236}">
                <a16:creationId xmlns:a16="http://schemas.microsoft.com/office/drawing/2014/main" id="{CAF9293C-72CE-4BC4-A24B-3E46E50730C9}"/>
              </a:ext>
            </a:extLst>
          </p:cNvPr>
          <p:cNvSpPr/>
          <p:nvPr/>
        </p:nvSpPr>
        <p:spPr>
          <a:xfrm>
            <a:off x="8209539" y="3271838"/>
            <a:ext cx="621571" cy="584200"/>
          </a:xfrm>
          <a:prstGeom prst="rect">
            <a:avLst/>
          </a:prstGeom>
          <a:no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8" name="Google Shape;448;p26">
            <a:extLst>
              <a:ext uri="{FF2B5EF4-FFF2-40B4-BE49-F238E27FC236}">
                <a16:creationId xmlns:a16="http://schemas.microsoft.com/office/drawing/2014/main" id="{E3D39D76-E6B4-4B6F-A588-226B099E59F5}"/>
              </a:ext>
            </a:extLst>
          </p:cNvPr>
          <p:cNvSpPr/>
          <p:nvPr/>
        </p:nvSpPr>
        <p:spPr>
          <a:xfrm>
            <a:off x="7609606" y="3266783"/>
            <a:ext cx="586362" cy="26778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9" name="Google Shape;375;p26">
            <a:extLst>
              <a:ext uri="{FF2B5EF4-FFF2-40B4-BE49-F238E27FC236}">
                <a16:creationId xmlns:a16="http://schemas.microsoft.com/office/drawing/2014/main" id="{7B61828D-DE88-4AA5-AF3C-EED81C408674}"/>
              </a:ext>
            </a:extLst>
          </p:cNvPr>
          <p:cNvSpPr/>
          <p:nvPr/>
        </p:nvSpPr>
        <p:spPr>
          <a:xfrm>
            <a:off x="7604692" y="3297379"/>
            <a:ext cx="565150"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Finish</a:t>
            </a:r>
            <a:endParaRPr sz="1050"/>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25"/>
          <p:cNvSpPr txBox="1">
            <a:spLocks noGrp="1"/>
          </p:cNvSpPr>
          <p:nvPr>
            <p:ph type="title"/>
          </p:nvPr>
        </p:nvSpPr>
        <p:spPr>
          <a:xfrm>
            <a:off x="836613" y="204788"/>
            <a:ext cx="7475537" cy="5095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Latest Start and Finish Times</a:t>
            </a:r>
            <a:endParaRPr/>
          </a:p>
        </p:txBody>
      </p:sp>
      <p:sp>
        <p:nvSpPr>
          <p:cNvPr id="364" name="Google Shape;364;p25"/>
          <p:cNvSpPr txBox="1">
            <a:spLocks noGrp="1"/>
          </p:cNvSpPr>
          <p:nvPr>
            <p:ph type="body" idx="1"/>
          </p:nvPr>
        </p:nvSpPr>
        <p:spPr>
          <a:xfrm>
            <a:off x="687388" y="1106488"/>
            <a:ext cx="7743825" cy="3995737"/>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Step 2:</a:t>
            </a:r>
            <a:r>
              <a:rPr lang="en-US">
                <a:solidFill>
                  <a:schemeClr val="lt2"/>
                </a:solidFill>
              </a:rPr>
              <a:t>  </a:t>
            </a:r>
            <a:r>
              <a:rPr lang="en-US"/>
              <a:t>Make a backwards pass through the network as follows:  Move sequentially backwards from the Finish node to the Start node.  At a given node, </a:t>
            </a:r>
            <a:r>
              <a:rPr lang="en-US" i="1"/>
              <a:t>j</a:t>
            </a:r>
            <a:r>
              <a:rPr lang="en-US"/>
              <a:t>, consider all activities ending at node</a:t>
            </a:r>
            <a:r>
              <a:rPr lang="en-US" i="1"/>
              <a:t> j</a:t>
            </a:r>
            <a:r>
              <a:rPr lang="en-US"/>
              <a:t>.  For each of these activities, </a:t>
            </a:r>
            <a:r>
              <a:rPr lang="en-US" i="1"/>
              <a:t>i</a:t>
            </a:r>
            <a:r>
              <a:rPr lang="en-US"/>
              <a:t>, compute:</a:t>
            </a:r>
            <a:endParaRPr/>
          </a:p>
          <a:p>
            <a:pPr marL="742950" lvl="1" indent="-285750" algn="l" rtl="0">
              <a:spcBef>
                <a:spcPts val="480"/>
              </a:spcBef>
              <a:spcAft>
                <a:spcPts val="0"/>
              </a:spcAft>
              <a:buSzPts val="3000"/>
              <a:buFont typeface="Book Antiqua"/>
              <a:buChar char="•"/>
            </a:pPr>
            <a:r>
              <a:rPr lang="en-US" u="sng"/>
              <a:t>Latest Finish Time</a:t>
            </a:r>
            <a:r>
              <a:rPr lang="en-US"/>
              <a:t> = the minimum of the latest start times beginning at node </a:t>
            </a:r>
            <a:r>
              <a:rPr lang="en-US" i="1"/>
              <a:t>j</a:t>
            </a:r>
            <a:r>
              <a:rPr lang="en-US"/>
              <a:t>.  (For node </a:t>
            </a:r>
            <a:r>
              <a:rPr lang="en-US" i="1"/>
              <a:t>N</a:t>
            </a:r>
            <a:r>
              <a:rPr lang="en-US"/>
              <a:t>, this is the project completion time.)</a:t>
            </a:r>
            <a:endParaRPr/>
          </a:p>
          <a:p>
            <a:pPr marL="742950" lvl="1" indent="-285750" algn="l" rtl="0">
              <a:spcBef>
                <a:spcPts val="480"/>
              </a:spcBef>
              <a:spcAft>
                <a:spcPts val="0"/>
              </a:spcAft>
              <a:buSzPts val="3000"/>
              <a:buFont typeface="Book Antiqua"/>
              <a:buChar char="•"/>
            </a:pPr>
            <a:r>
              <a:rPr lang="en-US" u="sng"/>
              <a:t>Latest Start Time</a:t>
            </a:r>
            <a:r>
              <a:rPr lang="en-US"/>
              <a:t> = (Latest Finish Time) - (Time to complete activity </a:t>
            </a:r>
            <a:r>
              <a:rPr lang="en-US" i="1"/>
              <a:t>i </a:t>
            </a:r>
            <a:r>
              <a:rPr lang="en-US"/>
              <a:t>).</a:t>
            </a:r>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26"/>
          <p:cNvSpPr/>
          <p:nvPr/>
        </p:nvSpPr>
        <p:spPr>
          <a:xfrm>
            <a:off x="533977" y="1689100"/>
            <a:ext cx="8482445" cy="3257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70" name="Google Shape;370;p2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371" name="Google Shape;371;p26"/>
          <p:cNvSpPr txBox="1">
            <a:spLocks noGrp="1"/>
          </p:cNvSpPr>
          <p:nvPr>
            <p:ph type="body" idx="1"/>
          </p:nvPr>
        </p:nvSpPr>
        <p:spPr>
          <a:xfrm>
            <a:off x="687388" y="1104900"/>
            <a:ext cx="4810125" cy="5286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Latest Start and Finish Times</a:t>
            </a:r>
            <a:endParaRPr/>
          </a:p>
        </p:txBody>
      </p:sp>
      <p:sp>
        <p:nvSpPr>
          <p:cNvPr id="372" name="Google Shape;372;p26"/>
          <p:cNvSpPr/>
          <p:nvPr/>
        </p:nvSpPr>
        <p:spPr>
          <a:xfrm>
            <a:off x="720725" y="3211513"/>
            <a:ext cx="898525" cy="642937"/>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FFFFFF"/>
              </a:solidFill>
              <a:latin typeface="Arial Narrow"/>
              <a:ea typeface="Arial Narrow"/>
              <a:cs typeface="Arial Narrow"/>
              <a:sym typeface="Arial Narrow"/>
            </a:endParaRPr>
          </a:p>
        </p:txBody>
      </p:sp>
      <p:sp>
        <p:nvSpPr>
          <p:cNvPr id="373" name="Google Shape;373;p26"/>
          <p:cNvSpPr/>
          <p:nvPr/>
        </p:nvSpPr>
        <p:spPr>
          <a:xfrm>
            <a:off x="889000" y="3373438"/>
            <a:ext cx="577850"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Start</a:t>
            </a:r>
            <a:endParaRPr/>
          </a:p>
        </p:txBody>
      </p:sp>
      <p:sp>
        <p:nvSpPr>
          <p:cNvPr id="374" name="Google Shape;374;p26"/>
          <p:cNvSpPr/>
          <p:nvPr/>
        </p:nvSpPr>
        <p:spPr>
          <a:xfrm>
            <a:off x="7701619" y="3326244"/>
            <a:ext cx="586362" cy="58420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nvGrpSpPr>
          <p:cNvPr id="376" name="Google Shape;376;p26"/>
          <p:cNvGrpSpPr/>
          <p:nvPr/>
        </p:nvGrpSpPr>
        <p:grpSpPr>
          <a:xfrm>
            <a:off x="4278313" y="4298950"/>
            <a:ext cx="1906587" cy="122238"/>
            <a:chOff x="2695" y="2600"/>
            <a:chExt cx="1201" cy="77"/>
          </a:xfrm>
        </p:grpSpPr>
        <p:cxnSp>
          <p:nvCxnSpPr>
            <p:cNvPr id="377" name="Google Shape;377;p26"/>
            <p:cNvCxnSpPr/>
            <p:nvPr/>
          </p:nvCxnSpPr>
          <p:spPr>
            <a:xfrm>
              <a:off x="2695" y="2639"/>
              <a:ext cx="1135"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78" name="Google Shape;378;p26"/>
            <p:cNvSpPr/>
            <p:nvPr/>
          </p:nvSpPr>
          <p:spPr>
            <a:xfrm>
              <a:off x="3770" y="2600"/>
              <a:ext cx="126" cy="77"/>
            </a:xfrm>
            <a:custGeom>
              <a:avLst/>
              <a:gdLst/>
              <a:ahLst/>
              <a:cxnLst/>
              <a:rect l="l" t="t" r="r" b="b"/>
              <a:pathLst>
                <a:path w="126" h="77" extrusionOk="0">
                  <a:moveTo>
                    <a:pt x="126" y="39"/>
                  </a:moveTo>
                  <a:lnTo>
                    <a:pt x="0" y="0"/>
                  </a:lnTo>
                  <a:lnTo>
                    <a:pt x="0" y="77"/>
                  </a:lnTo>
                  <a:lnTo>
                    <a:pt x="126"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79" name="Google Shape;379;p26"/>
          <p:cNvGrpSpPr/>
          <p:nvPr/>
        </p:nvGrpSpPr>
        <p:grpSpPr>
          <a:xfrm>
            <a:off x="4278313" y="2230438"/>
            <a:ext cx="496887" cy="122237"/>
            <a:chOff x="2695" y="1342"/>
            <a:chExt cx="313" cy="77"/>
          </a:xfrm>
        </p:grpSpPr>
        <p:cxnSp>
          <p:nvCxnSpPr>
            <p:cNvPr id="380" name="Google Shape;380;p26"/>
            <p:cNvCxnSpPr/>
            <p:nvPr/>
          </p:nvCxnSpPr>
          <p:spPr>
            <a:xfrm>
              <a:off x="2695" y="1381"/>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81" name="Google Shape;381;p26"/>
            <p:cNvSpPr/>
            <p:nvPr/>
          </p:nvSpPr>
          <p:spPr>
            <a:xfrm>
              <a:off x="2879" y="1342"/>
              <a:ext cx="129" cy="77"/>
            </a:xfrm>
            <a:custGeom>
              <a:avLst/>
              <a:gdLst/>
              <a:ahLst/>
              <a:cxnLst/>
              <a:rect l="l" t="t" r="r" b="b"/>
              <a:pathLst>
                <a:path w="129" h="77" extrusionOk="0">
                  <a:moveTo>
                    <a:pt x="129" y="39"/>
                  </a:moveTo>
                  <a:lnTo>
                    <a:pt x="0" y="0"/>
                  </a:lnTo>
                  <a:lnTo>
                    <a:pt x="0" y="77"/>
                  </a:lnTo>
                  <a:lnTo>
                    <a:pt x="129"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82" name="Google Shape;382;p26"/>
          <p:cNvGrpSpPr/>
          <p:nvPr/>
        </p:nvGrpSpPr>
        <p:grpSpPr>
          <a:xfrm>
            <a:off x="5686425" y="2862263"/>
            <a:ext cx="498475" cy="750887"/>
            <a:chOff x="3582" y="1695"/>
            <a:chExt cx="314" cy="473"/>
          </a:xfrm>
        </p:grpSpPr>
        <p:cxnSp>
          <p:nvCxnSpPr>
            <p:cNvPr id="383" name="Google Shape;383;p26"/>
            <p:cNvCxnSpPr/>
            <p:nvPr/>
          </p:nvCxnSpPr>
          <p:spPr>
            <a:xfrm rot="10800000" flipH="1">
              <a:off x="3582" y="1761"/>
              <a:ext cx="271" cy="407"/>
            </a:xfrm>
            <a:prstGeom prst="straightConnector1">
              <a:avLst/>
            </a:prstGeom>
            <a:noFill/>
            <a:ln w="14275" cap="flat" cmpd="sng">
              <a:solidFill>
                <a:srgbClr val="FFFFFF"/>
              </a:solidFill>
              <a:prstDash val="solid"/>
              <a:round/>
              <a:headEnd type="none" w="med" len="med"/>
              <a:tailEnd type="none" w="med" len="med"/>
            </a:ln>
          </p:spPr>
        </p:cxnSp>
        <p:sp>
          <p:nvSpPr>
            <p:cNvPr id="384" name="Google Shape;384;p26"/>
            <p:cNvSpPr/>
            <p:nvPr/>
          </p:nvSpPr>
          <p:spPr>
            <a:xfrm>
              <a:off x="3792" y="1695"/>
              <a:ext cx="104" cy="130"/>
            </a:xfrm>
            <a:custGeom>
              <a:avLst/>
              <a:gdLst/>
              <a:ahLst/>
              <a:cxnLst/>
              <a:rect l="l" t="t" r="r" b="b"/>
              <a:pathLst>
                <a:path w="104" h="130" extrusionOk="0">
                  <a:moveTo>
                    <a:pt x="104" y="0"/>
                  </a:moveTo>
                  <a:lnTo>
                    <a:pt x="0" y="88"/>
                  </a:lnTo>
                  <a:lnTo>
                    <a:pt x="63" y="130"/>
                  </a:lnTo>
                  <a:lnTo>
                    <a:pt x="104" y="0"/>
                  </a:lnTo>
                  <a:close/>
                </a:path>
              </a:pathLst>
            </a:custGeom>
            <a:solidFill>
              <a:srgbClr val="FFFFFF"/>
            </a:solidFill>
            <a:ln w="952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85" name="Google Shape;385;p26"/>
          <p:cNvGrpSpPr/>
          <p:nvPr/>
        </p:nvGrpSpPr>
        <p:grpSpPr>
          <a:xfrm>
            <a:off x="5686425" y="2320925"/>
            <a:ext cx="498475" cy="252413"/>
            <a:chOff x="3582" y="1381"/>
            <a:chExt cx="314" cy="159"/>
          </a:xfrm>
        </p:grpSpPr>
        <p:cxnSp>
          <p:nvCxnSpPr>
            <p:cNvPr id="386" name="Google Shape;386;p26"/>
            <p:cNvCxnSpPr/>
            <p:nvPr/>
          </p:nvCxnSpPr>
          <p:spPr>
            <a:xfrm>
              <a:off x="3582" y="1381"/>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87" name="Google Shape;387;p26"/>
            <p:cNvSpPr/>
            <p:nvPr/>
          </p:nvSpPr>
          <p:spPr>
            <a:xfrm>
              <a:off x="3762" y="1447"/>
              <a:ext cx="134" cy="93"/>
            </a:xfrm>
            <a:custGeom>
              <a:avLst/>
              <a:gdLst/>
              <a:ahLst/>
              <a:cxnLst/>
              <a:rect l="l" t="t" r="r" b="b"/>
              <a:pathLst>
                <a:path w="134" h="93" extrusionOk="0">
                  <a:moveTo>
                    <a:pt x="134" y="93"/>
                  </a:moveTo>
                  <a:lnTo>
                    <a:pt x="35" y="0"/>
                  </a:lnTo>
                  <a:lnTo>
                    <a:pt x="0" y="67"/>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88" name="Google Shape;388;p26"/>
          <p:cNvGrpSpPr/>
          <p:nvPr/>
        </p:nvGrpSpPr>
        <p:grpSpPr>
          <a:xfrm>
            <a:off x="1625600" y="3467100"/>
            <a:ext cx="498475" cy="122238"/>
            <a:chOff x="1024" y="2076"/>
            <a:chExt cx="314" cy="77"/>
          </a:xfrm>
        </p:grpSpPr>
        <p:cxnSp>
          <p:nvCxnSpPr>
            <p:cNvPr id="389" name="Google Shape;389;p26"/>
            <p:cNvCxnSpPr/>
            <p:nvPr/>
          </p:nvCxnSpPr>
          <p:spPr>
            <a:xfrm>
              <a:off x="1024" y="2115"/>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90" name="Google Shape;390;p26"/>
            <p:cNvSpPr/>
            <p:nvPr/>
          </p:nvSpPr>
          <p:spPr>
            <a:xfrm>
              <a:off x="1208" y="2076"/>
              <a:ext cx="130" cy="77"/>
            </a:xfrm>
            <a:custGeom>
              <a:avLst/>
              <a:gdLst/>
              <a:ahLst/>
              <a:cxnLst/>
              <a:rect l="l" t="t" r="r" b="b"/>
              <a:pathLst>
                <a:path w="130" h="77" extrusionOk="0">
                  <a:moveTo>
                    <a:pt x="130" y="39"/>
                  </a:moveTo>
                  <a:lnTo>
                    <a:pt x="0" y="0"/>
                  </a:lnTo>
                  <a:lnTo>
                    <a:pt x="0" y="77"/>
                  </a:lnTo>
                  <a:lnTo>
                    <a:pt x="130"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91" name="Google Shape;391;p26"/>
          <p:cNvGrpSpPr/>
          <p:nvPr/>
        </p:nvGrpSpPr>
        <p:grpSpPr>
          <a:xfrm>
            <a:off x="5686425" y="3111500"/>
            <a:ext cx="1906588" cy="433388"/>
            <a:chOff x="3582" y="1852"/>
            <a:chExt cx="1201" cy="273"/>
          </a:xfrm>
        </p:grpSpPr>
        <p:cxnSp>
          <p:nvCxnSpPr>
            <p:cNvPr id="392" name="Google Shape;392;p26"/>
            <p:cNvCxnSpPr/>
            <p:nvPr/>
          </p:nvCxnSpPr>
          <p:spPr>
            <a:xfrm>
              <a:off x="3582" y="1852"/>
              <a:ext cx="1136" cy="24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93" name="Google Shape;393;p26"/>
            <p:cNvSpPr/>
            <p:nvPr/>
          </p:nvSpPr>
          <p:spPr>
            <a:xfrm>
              <a:off x="4649" y="2051"/>
              <a:ext cx="134" cy="74"/>
            </a:xfrm>
            <a:custGeom>
              <a:avLst/>
              <a:gdLst/>
              <a:ahLst/>
              <a:cxnLst/>
              <a:rect l="l" t="t" r="r" b="b"/>
              <a:pathLst>
                <a:path w="134" h="74" extrusionOk="0">
                  <a:moveTo>
                    <a:pt x="134" y="64"/>
                  </a:moveTo>
                  <a:lnTo>
                    <a:pt x="16" y="0"/>
                  </a:lnTo>
                  <a:lnTo>
                    <a:pt x="0" y="74"/>
                  </a:lnTo>
                  <a:lnTo>
                    <a:pt x="134" y="64"/>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94" name="Google Shape;394;p26"/>
          <p:cNvGrpSpPr/>
          <p:nvPr/>
        </p:nvGrpSpPr>
        <p:grpSpPr>
          <a:xfrm>
            <a:off x="7096125" y="2863850"/>
            <a:ext cx="496888" cy="417513"/>
            <a:chOff x="4470" y="1696"/>
            <a:chExt cx="313" cy="263"/>
          </a:xfrm>
        </p:grpSpPr>
        <p:cxnSp>
          <p:nvCxnSpPr>
            <p:cNvPr id="395" name="Google Shape;395;p26"/>
            <p:cNvCxnSpPr/>
            <p:nvPr/>
          </p:nvCxnSpPr>
          <p:spPr>
            <a:xfrm>
              <a:off x="4470" y="1696"/>
              <a:ext cx="248" cy="20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96" name="Google Shape;396;p26"/>
            <p:cNvSpPr/>
            <p:nvPr/>
          </p:nvSpPr>
          <p:spPr>
            <a:xfrm>
              <a:off x="4660" y="1846"/>
              <a:ext cx="123" cy="113"/>
            </a:xfrm>
            <a:custGeom>
              <a:avLst/>
              <a:gdLst/>
              <a:ahLst/>
              <a:cxnLst/>
              <a:rect l="l" t="t" r="r" b="b"/>
              <a:pathLst>
                <a:path w="123" h="113" extrusionOk="0">
                  <a:moveTo>
                    <a:pt x="123" y="113"/>
                  </a:moveTo>
                  <a:lnTo>
                    <a:pt x="48" y="0"/>
                  </a:lnTo>
                  <a:lnTo>
                    <a:pt x="0" y="59"/>
                  </a:lnTo>
                  <a:lnTo>
                    <a:pt x="123" y="11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397" name="Google Shape;397;p26"/>
          <p:cNvGrpSpPr/>
          <p:nvPr/>
        </p:nvGrpSpPr>
        <p:grpSpPr>
          <a:xfrm>
            <a:off x="3035300" y="2611438"/>
            <a:ext cx="331788" cy="666750"/>
            <a:chOff x="1912" y="1537"/>
            <a:chExt cx="209" cy="420"/>
          </a:xfrm>
        </p:grpSpPr>
        <p:cxnSp>
          <p:nvCxnSpPr>
            <p:cNvPr id="398" name="Google Shape;398;p26"/>
            <p:cNvCxnSpPr/>
            <p:nvPr/>
          </p:nvCxnSpPr>
          <p:spPr>
            <a:xfrm rot="10800000" flipH="1">
              <a:off x="1912" y="1604"/>
              <a:ext cx="176" cy="35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399" name="Google Shape;399;p26"/>
            <p:cNvSpPr/>
            <p:nvPr/>
          </p:nvSpPr>
          <p:spPr>
            <a:xfrm>
              <a:off x="2029" y="1537"/>
              <a:ext cx="92" cy="135"/>
            </a:xfrm>
            <a:custGeom>
              <a:avLst/>
              <a:gdLst/>
              <a:ahLst/>
              <a:cxnLst/>
              <a:rect l="l" t="t" r="r" b="b"/>
              <a:pathLst>
                <a:path w="92" h="135" extrusionOk="0">
                  <a:moveTo>
                    <a:pt x="92" y="0"/>
                  </a:moveTo>
                  <a:lnTo>
                    <a:pt x="0" y="100"/>
                  </a:lnTo>
                  <a:lnTo>
                    <a:pt x="68" y="135"/>
                  </a:lnTo>
                  <a:lnTo>
                    <a:pt x="92"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400" name="Google Shape;400;p26"/>
          <p:cNvGrpSpPr/>
          <p:nvPr/>
        </p:nvGrpSpPr>
        <p:grpSpPr>
          <a:xfrm>
            <a:off x="4278313" y="2613025"/>
            <a:ext cx="496887" cy="252413"/>
            <a:chOff x="2695" y="1538"/>
            <a:chExt cx="313" cy="159"/>
          </a:xfrm>
        </p:grpSpPr>
        <p:cxnSp>
          <p:nvCxnSpPr>
            <p:cNvPr id="401" name="Google Shape;401;p26"/>
            <p:cNvCxnSpPr/>
            <p:nvPr/>
          </p:nvCxnSpPr>
          <p:spPr>
            <a:xfrm>
              <a:off x="2695" y="1538"/>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402" name="Google Shape;402;p26"/>
            <p:cNvSpPr/>
            <p:nvPr/>
          </p:nvSpPr>
          <p:spPr>
            <a:xfrm>
              <a:off x="2874" y="1604"/>
              <a:ext cx="134" cy="93"/>
            </a:xfrm>
            <a:custGeom>
              <a:avLst/>
              <a:gdLst/>
              <a:ahLst/>
              <a:cxnLst/>
              <a:rect l="l" t="t" r="r" b="b"/>
              <a:pathLst>
                <a:path w="134" h="93" extrusionOk="0">
                  <a:moveTo>
                    <a:pt x="134" y="93"/>
                  </a:moveTo>
                  <a:lnTo>
                    <a:pt x="35" y="0"/>
                  </a:lnTo>
                  <a:lnTo>
                    <a:pt x="0" y="68"/>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403" name="Google Shape;403;p26"/>
          <p:cNvGrpSpPr/>
          <p:nvPr/>
        </p:nvGrpSpPr>
        <p:grpSpPr>
          <a:xfrm>
            <a:off x="3035300" y="3779838"/>
            <a:ext cx="331788" cy="333375"/>
            <a:chOff x="1912" y="2273"/>
            <a:chExt cx="209" cy="210"/>
          </a:xfrm>
        </p:grpSpPr>
        <p:cxnSp>
          <p:nvCxnSpPr>
            <p:cNvPr id="404" name="Google Shape;404;p26"/>
            <p:cNvCxnSpPr/>
            <p:nvPr/>
          </p:nvCxnSpPr>
          <p:spPr>
            <a:xfrm>
              <a:off x="1912" y="2273"/>
              <a:ext cx="143" cy="14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405" name="Google Shape;405;p26"/>
            <p:cNvSpPr/>
            <p:nvPr/>
          </p:nvSpPr>
          <p:spPr>
            <a:xfrm>
              <a:off x="2002" y="2364"/>
              <a:ext cx="119" cy="119"/>
            </a:xfrm>
            <a:custGeom>
              <a:avLst/>
              <a:gdLst/>
              <a:ahLst/>
              <a:cxnLst/>
              <a:rect l="l" t="t" r="r" b="b"/>
              <a:pathLst>
                <a:path w="119" h="119" extrusionOk="0">
                  <a:moveTo>
                    <a:pt x="119" y="119"/>
                  </a:moveTo>
                  <a:lnTo>
                    <a:pt x="54" y="0"/>
                  </a:lnTo>
                  <a:lnTo>
                    <a:pt x="0" y="55"/>
                  </a:lnTo>
                  <a:lnTo>
                    <a:pt x="119" y="11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406" name="Google Shape;406;p26"/>
          <p:cNvGrpSpPr/>
          <p:nvPr/>
        </p:nvGrpSpPr>
        <p:grpSpPr>
          <a:xfrm>
            <a:off x="7096125" y="3776663"/>
            <a:ext cx="496888" cy="336550"/>
            <a:chOff x="4470" y="2271"/>
            <a:chExt cx="313" cy="212"/>
          </a:xfrm>
        </p:grpSpPr>
        <p:cxnSp>
          <p:nvCxnSpPr>
            <p:cNvPr id="407" name="Google Shape;407;p26"/>
            <p:cNvCxnSpPr/>
            <p:nvPr/>
          </p:nvCxnSpPr>
          <p:spPr>
            <a:xfrm rot="10800000" flipH="1">
              <a:off x="4470" y="2317"/>
              <a:ext cx="248" cy="16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408" name="Google Shape;408;p26"/>
            <p:cNvSpPr/>
            <p:nvPr/>
          </p:nvSpPr>
          <p:spPr>
            <a:xfrm>
              <a:off x="4655" y="2271"/>
              <a:ext cx="128" cy="104"/>
            </a:xfrm>
            <a:custGeom>
              <a:avLst/>
              <a:gdLst/>
              <a:ahLst/>
              <a:cxnLst/>
              <a:rect l="l" t="t" r="r" b="b"/>
              <a:pathLst>
                <a:path w="128" h="104" extrusionOk="0">
                  <a:moveTo>
                    <a:pt x="128" y="0"/>
                  </a:moveTo>
                  <a:lnTo>
                    <a:pt x="0" y="41"/>
                  </a:lnTo>
                  <a:lnTo>
                    <a:pt x="41" y="104"/>
                  </a:lnTo>
                  <a:lnTo>
                    <a:pt x="128"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409" name="Google Shape;409;p26"/>
          <p:cNvGrpSpPr/>
          <p:nvPr/>
        </p:nvGrpSpPr>
        <p:grpSpPr>
          <a:xfrm>
            <a:off x="4278313" y="3360738"/>
            <a:ext cx="496887" cy="750887"/>
            <a:chOff x="2695" y="2009"/>
            <a:chExt cx="313" cy="473"/>
          </a:xfrm>
        </p:grpSpPr>
        <p:cxnSp>
          <p:nvCxnSpPr>
            <p:cNvPr id="410" name="Google Shape;410;p26"/>
            <p:cNvCxnSpPr/>
            <p:nvPr/>
          </p:nvCxnSpPr>
          <p:spPr>
            <a:xfrm rot="10800000" flipH="1">
              <a:off x="2695" y="2076"/>
              <a:ext cx="269" cy="40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411" name="Google Shape;411;p26"/>
            <p:cNvSpPr/>
            <p:nvPr/>
          </p:nvSpPr>
          <p:spPr>
            <a:xfrm>
              <a:off x="2905" y="2009"/>
              <a:ext cx="103" cy="130"/>
            </a:xfrm>
            <a:custGeom>
              <a:avLst/>
              <a:gdLst/>
              <a:ahLst/>
              <a:cxnLst/>
              <a:rect l="l" t="t" r="r" b="b"/>
              <a:pathLst>
                <a:path w="103" h="130" extrusionOk="0">
                  <a:moveTo>
                    <a:pt x="103" y="0"/>
                  </a:moveTo>
                  <a:lnTo>
                    <a:pt x="0" y="89"/>
                  </a:lnTo>
                  <a:lnTo>
                    <a:pt x="63" y="130"/>
                  </a:lnTo>
                  <a:lnTo>
                    <a:pt x="103"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412" name="Google Shape;412;p26"/>
          <p:cNvGrpSpPr/>
          <p:nvPr/>
        </p:nvGrpSpPr>
        <p:grpSpPr>
          <a:xfrm>
            <a:off x="4278313" y="4110038"/>
            <a:ext cx="496887" cy="250825"/>
            <a:chOff x="2695" y="2481"/>
            <a:chExt cx="313" cy="158"/>
          </a:xfrm>
        </p:grpSpPr>
        <p:cxnSp>
          <p:nvCxnSpPr>
            <p:cNvPr id="413" name="Google Shape;413;p26"/>
            <p:cNvCxnSpPr/>
            <p:nvPr/>
          </p:nvCxnSpPr>
          <p:spPr>
            <a:xfrm rot="10800000" flipH="1">
              <a:off x="2695" y="2515"/>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414" name="Google Shape;414;p26"/>
            <p:cNvSpPr/>
            <p:nvPr/>
          </p:nvSpPr>
          <p:spPr>
            <a:xfrm>
              <a:off x="2874" y="2481"/>
              <a:ext cx="134" cy="93"/>
            </a:xfrm>
            <a:custGeom>
              <a:avLst/>
              <a:gdLst/>
              <a:ahLst/>
              <a:cxnLst/>
              <a:rect l="l" t="t" r="r" b="b"/>
              <a:pathLst>
                <a:path w="134" h="93" extrusionOk="0">
                  <a:moveTo>
                    <a:pt x="134" y="0"/>
                  </a:moveTo>
                  <a:lnTo>
                    <a:pt x="0" y="25"/>
                  </a:lnTo>
                  <a:lnTo>
                    <a:pt x="35" y="93"/>
                  </a:lnTo>
                  <a:lnTo>
                    <a:pt x="134"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sp>
        <p:nvSpPr>
          <p:cNvPr id="415" name="Google Shape;415;p26"/>
          <p:cNvSpPr/>
          <p:nvPr/>
        </p:nvSpPr>
        <p:spPr>
          <a:xfrm>
            <a:off x="3697288" y="195738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16" name="Google Shape;416;p26"/>
          <p:cNvSpPr/>
          <p:nvPr/>
        </p:nvSpPr>
        <p:spPr>
          <a:xfrm>
            <a:off x="3959225" y="207962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17" name="Google Shape;417;p26"/>
          <p:cNvSpPr/>
          <p:nvPr/>
        </p:nvSpPr>
        <p:spPr>
          <a:xfrm>
            <a:off x="3697288" y="229235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18" name="Google Shape;418;p26"/>
          <p:cNvSpPr/>
          <p:nvPr/>
        </p:nvSpPr>
        <p:spPr>
          <a:xfrm>
            <a:off x="3387725" y="195738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19" name="Google Shape;419;p26"/>
          <p:cNvSpPr/>
          <p:nvPr/>
        </p:nvSpPr>
        <p:spPr>
          <a:xfrm>
            <a:off x="3486150" y="1993900"/>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B</a:t>
            </a:r>
            <a:endParaRPr/>
          </a:p>
        </p:txBody>
      </p:sp>
      <p:sp>
        <p:nvSpPr>
          <p:cNvPr id="420" name="Google Shape;420;p26"/>
          <p:cNvSpPr/>
          <p:nvPr/>
        </p:nvSpPr>
        <p:spPr>
          <a:xfrm>
            <a:off x="3387725" y="229235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21" name="Google Shape;421;p26"/>
          <p:cNvSpPr/>
          <p:nvPr/>
        </p:nvSpPr>
        <p:spPr>
          <a:xfrm>
            <a:off x="3495675" y="233045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422" name="Google Shape;422;p26"/>
          <p:cNvSpPr/>
          <p:nvPr/>
        </p:nvSpPr>
        <p:spPr>
          <a:xfrm>
            <a:off x="5092700" y="195262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23" name="Google Shape;423;p26"/>
          <p:cNvSpPr/>
          <p:nvPr/>
        </p:nvSpPr>
        <p:spPr>
          <a:xfrm>
            <a:off x="5354638" y="207486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24" name="Google Shape;424;p26"/>
          <p:cNvSpPr/>
          <p:nvPr/>
        </p:nvSpPr>
        <p:spPr>
          <a:xfrm>
            <a:off x="5092700" y="228758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25" name="Google Shape;425;p26"/>
          <p:cNvSpPr/>
          <p:nvPr/>
        </p:nvSpPr>
        <p:spPr>
          <a:xfrm>
            <a:off x="4783138" y="195262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26" name="Google Shape;426;p26"/>
          <p:cNvSpPr/>
          <p:nvPr/>
        </p:nvSpPr>
        <p:spPr>
          <a:xfrm>
            <a:off x="4852988" y="2003425"/>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D</a:t>
            </a:r>
            <a:endParaRPr/>
          </a:p>
        </p:txBody>
      </p:sp>
      <p:sp>
        <p:nvSpPr>
          <p:cNvPr id="427" name="Google Shape;427;p26"/>
          <p:cNvSpPr/>
          <p:nvPr/>
        </p:nvSpPr>
        <p:spPr>
          <a:xfrm>
            <a:off x="4783138" y="228758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28" name="Google Shape;428;p26"/>
          <p:cNvSpPr/>
          <p:nvPr/>
        </p:nvSpPr>
        <p:spPr>
          <a:xfrm>
            <a:off x="4876800" y="23256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429" name="Google Shape;429;p26"/>
          <p:cNvSpPr/>
          <p:nvPr/>
        </p:nvSpPr>
        <p:spPr>
          <a:xfrm>
            <a:off x="2449513" y="319563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30" name="Google Shape;430;p26"/>
          <p:cNvSpPr/>
          <p:nvPr/>
        </p:nvSpPr>
        <p:spPr>
          <a:xfrm>
            <a:off x="2711450" y="331787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31" name="Google Shape;431;p26"/>
          <p:cNvSpPr/>
          <p:nvPr/>
        </p:nvSpPr>
        <p:spPr>
          <a:xfrm>
            <a:off x="2449513" y="353060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32" name="Google Shape;432;p26"/>
          <p:cNvSpPr/>
          <p:nvPr/>
        </p:nvSpPr>
        <p:spPr>
          <a:xfrm>
            <a:off x="2139950" y="319563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33" name="Google Shape;433;p26"/>
          <p:cNvSpPr/>
          <p:nvPr/>
        </p:nvSpPr>
        <p:spPr>
          <a:xfrm>
            <a:off x="2209800" y="3232150"/>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A</a:t>
            </a:r>
            <a:endParaRPr/>
          </a:p>
        </p:txBody>
      </p:sp>
      <p:sp>
        <p:nvSpPr>
          <p:cNvPr id="434" name="Google Shape;434;p26"/>
          <p:cNvSpPr/>
          <p:nvPr/>
        </p:nvSpPr>
        <p:spPr>
          <a:xfrm>
            <a:off x="2139950" y="353060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35" name="Google Shape;435;p26"/>
          <p:cNvSpPr/>
          <p:nvPr/>
        </p:nvSpPr>
        <p:spPr>
          <a:xfrm>
            <a:off x="2247900" y="356870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436" name="Google Shape;436;p26"/>
          <p:cNvSpPr/>
          <p:nvPr/>
        </p:nvSpPr>
        <p:spPr>
          <a:xfrm>
            <a:off x="3692525" y="401002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37" name="Google Shape;437;p26"/>
          <p:cNvSpPr/>
          <p:nvPr/>
        </p:nvSpPr>
        <p:spPr>
          <a:xfrm>
            <a:off x="3954463" y="413226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38" name="Google Shape;438;p26"/>
          <p:cNvSpPr/>
          <p:nvPr/>
        </p:nvSpPr>
        <p:spPr>
          <a:xfrm>
            <a:off x="3692525" y="434498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39" name="Google Shape;439;p26"/>
          <p:cNvSpPr/>
          <p:nvPr/>
        </p:nvSpPr>
        <p:spPr>
          <a:xfrm>
            <a:off x="3382963" y="401002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0" name="Google Shape;440;p26"/>
          <p:cNvSpPr/>
          <p:nvPr/>
        </p:nvSpPr>
        <p:spPr>
          <a:xfrm>
            <a:off x="3467100" y="4046538"/>
            <a:ext cx="179388"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C</a:t>
            </a:r>
            <a:endParaRPr/>
          </a:p>
        </p:txBody>
      </p:sp>
      <p:sp>
        <p:nvSpPr>
          <p:cNvPr id="441" name="Google Shape;441;p26"/>
          <p:cNvSpPr/>
          <p:nvPr/>
        </p:nvSpPr>
        <p:spPr>
          <a:xfrm>
            <a:off x="3382963" y="434498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2" name="Google Shape;442;p26"/>
          <p:cNvSpPr/>
          <p:nvPr/>
        </p:nvSpPr>
        <p:spPr>
          <a:xfrm>
            <a:off x="3476625" y="43830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443" name="Google Shape;443;p26"/>
          <p:cNvSpPr/>
          <p:nvPr/>
        </p:nvSpPr>
        <p:spPr>
          <a:xfrm>
            <a:off x="6507163" y="235267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4" name="Google Shape;444;p26"/>
          <p:cNvSpPr/>
          <p:nvPr/>
        </p:nvSpPr>
        <p:spPr>
          <a:xfrm>
            <a:off x="6769100" y="247491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45" name="Google Shape;445;p26"/>
          <p:cNvSpPr/>
          <p:nvPr/>
        </p:nvSpPr>
        <p:spPr>
          <a:xfrm>
            <a:off x="6507163" y="268763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6" name="Google Shape;446;p26"/>
          <p:cNvSpPr/>
          <p:nvPr/>
        </p:nvSpPr>
        <p:spPr>
          <a:xfrm>
            <a:off x="6197600" y="235267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7" name="Google Shape;447;p26"/>
          <p:cNvSpPr/>
          <p:nvPr/>
        </p:nvSpPr>
        <p:spPr>
          <a:xfrm>
            <a:off x="6267450" y="2389188"/>
            <a:ext cx="1936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G</a:t>
            </a:r>
            <a:endParaRPr/>
          </a:p>
        </p:txBody>
      </p:sp>
      <p:sp>
        <p:nvSpPr>
          <p:cNvPr id="448" name="Google Shape;448;p26"/>
          <p:cNvSpPr/>
          <p:nvPr/>
        </p:nvSpPr>
        <p:spPr>
          <a:xfrm>
            <a:off x="6197600" y="268763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49" name="Google Shape;449;p26"/>
          <p:cNvSpPr/>
          <p:nvPr/>
        </p:nvSpPr>
        <p:spPr>
          <a:xfrm>
            <a:off x="6291263" y="27257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6</a:t>
            </a:r>
            <a:endParaRPr/>
          </a:p>
        </p:txBody>
      </p:sp>
      <p:sp>
        <p:nvSpPr>
          <p:cNvPr id="450" name="Google Shape;450;p26"/>
          <p:cNvSpPr/>
          <p:nvPr/>
        </p:nvSpPr>
        <p:spPr>
          <a:xfrm>
            <a:off x="5092700" y="276701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51" name="Google Shape;451;p26"/>
          <p:cNvSpPr/>
          <p:nvPr/>
        </p:nvSpPr>
        <p:spPr>
          <a:xfrm>
            <a:off x="5354638" y="288925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52" name="Google Shape;452;p26"/>
          <p:cNvSpPr/>
          <p:nvPr/>
        </p:nvSpPr>
        <p:spPr>
          <a:xfrm>
            <a:off x="5092700" y="310197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53" name="Google Shape;453;p26"/>
          <p:cNvSpPr/>
          <p:nvPr/>
        </p:nvSpPr>
        <p:spPr>
          <a:xfrm>
            <a:off x="4783138" y="276701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54" name="Google Shape;454;p26"/>
          <p:cNvSpPr/>
          <p:nvPr/>
        </p:nvSpPr>
        <p:spPr>
          <a:xfrm>
            <a:off x="4881563" y="2817813"/>
            <a:ext cx="14128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F</a:t>
            </a:r>
            <a:endParaRPr/>
          </a:p>
        </p:txBody>
      </p:sp>
      <p:sp>
        <p:nvSpPr>
          <p:cNvPr id="455" name="Google Shape;455;p26"/>
          <p:cNvSpPr/>
          <p:nvPr/>
        </p:nvSpPr>
        <p:spPr>
          <a:xfrm>
            <a:off x="4783138" y="310197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56" name="Google Shape;456;p26"/>
          <p:cNvSpPr/>
          <p:nvPr/>
        </p:nvSpPr>
        <p:spPr>
          <a:xfrm>
            <a:off x="4876800" y="314007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457" name="Google Shape;457;p26"/>
          <p:cNvSpPr/>
          <p:nvPr/>
        </p:nvSpPr>
        <p:spPr>
          <a:xfrm>
            <a:off x="6507163" y="402431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58" name="Google Shape;458;p26"/>
          <p:cNvSpPr/>
          <p:nvPr/>
        </p:nvSpPr>
        <p:spPr>
          <a:xfrm>
            <a:off x="6769100" y="414655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59" name="Google Shape;459;p26"/>
          <p:cNvSpPr/>
          <p:nvPr/>
        </p:nvSpPr>
        <p:spPr>
          <a:xfrm>
            <a:off x="6507163" y="435927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0" name="Google Shape;460;p26"/>
          <p:cNvSpPr/>
          <p:nvPr/>
        </p:nvSpPr>
        <p:spPr>
          <a:xfrm>
            <a:off x="6197600" y="402431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1" name="Google Shape;461;p26"/>
          <p:cNvSpPr/>
          <p:nvPr/>
        </p:nvSpPr>
        <p:spPr>
          <a:xfrm>
            <a:off x="6253163" y="4046538"/>
            <a:ext cx="21113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H</a:t>
            </a:r>
            <a:endParaRPr/>
          </a:p>
        </p:txBody>
      </p:sp>
      <p:sp>
        <p:nvSpPr>
          <p:cNvPr id="462" name="Google Shape;462;p26"/>
          <p:cNvSpPr/>
          <p:nvPr/>
        </p:nvSpPr>
        <p:spPr>
          <a:xfrm>
            <a:off x="6197600" y="4360863"/>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3" name="Google Shape;463;p26"/>
          <p:cNvSpPr/>
          <p:nvPr/>
        </p:nvSpPr>
        <p:spPr>
          <a:xfrm>
            <a:off x="6305550" y="439737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464" name="Google Shape;464;p26"/>
          <p:cNvSpPr/>
          <p:nvPr/>
        </p:nvSpPr>
        <p:spPr>
          <a:xfrm>
            <a:off x="5092700" y="356711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5" name="Google Shape;465;p26"/>
          <p:cNvSpPr/>
          <p:nvPr/>
        </p:nvSpPr>
        <p:spPr>
          <a:xfrm>
            <a:off x="5354638" y="368935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466" name="Google Shape;466;p26"/>
          <p:cNvSpPr/>
          <p:nvPr/>
        </p:nvSpPr>
        <p:spPr>
          <a:xfrm>
            <a:off x="5092700" y="390207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7" name="Google Shape;467;p26"/>
          <p:cNvSpPr/>
          <p:nvPr/>
        </p:nvSpPr>
        <p:spPr>
          <a:xfrm>
            <a:off x="4783138" y="356711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68" name="Google Shape;468;p26"/>
          <p:cNvSpPr/>
          <p:nvPr/>
        </p:nvSpPr>
        <p:spPr>
          <a:xfrm>
            <a:off x="4867275" y="3603625"/>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E</a:t>
            </a:r>
            <a:endParaRPr/>
          </a:p>
        </p:txBody>
      </p:sp>
      <p:sp>
        <p:nvSpPr>
          <p:cNvPr id="469" name="Google Shape;469;p26"/>
          <p:cNvSpPr/>
          <p:nvPr/>
        </p:nvSpPr>
        <p:spPr>
          <a:xfrm>
            <a:off x="4783138" y="390207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70" name="Google Shape;470;p26"/>
          <p:cNvSpPr/>
          <p:nvPr/>
        </p:nvSpPr>
        <p:spPr>
          <a:xfrm>
            <a:off x="4876800" y="39258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7</a:t>
            </a:r>
            <a:endParaRPr/>
          </a:p>
        </p:txBody>
      </p:sp>
      <p:sp>
        <p:nvSpPr>
          <p:cNvPr id="471" name="Google Shape;471;p26"/>
          <p:cNvSpPr/>
          <p:nvPr/>
        </p:nvSpPr>
        <p:spPr>
          <a:xfrm>
            <a:off x="2449513" y="3221038"/>
            <a:ext cx="6127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0  3</a:t>
            </a:r>
            <a:endParaRPr/>
          </a:p>
        </p:txBody>
      </p:sp>
      <p:sp>
        <p:nvSpPr>
          <p:cNvPr id="472" name="Google Shape;472;p26"/>
          <p:cNvSpPr/>
          <p:nvPr/>
        </p:nvSpPr>
        <p:spPr>
          <a:xfrm>
            <a:off x="3678238" y="1976438"/>
            <a:ext cx="6127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3  6</a:t>
            </a:r>
            <a:endParaRPr/>
          </a:p>
        </p:txBody>
      </p:sp>
      <p:sp>
        <p:nvSpPr>
          <p:cNvPr id="473" name="Google Shape;473;p26"/>
          <p:cNvSpPr/>
          <p:nvPr/>
        </p:nvSpPr>
        <p:spPr>
          <a:xfrm>
            <a:off x="5016500" y="1971675"/>
            <a:ext cx="6889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474" name="Google Shape;474;p26"/>
          <p:cNvSpPr/>
          <p:nvPr/>
        </p:nvSpPr>
        <p:spPr>
          <a:xfrm>
            <a:off x="3635375" y="4029075"/>
            <a:ext cx="669925" cy="355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3  5</a:t>
            </a:r>
            <a:endParaRPr/>
          </a:p>
        </p:txBody>
      </p:sp>
      <p:sp>
        <p:nvSpPr>
          <p:cNvPr id="475" name="Google Shape;475;p26"/>
          <p:cNvSpPr/>
          <p:nvPr/>
        </p:nvSpPr>
        <p:spPr>
          <a:xfrm>
            <a:off x="6469063" y="2390775"/>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12 18</a:t>
            </a:r>
            <a:endParaRPr/>
          </a:p>
        </p:txBody>
      </p:sp>
      <p:sp>
        <p:nvSpPr>
          <p:cNvPr id="476" name="Google Shape;476;p26"/>
          <p:cNvSpPr/>
          <p:nvPr/>
        </p:nvSpPr>
        <p:spPr>
          <a:xfrm>
            <a:off x="5016500" y="2792413"/>
            <a:ext cx="70802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477" name="Google Shape;477;p26"/>
          <p:cNvSpPr/>
          <p:nvPr/>
        </p:nvSpPr>
        <p:spPr>
          <a:xfrm>
            <a:off x="6488113" y="4062413"/>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5   7</a:t>
            </a:r>
            <a:endParaRPr/>
          </a:p>
        </p:txBody>
      </p:sp>
      <p:sp>
        <p:nvSpPr>
          <p:cNvPr id="478" name="Google Shape;478;p26"/>
          <p:cNvSpPr/>
          <p:nvPr/>
        </p:nvSpPr>
        <p:spPr>
          <a:xfrm>
            <a:off x="5016500" y="3592513"/>
            <a:ext cx="708025" cy="355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5  12</a:t>
            </a:r>
            <a:endParaRPr/>
          </a:p>
        </p:txBody>
      </p:sp>
      <p:sp>
        <p:nvSpPr>
          <p:cNvPr id="479" name="Google Shape;479;p26"/>
          <p:cNvSpPr/>
          <p:nvPr/>
        </p:nvSpPr>
        <p:spPr>
          <a:xfrm>
            <a:off x="3678238" y="2311400"/>
            <a:ext cx="612775" cy="3222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480" name="Google Shape;480;p26"/>
          <p:cNvSpPr/>
          <p:nvPr/>
        </p:nvSpPr>
        <p:spPr>
          <a:xfrm>
            <a:off x="5016500" y="2306638"/>
            <a:ext cx="688975" cy="3222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9  12</a:t>
            </a:r>
            <a:endParaRPr/>
          </a:p>
        </p:txBody>
      </p:sp>
      <p:sp>
        <p:nvSpPr>
          <p:cNvPr id="481" name="Google Shape;481;p26"/>
          <p:cNvSpPr/>
          <p:nvPr/>
        </p:nvSpPr>
        <p:spPr>
          <a:xfrm>
            <a:off x="2449513" y="3549650"/>
            <a:ext cx="612775" cy="3222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0  3</a:t>
            </a:r>
            <a:endParaRPr/>
          </a:p>
        </p:txBody>
      </p:sp>
      <p:sp>
        <p:nvSpPr>
          <p:cNvPr id="482" name="Google Shape;482;p26"/>
          <p:cNvSpPr/>
          <p:nvPr/>
        </p:nvSpPr>
        <p:spPr>
          <a:xfrm>
            <a:off x="3635375" y="4364038"/>
            <a:ext cx="669925" cy="3222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3  5</a:t>
            </a:r>
            <a:endParaRPr/>
          </a:p>
        </p:txBody>
      </p:sp>
      <p:sp>
        <p:nvSpPr>
          <p:cNvPr id="483" name="Google Shape;483;p26"/>
          <p:cNvSpPr/>
          <p:nvPr/>
        </p:nvSpPr>
        <p:spPr>
          <a:xfrm>
            <a:off x="6469063" y="2706688"/>
            <a:ext cx="660400" cy="3222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12 18</a:t>
            </a:r>
            <a:endParaRPr/>
          </a:p>
        </p:txBody>
      </p:sp>
      <p:sp>
        <p:nvSpPr>
          <p:cNvPr id="484" name="Google Shape;484;p26"/>
          <p:cNvSpPr/>
          <p:nvPr/>
        </p:nvSpPr>
        <p:spPr>
          <a:xfrm>
            <a:off x="5035550" y="3121025"/>
            <a:ext cx="708025" cy="34131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15 18</a:t>
            </a:r>
            <a:endParaRPr/>
          </a:p>
        </p:txBody>
      </p:sp>
      <p:sp>
        <p:nvSpPr>
          <p:cNvPr id="485" name="Google Shape;485;p26"/>
          <p:cNvSpPr/>
          <p:nvPr/>
        </p:nvSpPr>
        <p:spPr>
          <a:xfrm>
            <a:off x="6469063" y="4378325"/>
            <a:ext cx="660400" cy="3222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16 18</a:t>
            </a:r>
            <a:endParaRPr/>
          </a:p>
        </p:txBody>
      </p:sp>
      <p:sp>
        <p:nvSpPr>
          <p:cNvPr id="486" name="Google Shape;486;p26"/>
          <p:cNvSpPr/>
          <p:nvPr/>
        </p:nvSpPr>
        <p:spPr>
          <a:xfrm>
            <a:off x="5022850" y="3921125"/>
            <a:ext cx="708025" cy="34131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5  12</a:t>
            </a:r>
            <a:endParaRPr/>
          </a:p>
        </p:txBody>
      </p:sp>
      <p:sp>
        <p:nvSpPr>
          <p:cNvPr id="2" name="Google Shape;445;p26">
            <a:extLst>
              <a:ext uri="{FF2B5EF4-FFF2-40B4-BE49-F238E27FC236}">
                <a16:creationId xmlns:a16="http://schemas.microsoft.com/office/drawing/2014/main" id="{D5175BF4-07CB-4DC1-A037-9A4634F215DE}"/>
              </a:ext>
            </a:extLst>
          </p:cNvPr>
          <p:cNvSpPr/>
          <p:nvPr/>
        </p:nvSpPr>
        <p:spPr>
          <a:xfrm>
            <a:off x="8321397" y="3574257"/>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 name="Google Shape;449;p26">
            <a:extLst>
              <a:ext uri="{FF2B5EF4-FFF2-40B4-BE49-F238E27FC236}">
                <a16:creationId xmlns:a16="http://schemas.microsoft.com/office/drawing/2014/main" id="{45F5A829-8619-40E2-BE6F-F9AA10BAB21F}"/>
              </a:ext>
            </a:extLst>
          </p:cNvPr>
          <p:cNvSpPr/>
          <p:nvPr/>
        </p:nvSpPr>
        <p:spPr>
          <a:xfrm>
            <a:off x="7935125" y="3626141"/>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0</a:t>
            </a:r>
            <a:endParaRPr/>
          </a:p>
        </p:txBody>
      </p:sp>
      <p:sp>
        <p:nvSpPr>
          <p:cNvPr id="4" name="Google Shape;475;p26">
            <a:extLst>
              <a:ext uri="{FF2B5EF4-FFF2-40B4-BE49-F238E27FC236}">
                <a16:creationId xmlns:a16="http://schemas.microsoft.com/office/drawing/2014/main" id="{5F9D0991-350B-4DA4-A68D-7D6DA77EB713}"/>
              </a:ext>
            </a:extLst>
          </p:cNvPr>
          <p:cNvSpPr/>
          <p:nvPr/>
        </p:nvSpPr>
        <p:spPr>
          <a:xfrm>
            <a:off x="8311728" y="3332884"/>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18 18</a:t>
            </a:r>
            <a:endParaRPr/>
          </a:p>
        </p:txBody>
      </p:sp>
      <p:sp>
        <p:nvSpPr>
          <p:cNvPr id="5" name="Google Shape;483;p26">
            <a:extLst>
              <a:ext uri="{FF2B5EF4-FFF2-40B4-BE49-F238E27FC236}">
                <a16:creationId xmlns:a16="http://schemas.microsoft.com/office/drawing/2014/main" id="{5F7A3583-ED50-48E6-8939-A3F7003A5424}"/>
              </a:ext>
            </a:extLst>
          </p:cNvPr>
          <p:cNvSpPr/>
          <p:nvPr/>
        </p:nvSpPr>
        <p:spPr>
          <a:xfrm>
            <a:off x="8311728" y="3609181"/>
            <a:ext cx="660400" cy="3393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18 18</a:t>
            </a:r>
            <a:endParaRPr/>
          </a:p>
        </p:txBody>
      </p:sp>
      <p:sp>
        <p:nvSpPr>
          <p:cNvPr id="6" name="Google Shape;374;p26">
            <a:extLst>
              <a:ext uri="{FF2B5EF4-FFF2-40B4-BE49-F238E27FC236}">
                <a16:creationId xmlns:a16="http://schemas.microsoft.com/office/drawing/2014/main" id="{8DAB2AB4-0D4C-4352-903E-1C07C74B42BA}"/>
              </a:ext>
            </a:extLst>
          </p:cNvPr>
          <p:cNvSpPr/>
          <p:nvPr/>
        </p:nvSpPr>
        <p:spPr>
          <a:xfrm>
            <a:off x="8294698" y="3311527"/>
            <a:ext cx="621571" cy="584200"/>
          </a:xfrm>
          <a:prstGeom prst="rect">
            <a:avLst/>
          </a:prstGeom>
          <a:no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 name="Google Shape;448;p26">
            <a:extLst>
              <a:ext uri="{FF2B5EF4-FFF2-40B4-BE49-F238E27FC236}">
                <a16:creationId xmlns:a16="http://schemas.microsoft.com/office/drawing/2014/main" id="{2A4C1126-65D9-4FEF-A26D-4ADCF0D6C89D}"/>
              </a:ext>
            </a:extLst>
          </p:cNvPr>
          <p:cNvSpPr/>
          <p:nvPr/>
        </p:nvSpPr>
        <p:spPr>
          <a:xfrm>
            <a:off x="7694765" y="3306472"/>
            <a:ext cx="586362" cy="26778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375" name="Google Shape;375;p26"/>
          <p:cNvSpPr/>
          <p:nvPr/>
        </p:nvSpPr>
        <p:spPr>
          <a:xfrm>
            <a:off x="7689851" y="3337068"/>
            <a:ext cx="565150"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Finish</a:t>
            </a:r>
            <a:endParaRPr sz="1050"/>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p27"/>
          <p:cNvSpPr txBox="1">
            <a:spLocks noGrp="1"/>
          </p:cNvSpPr>
          <p:nvPr>
            <p:ph type="title"/>
          </p:nvPr>
        </p:nvSpPr>
        <p:spPr>
          <a:xfrm>
            <a:off x="830263" y="166688"/>
            <a:ext cx="7475537" cy="5857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Determining the Critical Path</a:t>
            </a:r>
            <a:endParaRPr/>
          </a:p>
        </p:txBody>
      </p:sp>
      <p:sp>
        <p:nvSpPr>
          <p:cNvPr id="492" name="Google Shape;492;p27"/>
          <p:cNvSpPr txBox="1">
            <a:spLocks noGrp="1"/>
          </p:cNvSpPr>
          <p:nvPr>
            <p:ph type="body" idx="1"/>
          </p:nvPr>
        </p:nvSpPr>
        <p:spPr>
          <a:xfrm>
            <a:off x="687388" y="1106488"/>
            <a:ext cx="7856537" cy="1570037"/>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Step 3:</a:t>
            </a:r>
            <a:r>
              <a:rPr lang="en-US">
                <a:solidFill>
                  <a:schemeClr val="lt2"/>
                </a:solidFill>
              </a:rPr>
              <a:t>  </a:t>
            </a:r>
            <a:r>
              <a:rPr lang="en-US"/>
              <a:t>Calculate the slack time for each activity by: </a:t>
            </a:r>
            <a:endParaRPr/>
          </a:p>
          <a:p>
            <a:pPr marL="342900" lvl="0" indent="-342900" algn="l" rtl="0">
              <a:spcBef>
                <a:spcPts val="480"/>
              </a:spcBef>
              <a:spcAft>
                <a:spcPts val="0"/>
              </a:spcAft>
              <a:buSzPts val="1800"/>
              <a:buFont typeface="Arial"/>
              <a:buNone/>
            </a:pPr>
            <a:r>
              <a:rPr lang="en-US"/>
              <a:t>    		</a:t>
            </a:r>
            <a:r>
              <a:rPr lang="en-US" u="sng"/>
              <a:t>Slack</a:t>
            </a:r>
            <a:r>
              <a:rPr lang="en-US"/>
              <a:t> = (Latest Start) - (Earliest Start), or </a:t>
            </a:r>
            <a:endParaRPr/>
          </a:p>
          <a:p>
            <a:pPr marL="342900" lvl="0" indent="-342900" algn="l" rtl="0">
              <a:spcBef>
                <a:spcPts val="480"/>
              </a:spcBef>
              <a:spcAft>
                <a:spcPts val="0"/>
              </a:spcAft>
              <a:buSzPts val="1800"/>
              <a:buFont typeface="Arial"/>
              <a:buNone/>
            </a:pPr>
            <a:r>
              <a:rPr lang="en-US"/>
              <a:t>    		          = (Latest Finish) - (Earliest Finish).	</a:t>
            </a:r>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28"/>
          <p:cNvSpPr/>
          <p:nvPr/>
        </p:nvSpPr>
        <p:spPr>
          <a:xfrm>
            <a:off x="1790700" y="1625600"/>
            <a:ext cx="6172200" cy="38862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498" name="Google Shape;498;p2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499" name="Google Shape;499;p28"/>
          <p:cNvSpPr txBox="1">
            <a:spLocks noGrp="1"/>
          </p:cNvSpPr>
          <p:nvPr>
            <p:ph type="body" idx="1"/>
          </p:nvPr>
        </p:nvSpPr>
        <p:spPr>
          <a:xfrm>
            <a:off x="685800" y="1128713"/>
            <a:ext cx="8101013" cy="4438650"/>
          </a:xfrm>
          <a:prstGeom prst="rect">
            <a:avLst/>
          </a:prstGeom>
          <a:noFill/>
          <a:ln>
            <a:noFill/>
          </a:ln>
        </p:spPr>
        <p:txBody>
          <a:bodyPr spcFirstLastPara="1" wrap="square" lIns="90475" tIns="44450" rIns="90475" bIns="44450" anchor="t" anchorCtr="0">
            <a:noAutofit/>
          </a:bodyPr>
          <a:lstStyle/>
          <a:p>
            <a:pPr marL="342900" lvl="0" indent="-342900" algn="l" rtl="0">
              <a:lnSpc>
                <a:spcPct val="90000"/>
              </a:lnSpc>
              <a:spcBef>
                <a:spcPts val="0"/>
              </a:spcBef>
              <a:spcAft>
                <a:spcPts val="0"/>
              </a:spcAft>
              <a:buSzPts val="1800"/>
              <a:buChar char="●"/>
            </a:pPr>
            <a:r>
              <a:rPr lang="en-US">
                <a:solidFill>
                  <a:srgbClr val="66FFFF"/>
                </a:solidFill>
              </a:rPr>
              <a:t>Activity Slack Time</a:t>
            </a:r>
            <a:endParaRPr/>
          </a:p>
          <a:p>
            <a:pPr marL="342900" lvl="0" indent="-342900" algn="l" rtl="0">
              <a:lnSpc>
                <a:spcPct val="90000"/>
              </a:lnSpc>
              <a:spcBef>
                <a:spcPts val="280"/>
              </a:spcBef>
              <a:spcAft>
                <a:spcPts val="0"/>
              </a:spcAft>
              <a:buSzPts val="1050"/>
              <a:buFont typeface="Arial"/>
              <a:buNone/>
            </a:pPr>
            <a:endParaRPr sz="1400">
              <a:solidFill>
                <a:srgbClr val="66FFFF"/>
              </a:solidFill>
            </a:endParaRPr>
          </a:p>
          <a:p>
            <a:pPr marL="342900" lvl="0" indent="-342900" algn="l" rtl="0">
              <a:lnSpc>
                <a:spcPct val="90000"/>
              </a:lnSpc>
              <a:spcBef>
                <a:spcPts val="480"/>
              </a:spcBef>
              <a:spcAft>
                <a:spcPts val="0"/>
              </a:spcAft>
              <a:buSzPts val="1800"/>
              <a:buFont typeface="Arial"/>
              <a:buNone/>
            </a:pPr>
            <a:r>
              <a:rPr lang="en-US">
                <a:solidFill>
                  <a:srgbClr val="66FFFF"/>
                </a:solidFill>
                <a:latin typeface="Arial"/>
                <a:ea typeface="Arial"/>
                <a:cs typeface="Arial"/>
                <a:sym typeface="Arial"/>
              </a:rPr>
              <a:t> </a:t>
            </a:r>
            <a:r>
              <a:rPr lang="en-US">
                <a:latin typeface="Arial"/>
                <a:ea typeface="Arial"/>
                <a:cs typeface="Arial"/>
                <a:sym typeface="Arial"/>
              </a:rPr>
              <a:t>		    </a:t>
            </a:r>
            <a:r>
              <a:rPr lang="en-US" u="sng"/>
              <a:t>Activity</a:t>
            </a:r>
            <a:r>
              <a:rPr lang="en-US"/>
              <a:t>    </a:t>
            </a:r>
            <a:r>
              <a:rPr lang="en-US" u="sng"/>
              <a:t>ES</a:t>
            </a:r>
            <a:r>
              <a:rPr lang="en-US"/>
              <a:t>     </a:t>
            </a:r>
            <a:r>
              <a:rPr lang="en-US" u="sng"/>
              <a:t>EF</a:t>
            </a:r>
            <a:r>
              <a:rPr lang="en-US"/>
              <a:t>    </a:t>
            </a:r>
            <a:r>
              <a:rPr lang="en-US" u="sng"/>
              <a:t>LS</a:t>
            </a:r>
            <a:r>
              <a:rPr lang="en-US"/>
              <a:t>    </a:t>
            </a:r>
            <a:r>
              <a:rPr lang="en-US" u="sng"/>
              <a:t>LF</a:t>
            </a:r>
            <a:r>
              <a:rPr lang="en-US"/>
              <a:t>   </a:t>
            </a:r>
            <a:r>
              <a:rPr lang="en-US" u="sng"/>
              <a:t>Slack</a:t>
            </a:r>
            <a:endParaRPr/>
          </a:p>
          <a:p>
            <a:pPr marL="342900" lvl="0" indent="-342900" algn="l" rtl="0">
              <a:lnSpc>
                <a:spcPct val="90000"/>
              </a:lnSpc>
              <a:spcBef>
                <a:spcPts val="480"/>
              </a:spcBef>
              <a:spcAft>
                <a:spcPts val="0"/>
              </a:spcAft>
              <a:buSzPts val="1800"/>
              <a:buFont typeface="Arial"/>
              <a:buNone/>
            </a:pPr>
            <a:r>
              <a:rPr lang="en-US"/>
              <a:t>		          A           0        3      0        3	 0  (critical)</a:t>
            </a:r>
            <a:endParaRPr/>
          </a:p>
          <a:p>
            <a:pPr marL="342900" lvl="0" indent="-342900" algn="l" rtl="0">
              <a:lnSpc>
                <a:spcPct val="90000"/>
              </a:lnSpc>
              <a:spcBef>
                <a:spcPts val="480"/>
              </a:spcBef>
              <a:spcAft>
                <a:spcPts val="0"/>
              </a:spcAft>
              <a:buSzPts val="1800"/>
              <a:buFont typeface="Arial"/>
              <a:buNone/>
            </a:pPr>
            <a:r>
              <a:rPr lang="en-US"/>
              <a:t>		          B            3       6      6        9  	 3</a:t>
            </a:r>
            <a:endParaRPr/>
          </a:p>
          <a:p>
            <a:pPr marL="342900" lvl="0" indent="-342900" algn="l" rtl="0">
              <a:lnSpc>
                <a:spcPct val="90000"/>
              </a:lnSpc>
              <a:spcBef>
                <a:spcPts val="480"/>
              </a:spcBef>
              <a:spcAft>
                <a:spcPts val="0"/>
              </a:spcAft>
              <a:buSzPts val="1800"/>
              <a:buFont typeface="Arial"/>
              <a:buNone/>
            </a:pPr>
            <a:r>
              <a:rPr lang="en-US"/>
              <a:t>		          C            3       5      3        5 	 0  (critical)</a:t>
            </a:r>
            <a:endParaRPr/>
          </a:p>
          <a:p>
            <a:pPr marL="342900" lvl="0" indent="-342900" algn="l" rtl="0">
              <a:lnSpc>
                <a:spcPct val="90000"/>
              </a:lnSpc>
              <a:spcBef>
                <a:spcPts val="480"/>
              </a:spcBef>
              <a:spcAft>
                <a:spcPts val="0"/>
              </a:spcAft>
              <a:buSzPts val="1800"/>
              <a:buFont typeface="Arial"/>
              <a:buNone/>
            </a:pPr>
            <a:r>
              <a:rPr lang="en-US"/>
              <a:t>		          D           6        9      9      12	 3</a:t>
            </a:r>
            <a:endParaRPr/>
          </a:p>
          <a:p>
            <a:pPr marL="342900" lvl="0" indent="-342900" algn="l" rtl="0">
              <a:lnSpc>
                <a:spcPct val="90000"/>
              </a:lnSpc>
              <a:spcBef>
                <a:spcPts val="480"/>
              </a:spcBef>
              <a:spcAft>
                <a:spcPts val="0"/>
              </a:spcAft>
              <a:buSzPts val="1800"/>
              <a:buFont typeface="Arial"/>
              <a:buNone/>
            </a:pPr>
            <a:r>
              <a:rPr lang="en-US"/>
              <a:t>		          E            5     12       5      12	 0  (critical)</a:t>
            </a:r>
            <a:endParaRPr/>
          </a:p>
          <a:p>
            <a:pPr marL="342900" lvl="0" indent="-342900" algn="l" rtl="0">
              <a:lnSpc>
                <a:spcPct val="90000"/>
              </a:lnSpc>
              <a:spcBef>
                <a:spcPts val="480"/>
              </a:spcBef>
              <a:spcAft>
                <a:spcPts val="0"/>
              </a:spcAft>
              <a:buSzPts val="1800"/>
              <a:buFont typeface="Arial"/>
              <a:buNone/>
            </a:pPr>
            <a:r>
              <a:rPr lang="en-US"/>
              <a:t>		          F            6       9     15      18       9</a:t>
            </a:r>
            <a:endParaRPr/>
          </a:p>
          <a:p>
            <a:pPr marL="342900" lvl="0" indent="-342900" algn="l" rtl="0">
              <a:lnSpc>
                <a:spcPct val="90000"/>
              </a:lnSpc>
              <a:spcBef>
                <a:spcPts val="480"/>
              </a:spcBef>
              <a:spcAft>
                <a:spcPts val="0"/>
              </a:spcAft>
              <a:buSzPts val="1800"/>
              <a:buFont typeface="Arial"/>
              <a:buNone/>
            </a:pPr>
            <a:r>
              <a:rPr lang="en-US"/>
              <a:t>		          G         12     18     12      18       0  (critical)</a:t>
            </a:r>
            <a:endParaRPr/>
          </a:p>
          <a:p>
            <a:pPr marL="342900" lvl="0" indent="-342900" algn="l" rtl="0">
              <a:lnSpc>
                <a:spcPct val="90000"/>
              </a:lnSpc>
              <a:spcBef>
                <a:spcPts val="480"/>
              </a:spcBef>
              <a:spcAft>
                <a:spcPts val="0"/>
              </a:spcAft>
              <a:buSzPts val="1800"/>
              <a:buFont typeface="Arial"/>
              <a:buNone/>
            </a:pPr>
            <a:r>
              <a:rPr lang="en-US"/>
              <a:t>		          H           5       7     16      18	11</a:t>
            </a:r>
            <a:endParaRPr/>
          </a:p>
        </p:txBody>
      </p:sp>
      <p:sp>
        <p:nvSpPr>
          <p:cNvPr id="500" name="Google Shape;500;p28"/>
          <p:cNvSpPr/>
          <p:nvPr/>
        </p:nvSpPr>
        <p:spPr>
          <a:xfrm>
            <a:off x="3968750" y="4552950"/>
            <a:ext cx="457200" cy="400050"/>
          </a:xfrm>
          <a:prstGeom prst="rect">
            <a:avLst/>
          </a:prstGeom>
          <a:noFill/>
          <a:ln w="28575" cap="flat" cmpd="sng">
            <a:solidFill>
              <a:srgbClr val="66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29"/>
          <p:cNvSpPr/>
          <p:nvPr/>
        </p:nvSpPr>
        <p:spPr>
          <a:xfrm>
            <a:off x="3771900" y="2647950"/>
            <a:ext cx="2286000" cy="609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06" name="Google Shape;506;p29"/>
          <p:cNvSpPr/>
          <p:nvPr/>
        </p:nvSpPr>
        <p:spPr>
          <a:xfrm>
            <a:off x="5372100" y="4375150"/>
            <a:ext cx="1581150" cy="609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07" name="Google Shape;507;p29"/>
          <p:cNvSpPr txBox="1">
            <a:spLocks noGrp="1"/>
          </p:cNvSpPr>
          <p:nvPr>
            <p:ph type="body" idx="1"/>
          </p:nvPr>
        </p:nvSpPr>
        <p:spPr>
          <a:xfrm>
            <a:off x="687388" y="1104900"/>
            <a:ext cx="8096250" cy="4064000"/>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Determining the Critical Path</a:t>
            </a:r>
            <a:endParaRPr/>
          </a:p>
          <a:p>
            <a:pPr marL="342900" lvl="0" indent="-342900" algn="l" rtl="0">
              <a:spcBef>
                <a:spcPts val="200"/>
              </a:spcBef>
              <a:spcAft>
                <a:spcPts val="0"/>
              </a:spcAft>
              <a:buSzPts val="750"/>
              <a:buFont typeface="Arial"/>
              <a:buNone/>
            </a:pPr>
            <a:endParaRPr sz="1000">
              <a:solidFill>
                <a:srgbClr val="66FFFF"/>
              </a:solidFill>
            </a:endParaRPr>
          </a:p>
          <a:p>
            <a:pPr marL="742950" lvl="1" indent="-285750" algn="l" rtl="0">
              <a:spcBef>
                <a:spcPts val="480"/>
              </a:spcBef>
              <a:spcAft>
                <a:spcPts val="0"/>
              </a:spcAft>
              <a:buSzPts val="3000"/>
              <a:buFont typeface="Book Antiqua"/>
              <a:buChar char="•"/>
            </a:pPr>
            <a:r>
              <a:rPr lang="en-US"/>
              <a:t>A </a:t>
            </a:r>
            <a:r>
              <a:rPr lang="en-US" u="sng"/>
              <a:t>critical path</a:t>
            </a:r>
            <a:r>
              <a:rPr lang="en-US"/>
              <a:t> is a path of activities, from the Start node to the Finish node, with 0 slack times.</a:t>
            </a:r>
            <a:endParaRPr/>
          </a:p>
          <a:p>
            <a:pPr marL="342900" lvl="0" indent="-295275" algn="l" rtl="0">
              <a:spcBef>
                <a:spcPts val="200"/>
              </a:spcBef>
              <a:spcAft>
                <a:spcPts val="0"/>
              </a:spcAft>
              <a:buSzPts val="750"/>
              <a:buNone/>
            </a:pPr>
            <a:endParaRPr sz="1000">
              <a:solidFill>
                <a:srgbClr val="66FFFF"/>
              </a:solidFill>
            </a:endParaRPr>
          </a:p>
          <a:p>
            <a:pPr marL="742950" lvl="1" indent="-285750" algn="l" rtl="0">
              <a:spcBef>
                <a:spcPts val="480"/>
              </a:spcBef>
              <a:spcAft>
                <a:spcPts val="0"/>
              </a:spcAft>
              <a:buSzPts val="3000"/>
              <a:buFont typeface="Book Antiqua"/>
              <a:buChar char="•"/>
            </a:pPr>
            <a:r>
              <a:rPr lang="en-US"/>
              <a:t>Critical Path:          A – C – E – G</a:t>
            </a:r>
            <a:endParaRPr/>
          </a:p>
          <a:p>
            <a:pPr marL="742950" lvl="1" indent="-285750" algn="l" rtl="0">
              <a:spcBef>
                <a:spcPts val="320"/>
              </a:spcBef>
              <a:spcAft>
                <a:spcPts val="0"/>
              </a:spcAft>
              <a:buSzPts val="2000"/>
              <a:buFont typeface="Book Antiqua"/>
              <a:buNone/>
            </a:pPr>
            <a:endParaRPr sz="1600"/>
          </a:p>
          <a:p>
            <a:pPr marL="742950" lvl="1" indent="-285750" algn="l" rtl="0">
              <a:spcBef>
                <a:spcPts val="480"/>
              </a:spcBef>
              <a:spcAft>
                <a:spcPts val="0"/>
              </a:spcAft>
              <a:buSzPts val="3000"/>
              <a:buFont typeface="Book Antiqua"/>
              <a:buChar char="•"/>
            </a:pPr>
            <a:r>
              <a:rPr lang="en-US"/>
              <a:t>The </a:t>
            </a:r>
            <a:r>
              <a:rPr lang="en-US" u="sng"/>
              <a:t>project completion time</a:t>
            </a:r>
            <a:r>
              <a:rPr lang="en-US"/>
              <a:t> equals the maximum of the activities’ earliest finish times.</a:t>
            </a:r>
            <a:endParaRPr/>
          </a:p>
          <a:p>
            <a:pPr marL="742950" lvl="1" indent="-285750" algn="l" rtl="0">
              <a:spcBef>
                <a:spcPts val="200"/>
              </a:spcBef>
              <a:spcAft>
                <a:spcPts val="0"/>
              </a:spcAft>
              <a:buSzPts val="1250"/>
              <a:buFont typeface="Book Antiqua"/>
              <a:buNone/>
            </a:pPr>
            <a:endParaRPr sz="1000"/>
          </a:p>
          <a:p>
            <a:pPr marL="742950" lvl="1" indent="-285750" algn="l" rtl="0">
              <a:spcBef>
                <a:spcPts val="480"/>
              </a:spcBef>
              <a:spcAft>
                <a:spcPts val="0"/>
              </a:spcAft>
              <a:buSzPts val="3000"/>
              <a:buFont typeface="Book Antiqua"/>
              <a:buChar char="•"/>
            </a:pPr>
            <a:r>
              <a:rPr lang="en-US"/>
              <a:t>Project Completion Time:         18 days</a:t>
            </a:r>
            <a:endParaRPr/>
          </a:p>
        </p:txBody>
      </p:sp>
      <p:sp>
        <p:nvSpPr>
          <p:cNvPr id="508" name="Google Shape;508;p29"/>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30"/>
          <p:cNvSpPr/>
          <p:nvPr/>
        </p:nvSpPr>
        <p:spPr>
          <a:xfrm>
            <a:off x="495300" y="1771650"/>
            <a:ext cx="8362950" cy="3257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4" name="Google Shape;514;p30"/>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515" name="Google Shape;515;p30"/>
          <p:cNvSpPr txBox="1">
            <a:spLocks noGrp="1"/>
          </p:cNvSpPr>
          <p:nvPr>
            <p:ph type="body" idx="1"/>
          </p:nvPr>
        </p:nvSpPr>
        <p:spPr>
          <a:xfrm>
            <a:off x="687388" y="1104900"/>
            <a:ext cx="2679700" cy="5032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Critical Path</a:t>
            </a:r>
            <a:endParaRPr/>
          </a:p>
        </p:txBody>
      </p:sp>
      <p:sp>
        <p:nvSpPr>
          <p:cNvPr id="516" name="Google Shape;516;p30"/>
          <p:cNvSpPr/>
          <p:nvPr/>
        </p:nvSpPr>
        <p:spPr>
          <a:xfrm>
            <a:off x="720725" y="3306763"/>
            <a:ext cx="898525" cy="642937"/>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FFFFFF"/>
              </a:solidFill>
              <a:latin typeface="Arial Narrow"/>
              <a:ea typeface="Arial Narrow"/>
              <a:cs typeface="Arial Narrow"/>
              <a:sym typeface="Arial Narrow"/>
            </a:endParaRPr>
          </a:p>
        </p:txBody>
      </p:sp>
      <p:sp>
        <p:nvSpPr>
          <p:cNvPr id="517" name="Google Shape;517;p30"/>
          <p:cNvSpPr/>
          <p:nvPr/>
        </p:nvSpPr>
        <p:spPr>
          <a:xfrm>
            <a:off x="889000" y="3468688"/>
            <a:ext cx="577850"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Start</a:t>
            </a:r>
            <a:endParaRPr/>
          </a:p>
        </p:txBody>
      </p:sp>
      <p:sp>
        <p:nvSpPr>
          <p:cNvPr id="518" name="Google Shape;518;p30"/>
          <p:cNvSpPr/>
          <p:nvPr/>
        </p:nvSpPr>
        <p:spPr>
          <a:xfrm>
            <a:off x="7596188" y="3359150"/>
            <a:ext cx="1041400" cy="6413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19" name="Google Shape;519;p30"/>
          <p:cNvSpPr/>
          <p:nvPr/>
        </p:nvSpPr>
        <p:spPr>
          <a:xfrm>
            <a:off x="7727950" y="3487738"/>
            <a:ext cx="760413" cy="334962"/>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200">
                <a:solidFill>
                  <a:srgbClr val="FFFFFF"/>
                </a:solidFill>
                <a:latin typeface="Book Antiqua"/>
                <a:ea typeface="Book Antiqua"/>
                <a:cs typeface="Book Antiqua"/>
                <a:sym typeface="Book Antiqua"/>
              </a:rPr>
              <a:t>Finish</a:t>
            </a:r>
            <a:endParaRPr/>
          </a:p>
        </p:txBody>
      </p:sp>
      <p:grpSp>
        <p:nvGrpSpPr>
          <p:cNvPr id="520" name="Google Shape;520;p30"/>
          <p:cNvGrpSpPr/>
          <p:nvPr/>
        </p:nvGrpSpPr>
        <p:grpSpPr>
          <a:xfrm>
            <a:off x="4278313" y="4394200"/>
            <a:ext cx="1906587" cy="122238"/>
            <a:chOff x="2695" y="2600"/>
            <a:chExt cx="1201" cy="77"/>
          </a:xfrm>
        </p:grpSpPr>
        <p:cxnSp>
          <p:nvCxnSpPr>
            <p:cNvPr id="521" name="Google Shape;521;p30"/>
            <p:cNvCxnSpPr/>
            <p:nvPr/>
          </p:nvCxnSpPr>
          <p:spPr>
            <a:xfrm>
              <a:off x="2695" y="2639"/>
              <a:ext cx="1135"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22" name="Google Shape;522;p30"/>
            <p:cNvSpPr/>
            <p:nvPr/>
          </p:nvSpPr>
          <p:spPr>
            <a:xfrm>
              <a:off x="3770" y="2600"/>
              <a:ext cx="126" cy="77"/>
            </a:xfrm>
            <a:custGeom>
              <a:avLst/>
              <a:gdLst/>
              <a:ahLst/>
              <a:cxnLst/>
              <a:rect l="l" t="t" r="r" b="b"/>
              <a:pathLst>
                <a:path w="126" h="77" extrusionOk="0">
                  <a:moveTo>
                    <a:pt x="126" y="39"/>
                  </a:moveTo>
                  <a:lnTo>
                    <a:pt x="0" y="0"/>
                  </a:lnTo>
                  <a:lnTo>
                    <a:pt x="0" y="77"/>
                  </a:lnTo>
                  <a:lnTo>
                    <a:pt x="126"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23" name="Google Shape;523;p30"/>
          <p:cNvGrpSpPr/>
          <p:nvPr/>
        </p:nvGrpSpPr>
        <p:grpSpPr>
          <a:xfrm>
            <a:off x="4278313" y="2325688"/>
            <a:ext cx="496887" cy="122237"/>
            <a:chOff x="2695" y="1342"/>
            <a:chExt cx="313" cy="77"/>
          </a:xfrm>
        </p:grpSpPr>
        <p:cxnSp>
          <p:nvCxnSpPr>
            <p:cNvPr id="524" name="Google Shape;524;p30"/>
            <p:cNvCxnSpPr/>
            <p:nvPr/>
          </p:nvCxnSpPr>
          <p:spPr>
            <a:xfrm>
              <a:off x="2695" y="1381"/>
              <a:ext cx="248" cy="1"/>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25" name="Google Shape;525;p30"/>
            <p:cNvSpPr/>
            <p:nvPr/>
          </p:nvSpPr>
          <p:spPr>
            <a:xfrm>
              <a:off x="2879" y="1342"/>
              <a:ext cx="129" cy="77"/>
            </a:xfrm>
            <a:custGeom>
              <a:avLst/>
              <a:gdLst/>
              <a:ahLst/>
              <a:cxnLst/>
              <a:rect l="l" t="t" r="r" b="b"/>
              <a:pathLst>
                <a:path w="129" h="77" extrusionOk="0">
                  <a:moveTo>
                    <a:pt x="129" y="39"/>
                  </a:moveTo>
                  <a:lnTo>
                    <a:pt x="0" y="0"/>
                  </a:lnTo>
                  <a:lnTo>
                    <a:pt x="0" y="77"/>
                  </a:lnTo>
                  <a:lnTo>
                    <a:pt x="129" y="39"/>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26" name="Google Shape;526;p30"/>
          <p:cNvGrpSpPr/>
          <p:nvPr/>
        </p:nvGrpSpPr>
        <p:grpSpPr>
          <a:xfrm>
            <a:off x="5686425" y="2957513"/>
            <a:ext cx="498475" cy="750887"/>
            <a:chOff x="3582" y="1695"/>
            <a:chExt cx="314" cy="473"/>
          </a:xfrm>
        </p:grpSpPr>
        <p:cxnSp>
          <p:nvCxnSpPr>
            <p:cNvPr id="527" name="Google Shape;527;p30"/>
            <p:cNvCxnSpPr/>
            <p:nvPr/>
          </p:nvCxnSpPr>
          <p:spPr>
            <a:xfrm rot="10800000" flipH="1">
              <a:off x="3582" y="1761"/>
              <a:ext cx="271" cy="407"/>
            </a:xfrm>
            <a:prstGeom prst="straightConnector1">
              <a:avLst/>
            </a:prstGeom>
            <a:noFill/>
            <a:ln w="38100" cap="flat" cmpd="sng">
              <a:solidFill>
                <a:srgbClr val="FFFF99"/>
              </a:solidFill>
              <a:prstDash val="solid"/>
              <a:round/>
              <a:headEnd type="none" w="med" len="med"/>
              <a:tailEnd type="none" w="med" len="med"/>
            </a:ln>
          </p:spPr>
        </p:cxnSp>
        <p:sp>
          <p:nvSpPr>
            <p:cNvPr id="528" name="Google Shape;528;p30"/>
            <p:cNvSpPr/>
            <p:nvPr/>
          </p:nvSpPr>
          <p:spPr>
            <a:xfrm>
              <a:off x="3792" y="1695"/>
              <a:ext cx="104" cy="130"/>
            </a:xfrm>
            <a:custGeom>
              <a:avLst/>
              <a:gdLst/>
              <a:ahLst/>
              <a:cxnLst/>
              <a:rect l="l" t="t" r="r" b="b"/>
              <a:pathLst>
                <a:path w="104" h="130" extrusionOk="0">
                  <a:moveTo>
                    <a:pt x="104" y="0"/>
                  </a:moveTo>
                  <a:lnTo>
                    <a:pt x="0" y="88"/>
                  </a:lnTo>
                  <a:lnTo>
                    <a:pt x="63" y="130"/>
                  </a:lnTo>
                  <a:lnTo>
                    <a:pt x="104" y="0"/>
                  </a:lnTo>
                  <a:close/>
                </a:path>
              </a:pathLst>
            </a:custGeom>
            <a:solidFill>
              <a:srgbClr val="E5E000"/>
            </a:solidFill>
            <a:ln w="38100" cap="flat" cmpd="sng">
              <a:solidFill>
                <a:srgbClr val="FFFF99"/>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29" name="Google Shape;529;p30"/>
          <p:cNvGrpSpPr/>
          <p:nvPr/>
        </p:nvGrpSpPr>
        <p:grpSpPr>
          <a:xfrm>
            <a:off x="5686425" y="2416175"/>
            <a:ext cx="498475" cy="252413"/>
            <a:chOff x="3582" y="1381"/>
            <a:chExt cx="314" cy="159"/>
          </a:xfrm>
        </p:grpSpPr>
        <p:cxnSp>
          <p:nvCxnSpPr>
            <p:cNvPr id="530" name="Google Shape;530;p30"/>
            <p:cNvCxnSpPr/>
            <p:nvPr/>
          </p:nvCxnSpPr>
          <p:spPr>
            <a:xfrm>
              <a:off x="3582" y="1381"/>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31" name="Google Shape;531;p30"/>
            <p:cNvSpPr/>
            <p:nvPr/>
          </p:nvSpPr>
          <p:spPr>
            <a:xfrm>
              <a:off x="3762" y="1447"/>
              <a:ext cx="134" cy="93"/>
            </a:xfrm>
            <a:custGeom>
              <a:avLst/>
              <a:gdLst/>
              <a:ahLst/>
              <a:cxnLst/>
              <a:rect l="l" t="t" r="r" b="b"/>
              <a:pathLst>
                <a:path w="134" h="93" extrusionOk="0">
                  <a:moveTo>
                    <a:pt x="134" y="93"/>
                  </a:moveTo>
                  <a:lnTo>
                    <a:pt x="35" y="0"/>
                  </a:lnTo>
                  <a:lnTo>
                    <a:pt x="0" y="67"/>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32" name="Google Shape;532;p30"/>
          <p:cNvGrpSpPr/>
          <p:nvPr/>
        </p:nvGrpSpPr>
        <p:grpSpPr>
          <a:xfrm>
            <a:off x="1625600" y="3562350"/>
            <a:ext cx="498475" cy="122238"/>
            <a:chOff x="1024" y="2076"/>
            <a:chExt cx="314" cy="77"/>
          </a:xfrm>
        </p:grpSpPr>
        <p:cxnSp>
          <p:nvCxnSpPr>
            <p:cNvPr id="533" name="Google Shape;533;p30"/>
            <p:cNvCxnSpPr/>
            <p:nvPr/>
          </p:nvCxnSpPr>
          <p:spPr>
            <a:xfrm>
              <a:off x="1024" y="2115"/>
              <a:ext cx="248" cy="1"/>
            </a:xfrm>
            <a:prstGeom prst="straightConnector1">
              <a:avLst/>
            </a:prstGeom>
            <a:noFill/>
            <a:ln w="38100" cap="flat" cmpd="sng">
              <a:solidFill>
                <a:srgbClr val="FFFF99"/>
              </a:solidFill>
              <a:prstDash val="solid"/>
              <a:round/>
              <a:headEnd type="none" w="med" len="med"/>
              <a:tailEnd type="none" w="med" len="med"/>
            </a:ln>
            <a:effectLst>
              <a:outerShdw dist="17961" dir="2700000" algn="ctr" rotWithShape="0">
                <a:schemeClr val="dk1"/>
              </a:outerShdw>
            </a:effectLst>
          </p:spPr>
        </p:cxnSp>
        <p:sp>
          <p:nvSpPr>
            <p:cNvPr id="534" name="Google Shape;534;p30"/>
            <p:cNvSpPr/>
            <p:nvPr/>
          </p:nvSpPr>
          <p:spPr>
            <a:xfrm>
              <a:off x="1208" y="2076"/>
              <a:ext cx="130" cy="77"/>
            </a:xfrm>
            <a:custGeom>
              <a:avLst/>
              <a:gdLst/>
              <a:ahLst/>
              <a:cxnLst/>
              <a:rect l="l" t="t" r="r" b="b"/>
              <a:pathLst>
                <a:path w="130" h="77" extrusionOk="0">
                  <a:moveTo>
                    <a:pt x="130" y="39"/>
                  </a:moveTo>
                  <a:lnTo>
                    <a:pt x="0" y="0"/>
                  </a:lnTo>
                  <a:lnTo>
                    <a:pt x="0" y="77"/>
                  </a:lnTo>
                  <a:lnTo>
                    <a:pt x="130" y="39"/>
                  </a:lnTo>
                  <a:close/>
                </a:path>
              </a:pathLst>
            </a:custGeom>
            <a:solidFill>
              <a:srgbClr val="E5E000"/>
            </a:solidFill>
            <a:ln w="38100" cap="flat" cmpd="sng">
              <a:solidFill>
                <a:srgbClr val="FFFF99"/>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35" name="Google Shape;535;p30"/>
          <p:cNvGrpSpPr/>
          <p:nvPr/>
        </p:nvGrpSpPr>
        <p:grpSpPr>
          <a:xfrm>
            <a:off x="5686425" y="3206750"/>
            <a:ext cx="1906588" cy="433388"/>
            <a:chOff x="3582" y="1852"/>
            <a:chExt cx="1201" cy="273"/>
          </a:xfrm>
        </p:grpSpPr>
        <p:cxnSp>
          <p:nvCxnSpPr>
            <p:cNvPr id="536" name="Google Shape;536;p30"/>
            <p:cNvCxnSpPr/>
            <p:nvPr/>
          </p:nvCxnSpPr>
          <p:spPr>
            <a:xfrm>
              <a:off x="3582" y="1852"/>
              <a:ext cx="1136" cy="247"/>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37" name="Google Shape;537;p30"/>
            <p:cNvSpPr/>
            <p:nvPr/>
          </p:nvSpPr>
          <p:spPr>
            <a:xfrm>
              <a:off x="4649" y="2051"/>
              <a:ext cx="134" cy="74"/>
            </a:xfrm>
            <a:custGeom>
              <a:avLst/>
              <a:gdLst/>
              <a:ahLst/>
              <a:cxnLst/>
              <a:rect l="l" t="t" r="r" b="b"/>
              <a:pathLst>
                <a:path w="134" h="74" extrusionOk="0">
                  <a:moveTo>
                    <a:pt x="134" y="64"/>
                  </a:moveTo>
                  <a:lnTo>
                    <a:pt x="16" y="0"/>
                  </a:lnTo>
                  <a:lnTo>
                    <a:pt x="0" y="74"/>
                  </a:lnTo>
                  <a:lnTo>
                    <a:pt x="134" y="64"/>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38" name="Google Shape;538;p30"/>
          <p:cNvGrpSpPr/>
          <p:nvPr/>
        </p:nvGrpSpPr>
        <p:grpSpPr>
          <a:xfrm>
            <a:off x="7096125" y="2959100"/>
            <a:ext cx="496888" cy="417513"/>
            <a:chOff x="4470" y="1696"/>
            <a:chExt cx="313" cy="263"/>
          </a:xfrm>
        </p:grpSpPr>
        <p:cxnSp>
          <p:nvCxnSpPr>
            <p:cNvPr id="539" name="Google Shape;539;p30"/>
            <p:cNvCxnSpPr/>
            <p:nvPr/>
          </p:nvCxnSpPr>
          <p:spPr>
            <a:xfrm>
              <a:off x="4470" y="1696"/>
              <a:ext cx="248" cy="207"/>
            </a:xfrm>
            <a:prstGeom prst="straightConnector1">
              <a:avLst/>
            </a:prstGeom>
            <a:noFill/>
            <a:ln w="38100" cap="flat" cmpd="sng">
              <a:solidFill>
                <a:srgbClr val="FFFF99"/>
              </a:solidFill>
              <a:prstDash val="solid"/>
              <a:round/>
              <a:headEnd type="none" w="med" len="med"/>
              <a:tailEnd type="none" w="med" len="med"/>
            </a:ln>
            <a:effectLst>
              <a:outerShdw dist="17961" dir="2700000" algn="ctr" rotWithShape="0">
                <a:schemeClr val="dk1"/>
              </a:outerShdw>
            </a:effectLst>
          </p:spPr>
        </p:cxnSp>
        <p:sp>
          <p:nvSpPr>
            <p:cNvPr id="540" name="Google Shape;540;p30"/>
            <p:cNvSpPr/>
            <p:nvPr/>
          </p:nvSpPr>
          <p:spPr>
            <a:xfrm>
              <a:off x="4660" y="1846"/>
              <a:ext cx="123" cy="113"/>
            </a:xfrm>
            <a:custGeom>
              <a:avLst/>
              <a:gdLst/>
              <a:ahLst/>
              <a:cxnLst/>
              <a:rect l="l" t="t" r="r" b="b"/>
              <a:pathLst>
                <a:path w="123" h="113" extrusionOk="0">
                  <a:moveTo>
                    <a:pt x="123" y="113"/>
                  </a:moveTo>
                  <a:lnTo>
                    <a:pt x="48" y="0"/>
                  </a:lnTo>
                  <a:lnTo>
                    <a:pt x="0" y="59"/>
                  </a:lnTo>
                  <a:lnTo>
                    <a:pt x="123" y="113"/>
                  </a:lnTo>
                  <a:close/>
                </a:path>
              </a:pathLst>
            </a:custGeom>
            <a:solidFill>
              <a:srgbClr val="E5E000"/>
            </a:solidFill>
            <a:ln w="38100" cap="flat" cmpd="sng">
              <a:solidFill>
                <a:srgbClr val="FFFF99"/>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41" name="Google Shape;541;p30"/>
          <p:cNvGrpSpPr/>
          <p:nvPr/>
        </p:nvGrpSpPr>
        <p:grpSpPr>
          <a:xfrm>
            <a:off x="3035300" y="2706688"/>
            <a:ext cx="331788" cy="666750"/>
            <a:chOff x="1912" y="1537"/>
            <a:chExt cx="209" cy="420"/>
          </a:xfrm>
        </p:grpSpPr>
        <p:cxnSp>
          <p:nvCxnSpPr>
            <p:cNvPr id="542" name="Google Shape;542;p30"/>
            <p:cNvCxnSpPr/>
            <p:nvPr/>
          </p:nvCxnSpPr>
          <p:spPr>
            <a:xfrm rot="10800000" flipH="1">
              <a:off x="1912" y="1604"/>
              <a:ext cx="176" cy="353"/>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43" name="Google Shape;543;p30"/>
            <p:cNvSpPr/>
            <p:nvPr/>
          </p:nvSpPr>
          <p:spPr>
            <a:xfrm>
              <a:off x="2029" y="1537"/>
              <a:ext cx="92" cy="135"/>
            </a:xfrm>
            <a:custGeom>
              <a:avLst/>
              <a:gdLst/>
              <a:ahLst/>
              <a:cxnLst/>
              <a:rect l="l" t="t" r="r" b="b"/>
              <a:pathLst>
                <a:path w="92" h="135" extrusionOk="0">
                  <a:moveTo>
                    <a:pt x="92" y="0"/>
                  </a:moveTo>
                  <a:lnTo>
                    <a:pt x="0" y="100"/>
                  </a:lnTo>
                  <a:lnTo>
                    <a:pt x="68" y="135"/>
                  </a:lnTo>
                  <a:lnTo>
                    <a:pt x="92"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44" name="Google Shape;544;p30"/>
          <p:cNvGrpSpPr/>
          <p:nvPr/>
        </p:nvGrpSpPr>
        <p:grpSpPr>
          <a:xfrm>
            <a:off x="4278313" y="2708275"/>
            <a:ext cx="496887" cy="252413"/>
            <a:chOff x="2695" y="1538"/>
            <a:chExt cx="313" cy="159"/>
          </a:xfrm>
        </p:grpSpPr>
        <p:cxnSp>
          <p:nvCxnSpPr>
            <p:cNvPr id="545" name="Google Shape;545;p30"/>
            <p:cNvCxnSpPr/>
            <p:nvPr/>
          </p:nvCxnSpPr>
          <p:spPr>
            <a:xfrm>
              <a:off x="2695" y="1538"/>
              <a:ext cx="248" cy="124"/>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46" name="Google Shape;546;p30"/>
            <p:cNvSpPr/>
            <p:nvPr/>
          </p:nvSpPr>
          <p:spPr>
            <a:xfrm>
              <a:off x="2874" y="1604"/>
              <a:ext cx="134" cy="93"/>
            </a:xfrm>
            <a:custGeom>
              <a:avLst/>
              <a:gdLst/>
              <a:ahLst/>
              <a:cxnLst/>
              <a:rect l="l" t="t" r="r" b="b"/>
              <a:pathLst>
                <a:path w="134" h="93" extrusionOk="0">
                  <a:moveTo>
                    <a:pt x="134" y="93"/>
                  </a:moveTo>
                  <a:lnTo>
                    <a:pt x="35" y="0"/>
                  </a:lnTo>
                  <a:lnTo>
                    <a:pt x="0" y="68"/>
                  </a:lnTo>
                  <a:lnTo>
                    <a:pt x="134" y="93"/>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47" name="Google Shape;547;p30"/>
          <p:cNvGrpSpPr/>
          <p:nvPr/>
        </p:nvGrpSpPr>
        <p:grpSpPr>
          <a:xfrm>
            <a:off x="3035300" y="3875088"/>
            <a:ext cx="331788" cy="333375"/>
            <a:chOff x="1912" y="2273"/>
            <a:chExt cx="209" cy="210"/>
          </a:xfrm>
        </p:grpSpPr>
        <p:cxnSp>
          <p:nvCxnSpPr>
            <p:cNvPr id="548" name="Google Shape;548;p30"/>
            <p:cNvCxnSpPr/>
            <p:nvPr/>
          </p:nvCxnSpPr>
          <p:spPr>
            <a:xfrm>
              <a:off x="1912" y="2273"/>
              <a:ext cx="143" cy="143"/>
            </a:xfrm>
            <a:prstGeom prst="straightConnector1">
              <a:avLst/>
            </a:prstGeom>
            <a:noFill/>
            <a:ln w="38100" cap="flat" cmpd="sng">
              <a:solidFill>
                <a:srgbClr val="FFFF99"/>
              </a:solidFill>
              <a:prstDash val="solid"/>
              <a:round/>
              <a:headEnd type="none" w="med" len="med"/>
              <a:tailEnd type="none" w="med" len="med"/>
            </a:ln>
            <a:effectLst>
              <a:outerShdw dist="17961" dir="2700000" algn="ctr" rotWithShape="0">
                <a:schemeClr val="dk1"/>
              </a:outerShdw>
            </a:effectLst>
          </p:spPr>
        </p:cxnSp>
        <p:sp>
          <p:nvSpPr>
            <p:cNvPr id="549" name="Google Shape;549;p30"/>
            <p:cNvSpPr/>
            <p:nvPr/>
          </p:nvSpPr>
          <p:spPr>
            <a:xfrm>
              <a:off x="2002" y="2364"/>
              <a:ext cx="119" cy="119"/>
            </a:xfrm>
            <a:custGeom>
              <a:avLst/>
              <a:gdLst/>
              <a:ahLst/>
              <a:cxnLst/>
              <a:rect l="l" t="t" r="r" b="b"/>
              <a:pathLst>
                <a:path w="119" h="119" extrusionOk="0">
                  <a:moveTo>
                    <a:pt x="119" y="119"/>
                  </a:moveTo>
                  <a:lnTo>
                    <a:pt x="54" y="0"/>
                  </a:lnTo>
                  <a:lnTo>
                    <a:pt x="0" y="55"/>
                  </a:lnTo>
                  <a:lnTo>
                    <a:pt x="119" y="119"/>
                  </a:lnTo>
                  <a:close/>
                </a:path>
              </a:pathLst>
            </a:custGeom>
            <a:solidFill>
              <a:srgbClr val="E5E000"/>
            </a:solidFill>
            <a:ln w="38100" cap="flat" cmpd="sng">
              <a:solidFill>
                <a:srgbClr val="FFFF99"/>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50" name="Google Shape;550;p30"/>
          <p:cNvGrpSpPr/>
          <p:nvPr/>
        </p:nvGrpSpPr>
        <p:grpSpPr>
          <a:xfrm>
            <a:off x="7096125" y="3871913"/>
            <a:ext cx="496888" cy="336550"/>
            <a:chOff x="4470" y="2271"/>
            <a:chExt cx="313" cy="212"/>
          </a:xfrm>
        </p:grpSpPr>
        <p:cxnSp>
          <p:nvCxnSpPr>
            <p:cNvPr id="551" name="Google Shape;551;p30"/>
            <p:cNvCxnSpPr/>
            <p:nvPr/>
          </p:nvCxnSpPr>
          <p:spPr>
            <a:xfrm rot="10800000" flipH="1">
              <a:off x="4470" y="2317"/>
              <a:ext cx="248" cy="16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52" name="Google Shape;552;p30"/>
            <p:cNvSpPr/>
            <p:nvPr/>
          </p:nvSpPr>
          <p:spPr>
            <a:xfrm>
              <a:off x="4655" y="2271"/>
              <a:ext cx="128" cy="104"/>
            </a:xfrm>
            <a:custGeom>
              <a:avLst/>
              <a:gdLst/>
              <a:ahLst/>
              <a:cxnLst/>
              <a:rect l="l" t="t" r="r" b="b"/>
              <a:pathLst>
                <a:path w="128" h="104" extrusionOk="0">
                  <a:moveTo>
                    <a:pt x="128" y="0"/>
                  </a:moveTo>
                  <a:lnTo>
                    <a:pt x="0" y="41"/>
                  </a:lnTo>
                  <a:lnTo>
                    <a:pt x="41" y="104"/>
                  </a:lnTo>
                  <a:lnTo>
                    <a:pt x="128"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53" name="Google Shape;553;p30"/>
          <p:cNvGrpSpPr/>
          <p:nvPr/>
        </p:nvGrpSpPr>
        <p:grpSpPr>
          <a:xfrm>
            <a:off x="4278313" y="3455988"/>
            <a:ext cx="496887" cy="750887"/>
            <a:chOff x="2695" y="2009"/>
            <a:chExt cx="313" cy="473"/>
          </a:xfrm>
        </p:grpSpPr>
        <p:cxnSp>
          <p:nvCxnSpPr>
            <p:cNvPr id="554" name="Google Shape;554;p30"/>
            <p:cNvCxnSpPr/>
            <p:nvPr/>
          </p:nvCxnSpPr>
          <p:spPr>
            <a:xfrm rot="10800000" flipH="1">
              <a:off x="2695" y="2076"/>
              <a:ext cx="269" cy="406"/>
            </a:xfrm>
            <a:prstGeom prst="straightConnector1">
              <a:avLst/>
            </a:prstGeom>
            <a:noFill/>
            <a:ln w="14275" cap="flat" cmpd="sng">
              <a:solidFill>
                <a:srgbClr val="FFFFFF"/>
              </a:solidFill>
              <a:prstDash val="solid"/>
              <a:round/>
              <a:headEnd type="none" w="med" len="med"/>
              <a:tailEnd type="none" w="med" len="med"/>
            </a:ln>
            <a:effectLst>
              <a:outerShdw dist="17961" dir="2700000" algn="ctr" rotWithShape="0">
                <a:schemeClr val="dk1"/>
              </a:outerShdw>
            </a:effectLst>
          </p:spPr>
        </p:cxnSp>
        <p:sp>
          <p:nvSpPr>
            <p:cNvPr id="555" name="Google Shape;555;p30"/>
            <p:cNvSpPr/>
            <p:nvPr/>
          </p:nvSpPr>
          <p:spPr>
            <a:xfrm>
              <a:off x="2905" y="2009"/>
              <a:ext cx="103" cy="130"/>
            </a:xfrm>
            <a:custGeom>
              <a:avLst/>
              <a:gdLst/>
              <a:ahLst/>
              <a:cxnLst/>
              <a:rect l="l" t="t" r="r" b="b"/>
              <a:pathLst>
                <a:path w="103" h="130" extrusionOk="0">
                  <a:moveTo>
                    <a:pt x="103" y="0"/>
                  </a:moveTo>
                  <a:lnTo>
                    <a:pt x="0" y="89"/>
                  </a:lnTo>
                  <a:lnTo>
                    <a:pt x="63" y="130"/>
                  </a:lnTo>
                  <a:lnTo>
                    <a:pt x="103" y="0"/>
                  </a:lnTo>
                  <a:close/>
                </a:path>
              </a:pathLst>
            </a:custGeom>
            <a:solidFill>
              <a:srgbClr val="FFFFFF"/>
            </a:solidFill>
            <a:ln w="9525" cap="flat" cmpd="sng">
              <a:solidFill>
                <a:srgbClr val="FFFFFF"/>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grpSp>
        <p:nvGrpSpPr>
          <p:cNvPr id="556" name="Google Shape;556;p30"/>
          <p:cNvGrpSpPr/>
          <p:nvPr/>
        </p:nvGrpSpPr>
        <p:grpSpPr>
          <a:xfrm>
            <a:off x="4278313" y="4205288"/>
            <a:ext cx="496887" cy="250825"/>
            <a:chOff x="2695" y="2481"/>
            <a:chExt cx="313" cy="158"/>
          </a:xfrm>
        </p:grpSpPr>
        <p:cxnSp>
          <p:nvCxnSpPr>
            <p:cNvPr id="557" name="Google Shape;557;p30"/>
            <p:cNvCxnSpPr/>
            <p:nvPr/>
          </p:nvCxnSpPr>
          <p:spPr>
            <a:xfrm rot="10800000" flipH="1">
              <a:off x="2695" y="2515"/>
              <a:ext cx="248" cy="124"/>
            </a:xfrm>
            <a:prstGeom prst="straightConnector1">
              <a:avLst/>
            </a:prstGeom>
            <a:noFill/>
            <a:ln w="38100" cap="flat" cmpd="sng">
              <a:solidFill>
                <a:srgbClr val="FFFF99"/>
              </a:solidFill>
              <a:prstDash val="solid"/>
              <a:round/>
              <a:headEnd type="none" w="med" len="med"/>
              <a:tailEnd type="none" w="med" len="med"/>
            </a:ln>
            <a:effectLst>
              <a:outerShdw dist="17961" dir="2700000" algn="ctr" rotWithShape="0">
                <a:schemeClr val="dk1"/>
              </a:outerShdw>
            </a:effectLst>
          </p:spPr>
        </p:cxnSp>
        <p:sp>
          <p:nvSpPr>
            <p:cNvPr id="558" name="Google Shape;558;p30"/>
            <p:cNvSpPr/>
            <p:nvPr/>
          </p:nvSpPr>
          <p:spPr>
            <a:xfrm>
              <a:off x="2874" y="2481"/>
              <a:ext cx="134" cy="93"/>
            </a:xfrm>
            <a:custGeom>
              <a:avLst/>
              <a:gdLst/>
              <a:ahLst/>
              <a:cxnLst/>
              <a:rect l="l" t="t" r="r" b="b"/>
              <a:pathLst>
                <a:path w="134" h="93" extrusionOk="0">
                  <a:moveTo>
                    <a:pt x="134" y="0"/>
                  </a:moveTo>
                  <a:lnTo>
                    <a:pt x="0" y="25"/>
                  </a:lnTo>
                  <a:lnTo>
                    <a:pt x="35" y="93"/>
                  </a:lnTo>
                  <a:lnTo>
                    <a:pt x="134" y="0"/>
                  </a:lnTo>
                  <a:close/>
                </a:path>
              </a:pathLst>
            </a:custGeom>
            <a:solidFill>
              <a:srgbClr val="E5E000"/>
            </a:solidFill>
            <a:ln w="38100" cap="flat" cmpd="sng">
              <a:solidFill>
                <a:srgbClr val="FFFF99"/>
              </a:solidFill>
              <a:prstDash val="solid"/>
              <a:round/>
              <a:headEnd type="none" w="sm" len="sm"/>
              <a:tailEnd type="none" w="sm" len="sm"/>
            </a:ln>
            <a:effectLst>
              <a:outerShdw dist="17961" dir="2700000" algn="ctr" rotWithShape="0">
                <a:schemeClr val="dk1"/>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grpSp>
      <p:sp>
        <p:nvSpPr>
          <p:cNvPr id="559" name="Google Shape;559;p30"/>
          <p:cNvSpPr/>
          <p:nvPr/>
        </p:nvSpPr>
        <p:spPr>
          <a:xfrm>
            <a:off x="3697288" y="205263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0" name="Google Shape;560;p30"/>
          <p:cNvSpPr/>
          <p:nvPr/>
        </p:nvSpPr>
        <p:spPr>
          <a:xfrm>
            <a:off x="3959225" y="217487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561" name="Google Shape;561;p30"/>
          <p:cNvSpPr/>
          <p:nvPr/>
        </p:nvSpPr>
        <p:spPr>
          <a:xfrm>
            <a:off x="3697288" y="238760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2" name="Google Shape;562;p30"/>
          <p:cNvSpPr/>
          <p:nvPr/>
        </p:nvSpPr>
        <p:spPr>
          <a:xfrm>
            <a:off x="3387725" y="205263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3" name="Google Shape;563;p30"/>
          <p:cNvSpPr/>
          <p:nvPr/>
        </p:nvSpPr>
        <p:spPr>
          <a:xfrm>
            <a:off x="3486150" y="2089150"/>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B</a:t>
            </a:r>
            <a:endParaRPr/>
          </a:p>
        </p:txBody>
      </p:sp>
      <p:sp>
        <p:nvSpPr>
          <p:cNvPr id="564" name="Google Shape;564;p30"/>
          <p:cNvSpPr/>
          <p:nvPr/>
        </p:nvSpPr>
        <p:spPr>
          <a:xfrm>
            <a:off x="3387725" y="238760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5" name="Google Shape;565;p30"/>
          <p:cNvSpPr/>
          <p:nvPr/>
        </p:nvSpPr>
        <p:spPr>
          <a:xfrm>
            <a:off x="3495675" y="242570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566" name="Google Shape;566;p30"/>
          <p:cNvSpPr/>
          <p:nvPr/>
        </p:nvSpPr>
        <p:spPr>
          <a:xfrm>
            <a:off x="5092700" y="204787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7" name="Google Shape;567;p30"/>
          <p:cNvSpPr/>
          <p:nvPr/>
        </p:nvSpPr>
        <p:spPr>
          <a:xfrm>
            <a:off x="5354638" y="217011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568" name="Google Shape;568;p30"/>
          <p:cNvSpPr/>
          <p:nvPr/>
        </p:nvSpPr>
        <p:spPr>
          <a:xfrm>
            <a:off x="5092700" y="238283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69" name="Google Shape;569;p30"/>
          <p:cNvSpPr/>
          <p:nvPr/>
        </p:nvSpPr>
        <p:spPr>
          <a:xfrm>
            <a:off x="4783138" y="204787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0" name="Google Shape;570;p30"/>
          <p:cNvSpPr/>
          <p:nvPr/>
        </p:nvSpPr>
        <p:spPr>
          <a:xfrm>
            <a:off x="4852988" y="2098675"/>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D</a:t>
            </a:r>
            <a:endParaRPr/>
          </a:p>
        </p:txBody>
      </p:sp>
      <p:sp>
        <p:nvSpPr>
          <p:cNvPr id="571" name="Google Shape;571;p30"/>
          <p:cNvSpPr/>
          <p:nvPr/>
        </p:nvSpPr>
        <p:spPr>
          <a:xfrm>
            <a:off x="4783138" y="238283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2" name="Google Shape;572;p30"/>
          <p:cNvSpPr/>
          <p:nvPr/>
        </p:nvSpPr>
        <p:spPr>
          <a:xfrm>
            <a:off x="4876800" y="24209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573" name="Google Shape;573;p30"/>
          <p:cNvSpPr/>
          <p:nvPr/>
        </p:nvSpPr>
        <p:spPr>
          <a:xfrm>
            <a:off x="2449513" y="3290888"/>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4" name="Google Shape;574;p30"/>
          <p:cNvSpPr/>
          <p:nvPr/>
        </p:nvSpPr>
        <p:spPr>
          <a:xfrm>
            <a:off x="2711450" y="3413125"/>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575" name="Google Shape;575;p30"/>
          <p:cNvSpPr/>
          <p:nvPr/>
        </p:nvSpPr>
        <p:spPr>
          <a:xfrm>
            <a:off x="2449513" y="3625850"/>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6" name="Google Shape;576;p30"/>
          <p:cNvSpPr/>
          <p:nvPr/>
        </p:nvSpPr>
        <p:spPr>
          <a:xfrm>
            <a:off x="2139950" y="3290888"/>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7" name="Google Shape;577;p30"/>
          <p:cNvSpPr/>
          <p:nvPr/>
        </p:nvSpPr>
        <p:spPr>
          <a:xfrm>
            <a:off x="2209800" y="3327400"/>
            <a:ext cx="196850"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A</a:t>
            </a:r>
            <a:endParaRPr/>
          </a:p>
        </p:txBody>
      </p:sp>
      <p:sp>
        <p:nvSpPr>
          <p:cNvPr id="578" name="Google Shape;578;p30"/>
          <p:cNvSpPr/>
          <p:nvPr/>
        </p:nvSpPr>
        <p:spPr>
          <a:xfrm>
            <a:off x="2139950" y="3625850"/>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79" name="Google Shape;579;p30"/>
          <p:cNvSpPr/>
          <p:nvPr/>
        </p:nvSpPr>
        <p:spPr>
          <a:xfrm>
            <a:off x="2247900" y="3663950"/>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580" name="Google Shape;580;p30"/>
          <p:cNvSpPr/>
          <p:nvPr/>
        </p:nvSpPr>
        <p:spPr>
          <a:xfrm>
            <a:off x="3692525" y="410527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81" name="Google Shape;581;p30"/>
          <p:cNvSpPr/>
          <p:nvPr/>
        </p:nvSpPr>
        <p:spPr>
          <a:xfrm>
            <a:off x="3954463" y="422751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582" name="Google Shape;582;p30"/>
          <p:cNvSpPr/>
          <p:nvPr/>
        </p:nvSpPr>
        <p:spPr>
          <a:xfrm>
            <a:off x="3692525" y="444023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83" name="Google Shape;583;p30"/>
          <p:cNvSpPr/>
          <p:nvPr/>
        </p:nvSpPr>
        <p:spPr>
          <a:xfrm>
            <a:off x="3382963" y="410527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84" name="Google Shape;584;p30"/>
          <p:cNvSpPr/>
          <p:nvPr/>
        </p:nvSpPr>
        <p:spPr>
          <a:xfrm>
            <a:off x="3467100" y="4141788"/>
            <a:ext cx="179388"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C</a:t>
            </a:r>
            <a:endParaRPr/>
          </a:p>
        </p:txBody>
      </p:sp>
      <p:sp>
        <p:nvSpPr>
          <p:cNvPr id="585" name="Google Shape;585;p30"/>
          <p:cNvSpPr/>
          <p:nvPr/>
        </p:nvSpPr>
        <p:spPr>
          <a:xfrm>
            <a:off x="3382963" y="444023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86" name="Google Shape;586;p30"/>
          <p:cNvSpPr/>
          <p:nvPr/>
        </p:nvSpPr>
        <p:spPr>
          <a:xfrm>
            <a:off x="3476625" y="44783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587" name="Google Shape;587;p30"/>
          <p:cNvSpPr/>
          <p:nvPr/>
        </p:nvSpPr>
        <p:spPr>
          <a:xfrm>
            <a:off x="6507163" y="2447925"/>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88" name="Google Shape;588;p30"/>
          <p:cNvSpPr/>
          <p:nvPr/>
        </p:nvSpPr>
        <p:spPr>
          <a:xfrm>
            <a:off x="6769100" y="2570163"/>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589" name="Google Shape;589;p30"/>
          <p:cNvSpPr/>
          <p:nvPr/>
        </p:nvSpPr>
        <p:spPr>
          <a:xfrm>
            <a:off x="6507163" y="2782888"/>
            <a:ext cx="574675" cy="322262"/>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90" name="Google Shape;590;p30"/>
          <p:cNvSpPr/>
          <p:nvPr/>
        </p:nvSpPr>
        <p:spPr>
          <a:xfrm>
            <a:off x="6197600" y="2447925"/>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91" name="Google Shape;591;p30"/>
          <p:cNvSpPr/>
          <p:nvPr/>
        </p:nvSpPr>
        <p:spPr>
          <a:xfrm>
            <a:off x="6267450" y="2484438"/>
            <a:ext cx="1936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G</a:t>
            </a:r>
            <a:endParaRPr/>
          </a:p>
        </p:txBody>
      </p:sp>
      <p:sp>
        <p:nvSpPr>
          <p:cNvPr id="592" name="Google Shape;592;p30"/>
          <p:cNvSpPr/>
          <p:nvPr/>
        </p:nvSpPr>
        <p:spPr>
          <a:xfrm>
            <a:off x="6197600" y="2782888"/>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93" name="Google Shape;593;p30"/>
          <p:cNvSpPr/>
          <p:nvPr/>
        </p:nvSpPr>
        <p:spPr>
          <a:xfrm>
            <a:off x="6291263" y="282098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6</a:t>
            </a:r>
            <a:endParaRPr/>
          </a:p>
        </p:txBody>
      </p:sp>
      <p:sp>
        <p:nvSpPr>
          <p:cNvPr id="594" name="Google Shape;594;p30"/>
          <p:cNvSpPr/>
          <p:nvPr/>
        </p:nvSpPr>
        <p:spPr>
          <a:xfrm>
            <a:off x="5092700" y="286226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95" name="Google Shape;595;p30"/>
          <p:cNvSpPr/>
          <p:nvPr/>
        </p:nvSpPr>
        <p:spPr>
          <a:xfrm>
            <a:off x="5354638" y="298450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596" name="Google Shape;596;p30"/>
          <p:cNvSpPr/>
          <p:nvPr/>
        </p:nvSpPr>
        <p:spPr>
          <a:xfrm>
            <a:off x="5092700" y="319722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97" name="Google Shape;597;p30"/>
          <p:cNvSpPr/>
          <p:nvPr/>
        </p:nvSpPr>
        <p:spPr>
          <a:xfrm>
            <a:off x="4783138" y="286226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598" name="Google Shape;598;p30"/>
          <p:cNvSpPr/>
          <p:nvPr/>
        </p:nvSpPr>
        <p:spPr>
          <a:xfrm>
            <a:off x="4881563" y="2913063"/>
            <a:ext cx="14128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F</a:t>
            </a:r>
            <a:endParaRPr/>
          </a:p>
        </p:txBody>
      </p:sp>
      <p:sp>
        <p:nvSpPr>
          <p:cNvPr id="599" name="Google Shape;599;p30"/>
          <p:cNvSpPr/>
          <p:nvPr/>
        </p:nvSpPr>
        <p:spPr>
          <a:xfrm>
            <a:off x="4783138" y="319722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00" name="Google Shape;600;p30"/>
          <p:cNvSpPr/>
          <p:nvPr/>
        </p:nvSpPr>
        <p:spPr>
          <a:xfrm>
            <a:off x="4876800" y="323532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3</a:t>
            </a:r>
            <a:endParaRPr/>
          </a:p>
        </p:txBody>
      </p:sp>
      <p:sp>
        <p:nvSpPr>
          <p:cNvPr id="601" name="Google Shape;601;p30"/>
          <p:cNvSpPr/>
          <p:nvPr/>
        </p:nvSpPr>
        <p:spPr>
          <a:xfrm>
            <a:off x="6507163" y="411956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02" name="Google Shape;602;p30"/>
          <p:cNvSpPr/>
          <p:nvPr/>
        </p:nvSpPr>
        <p:spPr>
          <a:xfrm>
            <a:off x="6769100" y="424180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603" name="Google Shape;603;p30"/>
          <p:cNvSpPr/>
          <p:nvPr/>
        </p:nvSpPr>
        <p:spPr>
          <a:xfrm>
            <a:off x="6507163" y="445452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04" name="Google Shape;604;p30"/>
          <p:cNvSpPr/>
          <p:nvPr/>
        </p:nvSpPr>
        <p:spPr>
          <a:xfrm>
            <a:off x="6197600" y="411956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05" name="Google Shape;605;p30"/>
          <p:cNvSpPr/>
          <p:nvPr/>
        </p:nvSpPr>
        <p:spPr>
          <a:xfrm>
            <a:off x="6253163" y="4141788"/>
            <a:ext cx="211137"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H</a:t>
            </a:r>
            <a:endParaRPr/>
          </a:p>
        </p:txBody>
      </p:sp>
      <p:sp>
        <p:nvSpPr>
          <p:cNvPr id="606" name="Google Shape;606;p30"/>
          <p:cNvSpPr/>
          <p:nvPr/>
        </p:nvSpPr>
        <p:spPr>
          <a:xfrm>
            <a:off x="6197600" y="4456113"/>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07" name="Google Shape;607;p30"/>
          <p:cNvSpPr/>
          <p:nvPr/>
        </p:nvSpPr>
        <p:spPr>
          <a:xfrm>
            <a:off x="6305550" y="4492625"/>
            <a:ext cx="114300" cy="27463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2</a:t>
            </a:r>
            <a:endParaRPr/>
          </a:p>
        </p:txBody>
      </p:sp>
      <p:sp>
        <p:nvSpPr>
          <p:cNvPr id="608" name="Google Shape;608;p30"/>
          <p:cNvSpPr/>
          <p:nvPr/>
        </p:nvSpPr>
        <p:spPr>
          <a:xfrm>
            <a:off x="5092700" y="3662363"/>
            <a:ext cx="574675" cy="336550"/>
          </a:xfrm>
          <a:prstGeom prst="rect">
            <a:avLst/>
          </a:prstGeom>
          <a:gradFill>
            <a:gsLst>
              <a:gs pos="0">
                <a:srgbClr val="00476B"/>
              </a:gs>
              <a:gs pos="50000">
                <a:srgbClr val="006699"/>
              </a:gs>
              <a:gs pos="100000">
                <a:srgbClr val="00476B"/>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09" name="Google Shape;609;p30"/>
          <p:cNvSpPr/>
          <p:nvPr/>
        </p:nvSpPr>
        <p:spPr>
          <a:xfrm>
            <a:off x="5354638" y="3784600"/>
            <a:ext cx="50800" cy="244475"/>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600">
                <a:solidFill>
                  <a:srgbClr val="FFFFFF"/>
                </a:solidFill>
                <a:latin typeface="Book Antiqua"/>
                <a:ea typeface="Book Antiqua"/>
                <a:cs typeface="Book Antiqua"/>
                <a:sym typeface="Book Antiqua"/>
              </a:rPr>
              <a:t> </a:t>
            </a:r>
            <a:endParaRPr/>
          </a:p>
        </p:txBody>
      </p:sp>
      <p:sp>
        <p:nvSpPr>
          <p:cNvPr id="610" name="Google Shape;610;p30"/>
          <p:cNvSpPr/>
          <p:nvPr/>
        </p:nvSpPr>
        <p:spPr>
          <a:xfrm>
            <a:off x="5092700" y="3997325"/>
            <a:ext cx="574675" cy="322263"/>
          </a:xfrm>
          <a:prstGeom prst="rect">
            <a:avLst/>
          </a:prstGeom>
          <a:gradFill>
            <a:gsLst>
              <a:gs pos="0">
                <a:srgbClr val="6B2347"/>
              </a:gs>
              <a:gs pos="50000">
                <a:srgbClr val="993366"/>
              </a:gs>
              <a:gs pos="100000">
                <a:srgbClr val="6B2347"/>
              </a:gs>
            </a:gsLst>
            <a:lin ang="5400000" scaled="0"/>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11" name="Google Shape;611;p30"/>
          <p:cNvSpPr/>
          <p:nvPr/>
        </p:nvSpPr>
        <p:spPr>
          <a:xfrm>
            <a:off x="4783138" y="3662363"/>
            <a:ext cx="311150" cy="336550"/>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12" name="Google Shape;612;p30"/>
          <p:cNvSpPr/>
          <p:nvPr/>
        </p:nvSpPr>
        <p:spPr>
          <a:xfrm>
            <a:off x="4867275" y="3698875"/>
            <a:ext cx="155575" cy="3048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000">
                <a:solidFill>
                  <a:srgbClr val="FFFFFF"/>
                </a:solidFill>
                <a:latin typeface="Book Antiqua"/>
                <a:ea typeface="Book Antiqua"/>
                <a:cs typeface="Book Antiqua"/>
                <a:sym typeface="Book Antiqua"/>
              </a:rPr>
              <a:t>E</a:t>
            </a:r>
            <a:endParaRPr/>
          </a:p>
        </p:txBody>
      </p:sp>
      <p:sp>
        <p:nvSpPr>
          <p:cNvPr id="613" name="Google Shape;613;p30"/>
          <p:cNvSpPr/>
          <p:nvPr/>
        </p:nvSpPr>
        <p:spPr>
          <a:xfrm>
            <a:off x="4783138" y="3997325"/>
            <a:ext cx="311150" cy="320675"/>
          </a:xfrm>
          <a:prstGeom prst="rect">
            <a:avLst/>
          </a:prstGeom>
          <a:gradFill>
            <a:gsLst>
              <a:gs pos="0">
                <a:schemeClr val="hlink"/>
              </a:gs>
              <a:gs pos="100000">
                <a:srgbClr val="666666"/>
              </a:gs>
            </a:gsLst>
            <a:path path="circle">
              <a:fillToRect l="50000" t="50000" r="50000" b="50000"/>
            </a:path>
            <a:tileRect/>
          </a:gradFill>
          <a:ln w="14275" cap="flat" cmpd="sng">
            <a:solidFill>
              <a:srgbClr val="FFFFFF"/>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14" name="Google Shape;614;p30"/>
          <p:cNvSpPr/>
          <p:nvPr/>
        </p:nvSpPr>
        <p:spPr>
          <a:xfrm>
            <a:off x="4876800" y="4021138"/>
            <a:ext cx="114300" cy="274637"/>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800">
                <a:solidFill>
                  <a:srgbClr val="FFFFFF"/>
                </a:solidFill>
                <a:latin typeface="Book Antiqua"/>
                <a:ea typeface="Book Antiqua"/>
                <a:cs typeface="Book Antiqua"/>
                <a:sym typeface="Book Antiqua"/>
              </a:rPr>
              <a:t>7</a:t>
            </a:r>
            <a:endParaRPr/>
          </a:p>
        </p:txBody>
      </p:sp>
      <p:sp>
        <p:nvSpPr>
          <p:cNvPr id="615" name="Google Shape;615;p30"/>
          <p:cNvSpPr/>
          <p:nvPr/>
        </p:nvSpPr>
        <p:spPr>
          <a:xfrm>
            <a:off x="2449513" y="3328988"/>
            <a:ext cx="6127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0  3</a:t>
            </a:r>
            <a:endParaRPr/>
          </a:p>
        </p:txBody>
      </p:sp>
      <p:sp>
        <p:nvSpPr>
          <p:cNvPr id="616" name="Google Shape;616;p30"/>
          <p:cNvSpPr/>
          <p:nvPr/>
        </p:nvSpPr>
        <p:spPr>
          <a:xfrm>
            <a:off x="3678238" y="2071688"/>
            <a:ext cx="6127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3  6</a:t>
            </a:r>
            <a:endParaRPr/>
          </a:p>
        </p:txBody>
      </p:sp>
      <p:sp>
        <p:nvSpPr>
          <p:cNvPr id="617" name="Google Shape;617;p30"/>
          <p:cNvSpPr/>
          <p:nvPr/>
        </p:nvSpPr>
        <p:spPr>
          <a:xfrm>
            <a:off x="5016500" y="2066925"/>
            <a:ext cx="68897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618" name="Google Shape;618;p30"/>
          <p:cNvSpPr/>
          <p:nvPr/>
        </p:nvSpPr>
        <p:spPr>
          <a:xfrm>
            <a:off x="3635375" y="4124325"/>
            <a:ext cx="669925" cy="355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3  5</a:t>
            </a:r>
            <a:endParaRPr/>
          </a:p>
        </p:txBody>
      </p:sp>
      <p:sp>
        <p:nvSpPr>
          <p:cNvPr id="619" name="Google Shape;619;p30"/>
          <p:cNvSpPr/>
          <p:nvPr/>
        </p:nvSpPr>
        <p:spPr>
          <a:xfrm>
            <a:off x="6469063" y="2486025"/>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12 18</a:t>
            </a:r>
            <a:endParaRPr/>
          </a:p>
        </p:txBody>
      </p:sp>
      <p:sp>
        <p:nvSpPr>
          <p:cNvPr id="620" name="Google Shape;620;p30"/>
          <p:cNvSpPr/>
          <p:nvPr/>
        </p:nvSpPr>
        <p:spPr>
          <a:xfrm>
            <a:off x="5016500" y="2900363"/>
            <a:ext cx="708025"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621" name="Google Shape;621;p30"/>
          <p:cNvSpPr/>
          <p:nvPr/>
        </p:nvSpPr>
        <p:spPr>
          <a:xfrm>
            <a:off x="6488113" y="4157663"/>
            <a:ext cx="660400" cy="33655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5   7</a:t>
            </a:r>
            <a:endParaRPr/>
          </a:p>
        </p:txBody>
      </p:sp>
      <p:sp>
        <p:nvSpPr>
          <p:cNvPr id="622" name="Google Shape;622;p30"/>
          <p:cNvSpPr/>
          <p:nvPr/>
        </p:nvSpPr>
        <p:spPr>
          <a:xfrm>
            <a:off x="5016500" y="3700463"/>
            <a:ext cx="708025" cy="3556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5  12</a:t>
            </a:r>
            <a:endParaRPr/>
          </a:p>
        </p:txBody>
      </p:sp>
      <p:sp>
        <p:nvSpPr>
          <p:cNvPr id="623" name="Google Shape;623;p30"/>
          <p:cNvSpPr/>
          <p:nvPr/>
        </p:nvSpPr>
        <p:spPr>
          <a:xfrm>
            <a:off x="3678238" y="2406650"/>
            <a:ext cx="612775" cy="3222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6  9</a:t>
            </a:r>
            <a:endParaRPr/>
          </a:p>
        </p:txBody>
      </p:sp>
      <p:sp>
        <p:nvSpPr>
          <p:cNvPr id="624" name="Google Shape;624;p30"/>
          <p:cNvSpPr/>
          <p:nvPr/>
        </p:nvSpPr>
        <p:spPr>
          <a:xfrm>
            <a:off x="5016500" y="2401888"/>
            <a:ext cx="688975" cy="3222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9  12</a:t>
            </a:r>
            <a:endParaRPr/>
          </a:p>
        </p:txBody>
      </p:sp>
      <p:sp>
        <p:nvSpPr>
          <p:cNvPr id="625" name="Google Shape;625;p30"/>
          <p:cNvSpPr/>
          <p:nvPr/>
        </p:nvSpPr>
        <p:spPr>
          <a:xfrm>
            <a:off x="2449513" y="3644900"/>
            <a:ext cx="612775" cy="3222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0  3</a:t>
            </a:r>
            <a:endParaRPr/>
          </a:p>
        </p:txBody>
      </p:sp>
      <p:sp>
        <p:nvSpPr>
          <p:cNvPr id="626" name="Google Shape;626;p30"/>
          <p:cNvSpPr/>
          <p:nvPr/>
        </p:nvSpPr>
        <p:spPr>
          <a:xfrm>
            <a:off x="3635375" y="4459288"/>
            <a:ext cx="669925" cy="3222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3  5</a:t>
            </a:r>
            <a:endParaRPr/>
          </a:p>
        </p:txBody>
      </p:sp>
      <p:sp>
        <p:nvSpPr>
          <p:cNvPr id="627" name="Google Shape;627;p30"/>
          <p:cNvSpPr/>
          <p:nvPr/>
        </p:nvSpPr>
        <p:spPr>
          <a:xfrm>
            <a:off x="6469063" y="2820988"/>
            <a:ext cx="660400" cy="3222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12 18</a:t>
            </a:r>
            <a:endParaRPr/>
          </a:p>
        </p:txBody>
      </p:sp>
      <p:sp>
        <p:nvSpPr>
          <p:cNvPr id="628" name="Google Shape;628;p30"/>
          <p:cNvSpPr/>
          <p:nvPr/>
        </p:nvSpPr>
        <p:spPr>
          <a:xfrm>
            <a:off x="5035550" y="3216275"/>
            <a:ext cx="708025" cy="34131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15 18</a:t>
            </a:r>
            <a:endParaRPr/>
          </a:p>
        </p:txBody>
      </p:sp>
      <p:sp>
        <p:nvSpPr>
          <p:cNvPr id="629" name="Google Shape;629;p30"/>
          <p:cNvSpPr/>
          <p:nvPr/>
        </p:nvSpPr>
        <p:spPr>
          <a:xfrm>
            <a:off x="6469063" y="4492625"/>
            <a:ext cx="660400" cy="32226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16 18</a:t>
            </a:r>
            <a:endParaRPr/>
          </a:p>
        </p:txBody>
      </p:sp>
      <p:sp>
        <p:nvSpPr>
          <p:cNvPr id="630" name="Google Shape;630;p30"/>
          <p:cNvSpPr/>
          <p:nvPr/>
        </p:nvSpPr>
        <p:spPr>
          <a:xfrm>
            <a:off x="5016500" y="4035425"/>
            <a:ext cx="708025" cy="341313"/>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None/>
            </a:pPr>
            <a:r>
              <a:rPr lang="en-US" sz="1600">
                <a:solidFill>
                  <a:srgbClr val="FFFFFF"/>
                </a:solidFill>
                <a:latin typeface="Book Antiqua"/>
                <a:ea typeface="Book Antiqua"/>
                <a:cs typeface="Book Antiqua"/>
                <a:sym typeface="Book Antiqua"/>
              </a:rPr>
              <a:t>5  12</a:t>
            </a:r>
            <a:endParaRPr/>
          </a:p>
        </p:txBody>
      </p:sp>
      <p:sp>
        <p:nvSpPr>
          <p:cNvPr id="631" name="Google Shape;631;p30"/>
          <p:cNvSpPr/>
          <p:nvPr/>
        </p:nvSpPr>
        <p:spPr>
          <a:xfrm>
            <a:off x="723900" y="3314700"/>
            <a:ext cx="895350" cy="62865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32" name="Google Shape;632;p30"/>
          <p:cNvSpPr/>
          <p:nvPr/>
        </p:nvSpPr>
        <p:spPr>
          <a:xfrm>
            <a:off x="2133600" y="3295650"/>
            <a:ext cx="895350" cy="657225"/>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33" name="Google Shape;633;p30"/>
          <p:cNvSpPr/>
          <p:nvPr/>
        </p:nvSpPr>
        <p:spPr>
          <a:xfrm>
            <a:off x="4781550" y="3657600"/>
            <a:ext cx="895350" cy="66675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34" name="Google Shape;634;p30"/>
          <p:cNvSpPr/>
          <p:nvPr/>
        </p:nvSpPr>
        <p:spPr>
          <a:xfrm>
            <a:off x="6191250" y="2438400"/>
            <a:ext cx="895350" cy="66675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35" name="Google Shape;635;p30"/>
          <p:cNvSpPr/>
          <p:nvPr/>
        </p:nvSpPr>
        <p:spPr>
          <a:xfrm>
            <a:off x="7600950" y="3352800"/>
            <a:ext cx="1028700" cy="65405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36" name="Google Shape;636;p30"/>
          <p:cNvSpPr/>
          <p:nvPr/>
        </p:nvSpPr>
        <p:spPr>
          <a:xfrm>
            <a:off x="3390900" y="4095750"/>
            <a:ext cx="876300" cy="66675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37" name="Google Shape;637;p30"/>
          <p:cNvSpPr/>
          <p:nvPr/>
        </p:nvSpPr>
        <p:spPr>
          <a:xfrm>
            <a:off x="1917700" y="5270500"/>
            <a:ext cx="5689600" cy="508000"/>
          </a:xfrm>
          <a:prstGeom prst="rect">
            <a:avLst/>
          </a:prstGeom>
          <a:gradFill>
            <a:gsLst>
              <a:gs pos="0">
                <a:srgbClr val="4A4A4A"/>
              </a:gs>
              <a:gs pos="50000">
                <a:srgbClr val="6B6B6B"/>
              </a:gs>
              <a:gs pos="100000">
                <a:srgbClr val="808080"/>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457200" marR="0" lvl="0" indent="-457200" algn="ctr" rtl="0">
              <a:spcBef>
                <a:spcPts val="0"/>
              </a:spcBef>
              <a:spcAft>
                <a:spcPts val="0"/>
              </a:spcAft>
              <a:buNone/>
            </a:pPr>
            <a:r>
              <a:rPr lang="en-US" sz="2200" b="0" i="0" u="none" strike="noStrike" cap="none">
                <a:solidFill>
                  <a:schemeClr val="lt1"/>
                </a:solidFill>
                <a:latin typeface="Book Antiqua"/>
                <a:ea typeface="Book Antiqua"/>
                <a:cs typeface="Book Antiqua"/>
                <a:sym typeface="Book Antiqua"/>
              </a:rPr>
              <a:t>Critical Path:  Start – A – C – E – </a:t>
            </a:r>
            <a:r>
              <a:rPr lang="en-US" sz="2200">
                <a:solidFill>
                  <a:schemeClr val="lt1"/>
                </a:solidFill>
                <a:latin typeface="Book Antiqua"/>
                <a:ea typeface="Book Antiqua"/>
                <a:cs typeface="Book Antiqua"/>
                <a:sym typeface="Book Antiqua"/>
              </a:rPr>
              <a:t>G – </a:t>
            </a:r>
            <a:r>
              <a:rPr lang="en-US" sz="2200" b="0" i="0" u="none" strike="noStrike" cap="none">
                <a:solidFill>
                  <a:schemeClr val="lt1"/>
                </a:solidFill>
                <a:latin typeface="Book Antiqua"/>
                <a:ea typeface="Book Antiqua"/>
                <a:cs typeface="Book Antiqua"/>
                <a:sym typeface="Book Antiqua"/>
              </a:rPr>
              <a:t>Finish</a:t>
            </a:r>
            <a:endParaRPr sz="2200" b="0" i="0" u="none" strike="noStrike" cap="none">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31"/>
          <p:cNvSpPr/>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Critical Path Procedure </a:t>
            </a:r>
            <a:endParaRPr/>
          </a:p>
        </p:txBody>
      </p:sp>
      <p:sp>
        <p:nvSpPr>
          <p:cNvPr id="643" name="Google Shape;643;p31"/>
          <p:cNvSpPr/>
          <p:nvPr/>
        </p:nvSpPr>
        <p:spPr>
          <a:xfrm>
            <a:off x="685800" y="1103313"/>
            <a:ext cx="8101013" cy="5346700"/>
          </a:xfrm>
          <a:prstGeom prst="rect">
            <a:avLst/>
          </a:prstGeom>
          <a:noFill/>
          <a:ln>
            <a:noFill/>
          </a:ln>
        </p:spPr>
        <p:txBody>
          <a:bodyPr spcFirstLastPara="1" wrap="square" lIns="90475" tIns="44450" rIns="90475" bIns="44450"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1.</a:t>
            </a:r>
            <a:r>
              <a:rPr lang="en-US" sz="2400">
                <a:solidFill>
                  <a:schemeClr val="lt1"/>
                </a:solidFill>
                <a:latin typeface="Book Antiqua"/>
                <a:ea typeface="Book Antiqua"/>
                <a:cs typeface="Book Antiqua"/>
                <a:sym typeface="Book Antiqua"/>
              </a:rPr>
              <a:t> Develop a list of the activities that make up the project.</a:t>
            </a:r>
            <a:endParaRPr/>
          </a:p>
          <a:p>
            <a:pPr marL="342900" marR="0" lvl="0" indent="-342900" algn="l" rtl="0">
              <a:spcBef>
                <a:spcPts val="160"/>
              </a:spcBef>
              <a:spcAft>
                <a:spcPts val="0"/>
              </a:spcAft>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2.</a:t>
            </a:r>
            <a:r>
              <a:rPr lang="en-US" sz="2400">
                <a:solidFill>
                  <a:schemeClr val="lt1"/>
                </a:solidFill>
                <a:latin typeface="Book Antiqua"/>
                <a:ea typeface="Book Antiqua"/>
                <a:cs typeface="Book Antiqua"/>
                <a:sym typeface="Book Antiqua"/>
              </a:rPr>
              <a:t> Determine the immediate predecessor(s) for each activity in the project.</a:t>
            </a:r>
            <a:endParaRPr/>
          </a:p>
          <a:p>
            <a:pPr marL="342900" marR="0" lvl="0" indent="-342900" algn="l" rtl="0">
              <a:spcBef>
                <a:spcPts val="160"/>
              </a:spcBef>
              <a:spcAft>
                <a:spcPts val="0"/>
              </a:spcAft>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3</a:t>
            </a:r>
            <a:r>
              <a:rPr lang="en-US" sz="2400">
                <a:solidFill>
                  <a:schemeClr val="lt1"/>
                </a:solidFill>
                <a:latin typeface="Book Antiqua"/>
                <a:ea typeface="Book Antiqua"/>
                <a:cs typeface="Book Antiqua"/>
                <a:sym typeface="Book Antiqua"/>
              </a:rPr>
              <a:t>. Estimate the completion time for each activity.</a:t>
            </a:r>
            <a:endParaRPr/>
          </a:p>
          <a:p>
            <a:pPr marL="342900" marR="0" lvl="0" indent="-342900" algn="l" rtl="0">
              <a:spcBef>
                <a:spcPts val="160"/>
              </a:spcBef>
              <a:spcAft>
                <a:spcPts val="0"/>
              </a:spcAft>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4.</a:t>
            </a:r>
            <a:r>
              <a:rPr lang="en-US" sz="2400">
                <a:solidFill>
                  <a:schemeClr val="lt1"/>
                </a:solidFill>
                <a:latin typeface="Book Antiqua"/>
                <a:ea typeface="Book Antiqua"/>
                <a:cs typeface="Book Antiqua"/>
                <a:sym typeface="Book Antiqua"/>
              </a:rPr>
              <a:t> Draw a project network depicting the activities and immediate predecessors listed in steps 1 and 2.</a:t>
            </a:r>
            <a:endParaRPr sz="24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4"/>
          <p:cNvSpPr txBox="1">
            <a:spLocks noGrp="1"/>
          </p:cNvSpPr>
          <p:nvPr>
            <p:ph type="title"/>
          </p:nvPr>
        </p:nvSpPr>
        <p:spPr>
          <a:xfrm>
            <a:off x="690563" y="-14288"/>
            <a:ext cx="7772400" cy="1100138"/>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Chapter 13</a:t>
            </a:r>
            <a:br>
              <a:rPr lang="en-US"/>
            </a:br>
            <a:r>
              <a:rPr lang="en-US"/>
              <a:t>Project Scheduling: PERT/CPM</a:t>
            </a:r>
            <a:endParaRPr/>
          </a:p>
        </p:txBody>
      </p:sp>
      <p:sp>
        <p:nvSpPr>
          <p:cNvPr id="89" name="Google Shape;89;p14"/>
          <p:cNvSpPr txBox="1">
            <a:spLocks noGrp="1"/>
          </p:cNvSpPr>
          <p:nvPr>
            <p:ph type="body" idx="1"/>
          </p:nvPr>
        </p:nvSpPr>
        <p:spPr>
          <a:xfrm>
            <a:off x="873124" y="1365250"/>
            <a:ext cx="8093076" cy="1485900"/>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Project Scheduling Based on</a:t>
            </a:r>
            <a:endParaRPr/>
          </a:p>
          <a:p>
            <a:pPr marL="0" lvl="0" indent="0" algn="l" rtl="0">
              <a:spcBef>
                <a:spcPts val="480"/>
              </a:spcBef>
              <a:spcAft>
                <a:spcPts val="0"/>
              </a:spcAft>
              <a:buSzPts val="1800"/>
              <a:buNone/>
            </a:pPr>
            <a:r>
              <a:rPr lang="en-US"/>
              <a:t>              Expected Activity Times</a:t>
            </a:r>
            <a:endParaRPr/>
          </a:p>
          <a:p>
            <a:pPr marL="342900" lvl="0" indent="-342900" algn="l" rtl="0">
              <a:spcBef>
                <a:spcPts val="480"/>
              </a:spcBef>
              <a:spcAft>
                <a:spcPts val="0"/>
              </a:spcAft>
              <a:buSzPts val="1800"/>
              <a:buChar char="●"/>
            </a:pPr>
            <a:r>
              <a:rPr lang="en-US"/>
              <a:t>Project Scheduling Considering</a:t>
            </a:r>
            <a:endParaRPr/>
          </a:p>
          <a:p>
            <a:pPr marL="0" lvl="0" indent="0" algn="l" rtl="0">
              <a:spcBef>
                <a:spcPts val="480"/>
              </a:spcBef>
              <a:spcAft>
                <a:spcPts val="0"/>
              </a:spcAft>
              <a:buSzPts val="1800"/>
              <a:buNone/>
            </a:pPr>
            <a:r>
              <a:rPr lang="en-US"/>
              <a:t>              Uncertain Activity Times</a:t>
            </a:r>
            <a:endParaRPr/>
          </a:p>
          <a:p>
            <a:pPr marL="342900" lvl="0" indent="-342900" algn="l" rtl="0">
              <a:spcBef>
                <a:spcPts val="480"/>
              </a:spcBef>
              <a:spcAft>
                <a:spcPts val="0"/>
              </a:spcAft>
              <a:buSzPts val="1800"/>
              <a:buChar char="●"/>
            </a:pPr>
            <a:r>
              <a:rPr lang="en-US"/>
              <a:t>Considering Time-Cost Trade-Offs</a:t>
            </a:r>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47"/>
        <p:cNvGrpSpPr/>
        <p:nvPr/>
      </p:nvGrpSpPr>
      <p:grpSpPr>
        <a:xfrm>
          <a:off x="0" y="0"/>
          <a:ext cx="0" cy="0"/>
          <a:chOff x="0" y="0"/>
          <a:chExt cx="0" cy="0"/>
        </a:xfrm>
      </p:grpSpPr>
      <p:sp>
        <p:nvSpPr>
          <p:cNvPr id="648" name="Google Shape;648;p32"/>
          <p:cNvSpPr/>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Critical Path Procedure </a:t>
            </a:r>
            <a:endParaRPr/>
          </a:p>
        </p:txBody>
      </p:sp>
      <p:sp>
        <p:nvSpPr>
          <p:cNvPr id="649" name="Google Shape;649;p32"/>
          <p:cNvSpPr/>
          <p:nvPr/>
        </p:nvSpPr>
        <p:spPr>
          <a:xfrm>
            <a:off x="685800" y="1103313"/>
            <a:ext cx="8101013" cy="5346700"/>
          </a:xfrm>
          <a:prstGeom prst="rect">
            <a:avLst/>
          </a:prstGeom>
          <a:noFill/>
          <a:ln>
            <a:noFill/>
          </a:ln>
        </p:spPr>
        <p:txBody>
          <a:bodyPr spcFirstLastPara="1" wrap="square" lIns="90475" tIns="44450" rIns="90475" bIns="44450"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5.</a:t>
            </a:r>
            <a:r>
              <a:rPr lang="en-US" sz="2400">
                <a:solidFill>
                  <a:schemeClr val="lt1"/>
                </a:solidFill>
                <a:latin typeface="Book Antiqua"/>
                <a:ea typeface="Book Antiqua"/>
                <a:cs typeface="Book Antiqua"/>
                <a:sym typeface="Book Antiqua"/>
              </a:rPr>
              <a:t> Use the project network and the activity time estimates to determine the earliest start and the earliest finish time for each activity by making a forward pass through the network. The earliest finish time for the last activity in the project identifies the total time required to complete the project.</a:t>
            </a:r>
            <a:endParaRPr/>
          </a:p>
          <a:p>
            <a:pPr marL="342900" marR="0" lvl="0" indent="-342900" algn="l" rtl="0">
              <a:spcBef>
                <a:spcPts val="160"/>
              </a:spcBef>
              <a:spcAft>
                <a:spcPts val="0"/>
              </a:spcAft>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6.</a:t>
            </a:r>
            <a:r>
              <a:rPr lang="en-US" sz="2400">
                <a:solidFill>
                  <a:schemeClr val="lt1"/>
                </a:solidFill>
                <a:latin typeface="Book Antiqua"/>
                <a:ea typeface="Book Antiqua"/>
                <a:cs typeface="Book Antiqua"/>
                <a:sym typeface="Book Antiqua"/>
              </a:rPr>
              <a:t> Use the project completion time identified in step 5 as the latest finish time for the last activity and make a backward pass through the network to identify the latest start and latest finish time for each activity.</a:t>
            </a:r>
            <a:endParaRPr/>
          </a:p>
          <a:p>
            <a:pPr marL="342900" marR="0" lvl="0" indent="-228600" algn="l" rtl="0">
              <a:spcBef>
                <a:spcPts val="480"/>
              </a:spcBef>
              <a:spcAft>
                <a:spcPts val="0"/>
              </a:spcAft>
              <a:buClr>
                <a:srgbClr val="66FFFF"/>
              </a:buClr>
              <a:buSzPts val="1800"/>
              <a:buFont typeface="Arial"/>
              <a:buNone/>
            </a:pPr>
            <a:endParaRPr sz="2400">
              <a:solidFill>
                <a:schemeClr val="lt1"/>
              </a:solidFill>
              <a:latin typeface="Book Antiqua"/>
              <a:ea typeface="Book Antiqua"/>
              <a:cs typeface="Book Antiqua"/>
              <a:sym typeface="Book Antiqua"/>
            </a:endParaRPr>
          </a:p>
          <a:p>
            <a:pPr marL="342900" marR="0" lvl="0" indent="-228600" algn="l" rtl="0">
              <a:spcBef>
                <a:spcPts val="480"/>
              </a:spcBef>
              <a:spcAft>
                <a:spcPts val="0"/>
              </a:spcAft>
              <a:buClr>
                <a:srgbClr val="66FFFF"/>
              </a:buClr>
              <a:buSzPts val="1800"/>
              <a:buFont typeface="Arial"/>
              <a:buNone/>
            </a:pPr>
            <a:endParaRPr sz="24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53"/>
        <p:cNvGrpSpPr/>
        <p:nvPr/>
      </p:nvGrpSpPr>
      <p:grpSpPr>
        <a:xfrm>
          <a:off x="0" y="0"/>
          <a:ext cx="0" cy="0"/>
          <a:chOff x="0" y="0"/>
          <a:chExt cx="0" cy="0"/>
        </a:xfrm>
      </p:grpSpPr>
      <p:sp>
        <p:nvSpPr>
          <p:cNvPr id="654" name="Google Shape;654;p33"/>
          <p:cNvSpPr/>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Critical Path Procedure </a:t>
            </a:r>
            <a:endParaRPr/>
          </a:p>
        </p:txBody>
      </p:sp>
      <p:sp>
        <p:nvSpPr>
          <p:cNvPr id="655" name="Google Shape;655;p33"/>
          <p:cNvSpPr/>
          <p:nvPr/>
        </p:nvSpPr>
        <p:spPr>
          <a:xfrm>
            <a:off x="685800" y="1103313"/>
            <a:ext cx="8101013" cy="4618037"/>
          </a:xfrm>
          <a:prstGeom prst="rect">
            <a:avLst/>
          </a:prstGeom>
          <a:noFill/>
          <a:ln>
            <a:noFill/>
          </a:ln>
        </p:spPr>
        <p:txBody>
          <a:bodyPr spcFirstLastPara="1" wrap="square" lIns="90475" tIns="44450" rIns="90475" bIns="44450"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7.</a:t>
            </a:r>
            <a:r>
              <a:rPr lang="en-US" sz="2400">
                <a:solidFill>
                  <a:schemeClr val="lt1"/>
                </a:solidFill>
                <a:latin typeface="Book Antiqua"/>
                <a:ea typeface="Book Antiqua"/>
                <a:cs typeface="Book Antiqua"/>
                <a:sym typeface="Book Antiqua"/>
              </a:rPr>
              <a:t> Use the difference between the latest start time and the earliest start time for each activity to determine the slack for each activity. </a:t>
            </a:r>
            <a:endParaRPr sz="2400">
              <a:solidFill>
                <a:schemeClr val="lt1"/>
              </a:solidFill>
              <a:latin typeface="Book Antiqua"/>
              <a:ea typeface="Book Antiqua"/>
              <a:cs typeface="Book Antiqua"/>
              <a:sym typeface="Book Antiqua"/>
            </a:endParaRPr>
          </a:p>
          <a:p>
            <a:pPr marL="342900" marR="0" lvl="0" indent="-342900" algn="l" rtl="0">
              <a:spcBef>
                <a:spcPts val="160"/>
              </a:spcBef>
              <a:spcAft>
                <a:spcPts val="0"/>
              </a:spcAft>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8.</a:t>
            </a:r>
            <a:r>
              <a:rPr lang="en-US" sz="2400">
                <a:solidFill>
                  <a:schemeClr val="lt1"/>
                </a:solidFill>
                <a:latin typeface="Book Antiqua"/>
                <a:ea typeface="Book Antiqua"/>
                <a:cs typeface="Book Antiqua"/>
                <a:sym typeface="Book Antiqua"/>
              </a:rPr>
              <a:t> Find the activities with zero slack; these are the critical activities.</a:t>
            </a:r>
            <a:endParaRPr/>
          </a:p>
          <a:p>
            <a:pPr marL="342900" marR="0" lvl="0" indent="-342900" algn="l" rtl="0">
              <a:spcBef>
                <a:spcPts val="160"/>
              </a:spcBef>
              <a:spcAft>
                <a:spcPts val="0"/>
              </a:spcAft>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Char char="●"/>
            </a:pPr>
            <a:r>
              <a:rPr lang="en-US" sz="2400">
                <a:solidFill>
                  <a:srgbClr val="66FFFF"/>
                </a:solidFill>
                <a:latin typeface="Book Antiqua"/>
                <a:ea typeface="Book Antiqua"/>
                <a:cs typeface="Book Antiqua"/>
                <a:sym typeface="Book Antiqua"/>
              </a:rPr>
              <a:t>Step 9.</a:t>
            </a:r>
            <a:r>
              <a:rPr lang="en-US" sz="2400">
                <a:solidFill>
                  <a:schemeClr val="lt1"/>
                </a:solidFill>
                <a:latin typeface="Book Antiqua"/>
                <a:ea typeface="Book Antiqua"/>
                <a:cs typeface="Book Antiqua"/>
                <a:sym typeface="Book Antiqua"/>
              </a:rPr>
              <a:t> Use the information from steps 5 and 6 to develop the activity schedule for the project.</a:t>
            </a:r>
            <a:endParaRPr/>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59"/>
        <p:cNvGrpSpPr/>
        <p:nvPr/>
      </p:nvGrpSpPr>
      <p:grpSpPr>
        <a:xfrm>
          <a:off x="0" y="0"/>
          <a:ext cx="0" cy="0"/>
          <a:chOff x="0" y="0"/>
          <a:chExt cx="0" cy="0"/>
        </a:xfrm>
      </p:grpSpPr>
      <p:sp>
        <p:nvSpPr>
          <p:cNvPr id="660" name="Google Shape;660;p34"/>
          <p:cNvSpPr/>
          <p:nvPr/>
        </p:nvSpPr>
        <p:spPr>
          <a:xfrm>
            <a:off x="3251200" y="2762250"/>
            <a:ext cx="2838450" cy="628650"/>
          </a:xfrm>
          <a:prstGeom prst="rect">
            <a:avLst/>
          </a:prstGeom>
          <a:gradFill>
            <a:gsLst>
              <a:gs pos="0">
                <a:srgbClr val="5A5A5A"/>
              </a:gs>
              <a:gs pos="50000">
                <a:srgbClr val="808080"/>
              </a:gs>
              <a:gs pos="100000">
                <a:srgbClr val="5A5A5A"/>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61" name="Google Shape;661;p34"/>
          <p:cNvSpPr txBox="1">
            <a:spLocks noGrp="1"/>
          </p:cNvSpPr>
          <p:nvPr>
            <p:ph type="body" idx="1"/>
          </p:nvPr>
        </p:nvSpPr>
        <p:spPr>
          <a:xfrm>
            <a:off x="685800" y="1103313"/>
            <a:ext cx="8101013" cy="3949700"/>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In the </a:t>
            </a:r>
            <a:r>
              <a:rPr lang="en-US" u="sng"/>
              <a:t>three-time estimate approach</a:t>
            </a:r>
            <a:r>
              <a:rPr lang="en-US"/>
              <a:t>, the time to complete an activity is assumed to follow a Beta distribution.  </a:t>
            </a:r>
            <a:endParaRPr/>
          </a:p>
          <a:p>
            <a:pPr marL="342900" lvl="0" indent="-342900" algn="l" rtl="0">
              <a:spcBef>
                <a:spcPts val="480"/>
              </a:spcBef>
              <a:spcAft>
                <a:spcPts val="0"/>
              </a:spcAft>
              <a:buSzPts val="1800"/>
              <a:buChar char="●"/>
            </a:pPr>
            <a:r>
              <a:rPr lang="en-US"/>
              <a:t>An activity’s </a:t>
            </a:r>
            <a:r>
              <a:rPr lang="en-US" u="sng"/>
              <a:t>mean completion time</a:t>
            </a:r>
            <a:r>
              <a:rPr lang="en-US"/>
              <a:t> is:</a:t>
            </a:r>
            <a:endParaRPr/>
          </a:p>
          <a:p>
            <a:pPr marL="342900" lvl="0" indent="-342900" algn="l" rtl="0">
              <a:spcBef>
                <a:spcPts val="160"/>
              </a:spcBef>
              <a:spcAft>
                <a:spcPts val="0"/>
              </a:spcAft>
              <a:buSzPts val="600"/>
              <a:buFont typeface="Arial"/>
              <a:buNone/>
            </a:pPr>
            <a:r>
              <a:rPr lang="en-US" sz="800"/>
              <a:t>		 </a:t>
            </a:r>
            <a:endParaRPr/>
          </a:p>
          <a:p>
            <a:pPr marL="342900" lvl="0" indent="-342900" algn="l" rtl="0">
              <a:spcBef>
                <a:spcPts val="480"/>
              </a:spcBef>
              <a:spcAft>
                <a:spcPts val="0"/>
              </a:spcAft>
              <a:buSzPts val="1800"/>
              <a:buFont typeface="Arial"/>
              <a:buNone/>
            </a:pPr>
            <a:r>
              <a:rPr lang="en-US"/>
              <a:t>		    	           </a:t>
            </a:r>
            <a:r>
              <a:rPr lang="en-US" i="1"/>
              <a:t>t</a:t>
            </a:r>
            <a:r>
              <a:rPr lang="en-US"/>
              <a:t>  =  (</a:t>
            </a:r>
            <a:r>
              <a:rPr lang="en-US" i="1"/>
              <a:t>a</a:t>
            </a:r>
            <a:r>
              <a:rPr lang="en-US"/>
              <a:t> + 4</a:t>
            </a:r>
            <a:r>
              <a:rPr lang="en-US" i="1"/>
              <a:t>m</a:t>
            </a:r>
            <a:r>
              <a:rPr lang="en-US"/>
              <a:t> + </a:t>
            </a:r>
            <a:r>
              <a:rPr lang="en-US" i="1"/>
              <a:t>b</a:t>
            </a:r>
            <a:r>
              <a:rPr lang="en-US"/>
              <a:t>)/6</a:t>
            </a:r>
            <a:endParaRPr/>
          </a:p>
          <a:p>
            <a:pPr marL="342900" lvl="0" indent="-342900" algn="l" rtl="0">
              <a:spcBef>
                <a:spcPts val="160"/>
              </a:spcBef>
              <a:spcAft>
                <a:spcPts val="0"/>
              </a:spcAft>
              <a:buSzPts val="600"/>
              <a:buFont typeface="Arial"/>
              <a:buNone/>
            </a:pPr>
            <a:endParaRPr sz="800"/>
          </a:p>
          <a:p>
            <a:pPr marL="342900" lvl="0" indent="-342900" algn="l" rtl="0">
              <a:spcBef>
                <a:spcPts val="240"/>
              </a:spcBef>
              <a:spcAft>
                <a:spcPts val="0"/>
              </a:spcAft>
              <a:buSzPts val="900"/>
              <a:buFont typeface="Arial"/>
              <a:buNone/>
            </a:pPr>
            <a:endParaRPr sz="1200" baseline="30000"/>
          </a:p>
          <a:p>
            <a:pPr marL="742950" lvl="1" indent="-285750" algn="l" rtl="0">
              <a:spcBef>
                <a:spcPts val="480"/>
              </a:spcBef>
              <a:spcAft>
                <a:spcPts val="0"/>
              </a:spcAft>
              <a:buSzPts val="3000"/>
              <a:buFont typeface="Book Antiqua"/>
              <a:buChar char="•"/>
            </a:pPr>
            <a:r>
              <a:rPr lang="en-US" i="1"/>
              <a:t> a</a:t>
            </a:r>
            <a:r>
              <a:rPr lang="en-US"/>
              <a:t>   =  the </a:t>
            </a:r>
            <a:r>
              <a:rPr lang="en-US" u="sng"/>
              <a:t>optimistic</a:t>
            </a:r>
            <a:r>
              <a:rPr lang="en-US"/>
              <a:t> completion time estimate</a:t>
            </a:r>
            <a:endParaRPr/>
          </a:p>
          <a:p>
            <a:pPr marL="742950" lvl="1" indent="-285750" algn="l" rtl="0">
              <a:lnSpc>
                <a:spcPct val="90000"/>
              </a:lnSpc>
              <a:spcBef>
                <a:spcPts val="480"/>
              </a:spcBef>
              <a:spcAft>
                <a:spcPts val="0"/>
              </a:spcAft>
              <a:buSzPts val="3000"/>
              <a:buFont typeface="Book Antiqua"/>
              <a:buChar char="•"/>
            </a:pPr>
            <a:r>
              <a:rPr lang="en-US" i="1"/>
              <a:t> b</a:t>
            </a:r>
            <a:r>
              <a:rPr lang="en-US"/>
              <a:t>   =  the </a:t>
            </a:r>
            <a:r>
              <a:rPr lang="en-US" u="sng"/>
              <a:t>pessimistic</a:t>
            </a:r>
            <a:r>
              <a:rPr lang="en-US"/>
              <a:t> completion time estimate</a:t>
            </a:r>
            <a:endParaRPr/>
          </a:p>
          <a:p>
            <a:pPr marL="742950" lvl="1" indent="-285750" algn="l" rtl="0">
              <a:lnSpc>
                <a:spcPct val="90000"/>
              </a:lnSpc>
              <a:spcBef>
                <a:spcPts val="480"/>
              </a:spcBef>
              <a:spcAft>
                <a:spcPts val="0"/>
              </a:spcAft>
              <a:buSzPts val="3000"/>
              <a:buFont typeface="Book Antiqua"/>
              <a:buChar char="•"/>
            </a:pPr>
            <a:r>
              <a:rPr lang="en-US" i="1"/>
              <a:t> m</a:t>
            </a:r>
            <a:r>
              <a:rPr lang="en-US"/>
              <a:t>  =  the </a:t>
            </a:r>
            <a:r>
              <a:rPr lang="en-US" u="sng"/>
              <a:t>most likely</a:t>
            </a:r>
            <a:r>
              <a:rPr lang="en-US"/>
              <a:t> completion time estimate</a:t>
            </a:r>
            <a:endParaRPr/>
          </a:p>
        </p:txBody>
      </p:sp>
      <p:sp>
        <p:nvSpPr>
          <p:cNvPr id="662" name="Google Shape;662;p34"/>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Uncertain Activity Times</a:t>
            </a:r>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66"/>
        <p:cNvGrpSpPr/>
        <p:nvPr/>
      </p:nvGrpSpPr>
      <p:grpSpPr>
        <a:xfrm>
          <a:off x="0" y="0"/>
          <a:ext cx="0" cy="0"/>
          <a:chOff x="0" y="0"/>
          <a:chExt cx="0" cy="0"/>
        </a:xfrm>
      </p:grpSpPr>
      <p:sp>
        <p:nvSpPr>
          <p:cNvPr id="667" name="Google Shape;667;p35"/>
          <p:cNvSpPr/>
          <p:nvPr/>
        </p:nvSpPr>
        <p:spPr>
          <a:xfrm>
            <a:off x="3308350" y="1619250"/>
            <a:ext cx="2743200" cy="571500"/>
          </a:xfrm>
          <a:prstGeom prst="rect">
            <a:avLst/>
          </a:prstGeom>
          <a:gradFill>
            <a:gsLst>
              <a:gs pos="0">
                <a:srgbClr val="5A5A5A"/>
              </a:gs>
              <a:gs pos="50000">
                <a:srgbClr val="808080"/>
              </a:gs>
              <a:gs pos="100000">
                <a:srgbClr val="5A5A5A"/>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68" name="Google Shape;668;p35"/>
          <p:cNvSpPr/>
          <p:nvPr/>
        </p:nvSpPr>
        <p:spPr>
          <a:xfrm>
            <a:off x="685800" y="1103313"/>
            <a:ext cx="8101013" cy="2603500"/>
          </a:xfrm>
          <a:prstGeom prst="rect">
            <a:avLst/>
          </a:prstGeom>
          <a:noFill/>
          <a:ln>
            <a:noFill/>
          </a:ln>
        </p:spPr>
        <p:txBody>
          <a:bodyPr spcFirstLastPara="1" wrap="square" lIns="90475" tIns="44450" rIns="90475" bIns="44450" anchor="t" anchorCtr="0">
            <a:noAutofit/>
          </a:bodyPr>
          <a:lstStyle/>
          <a:p>
            <a:pPr marL="342900" marR="0" lvl="0" indent="-342900" algn="l" rtl="0">
              <a:spcBef>
                <a:spcPts val="0"/>
              </a:spcBef>
              <a:spcAft>
                <a:spcPts val="0"/>
              </a:spcAft>
              <a:buClr>
                <a:srgbClr val="66FFFF"/>
              </a:buClr>
              <a:buSzPts val="1800"/>
              <a:buFont typeface="Arial"/>
              <a:buChar char="●"/>
            </a:pPr>
            <a:r>
              <a:rPr lang="en-US" sz="2400">
                <a:solidFill>
                  <a:schemeClr val="lt1"/>
                </a:solidFill>
                <a:latin typeface="Book Antiqua"/>
                <a:ea typeface="Book Antiqua"/>
                <a:cs typeface="Book Antiqua"/>
                <a:sym typeface="Book Antiqua"/>
              </a:rPr>
              <a:t>An activity’s </a:t>
            </a:r>
            <a:r>
              <a:rPr lang="en-US" sz="2400" u="sng">
                <a:solidFill>
                  <a:schemeClr val="lt1"/>
                </a:solidFill>
                <a:latin typeface="Book Antiqua"/>
                <a:ea typeface="Book Antiqua"/>
                <a:cs typeface="Book Antiqua"/>
                <a:sym typeface="Book Antiqua"/>
              </a:rPr>
              <a:t>completion time variance</a:t>
            </a:r>
            <a:r>
              <a:rPr lang="en-US" sz="2400">
                <a:solidFill>
                  <a:schemeClr val="lt1"/>
                </a:solidFill>
                <a:latin typeface="Book Antiqua"/>
                <a:ea typeface="Book Antiqua"/>
                <a:cs typeface="Book Antiqua"/>
                <a:sym typeface="Book Antiqua"/>
              </a:rPr>
              <a:t> is:</a:t>
            </a:r>
            <a:endParaRPr/>
          </a:p>
          <a:p>
            <a:pPr marL="342900" marR="0" lvl="0" indent="-342900" algn="l" rtl="0">
              <a:spcBef>
                <a:spcPts val="160"/>
              </a:spcBef>
              <a:spcAft>
                <a:spcPts val="0"/>
              </a:spcAft>
              <a:buClr>
                <a:srgbClr val="66FFFF"/>
              </a:buClr>
              <a:buSzPts val="600"/>
              <a:buFont typeface="Arial"/>
              <a:buNone/>
            </a:pPr>
            <a:endParaRPr sz="800">
              <a:solidFill>
                <a:schemeClr val="lt1"/>
              </a:solidFill>
              <a:latin typeface="Book Antiqua"/>
              <a:ea typeface="Book Antiqua"/>
              <a:cs typeface="Book Antiqua"/>
              <a:sym typeface="Book Antiqua"/>
            </a:endParaRPr>
          </a:p>
          <a:p>
            <a:pPr marL="342900" marR="0" lvl="0" indent="-342900" algn="l" rtl="0">
              <a:spcBef>
                <a:spcPts val="480"/>
              </a:spcBef>
              <a:spcAft>
                <a:spcPts val="0"/>
              </a:spcAft>
              <a:buClr>
                <a:srgbClr val="66FFFF"/>
              </a:buClr>
              <a:buSzPts val="1800"/>
              <a:buFont typeface="Arial"/>
              <a:buNone/>
            </a:pPr>
            <a:r>
              <a:rPr lang="en-US" sz="2400">
                <a:solidFill>
                  <a:schemeClr val="lt1"/>
                </a:solidFill>
                <a:latin typeface="Book Antiqua"/>
                <a:ea typeface="Book Antiqua"/>
                <a:cs typeface="Book Antiqua"/>
                <a:sym typeface="Book Antiqua"/>
              </a:rPr>
              <a:t>			              </a:t>
            </a:r>
            <a:r>
              <a:rPr lang="en-US" sz="2400" i="1">
                <a:solidFill>
                  <a:schemeClr val="lt1"/>
                </a:solidFill>
                <a:latin typeface="Noto Sans Symbols"/>
                <a:ea typeface="Noto Sans Symbols"/>
                <a:cs typeface="Noto Sans Symbols"/>
                <a:sym typeface="Noto Sans Symbols"/>
              </a:rPr>
              <a:t>σ </a:t>
            </a:r>
            <a:r>
              <a:rPr lang="en-US" sz="2400" baseline="30000">
                <a:solidFill>
                  <a:schemeClr val="lt1"/>
                </a:solidFill>
                <a:latin typeface="Book Antiqua"/>
                <a:ea typeface="Book Antiqua"/>
                <a:cs typeface="Book Antiqua"/>
                <a:sym typeface="Book Antiqua"/>
              </a:rPr>
              <a:t>2</a:t>
            </a:r>
            <a:r>
              <a:rPr lang="en-US" sz="2400">
                <a:solidFill>
                  <a:schemeClr val="lt1"/>
                </a:solidFill>
                <a:latin typeface="Book Antiqua"/>
                <a:ea typeface="Book Antiqua"/>
                <a:cs typeface="Book Antiqua"/>
                <a:sym typeface="Book Antiqua"/>
              </a:rPr>
              <a:t>  =  ((</a:t>
            </a:r>
            <a:r>
              <a:rPr lang="en-US" sz="2400" i="1">
                <a:solidFill>
                  <a:schemeClr val="lt1"/>
                </a:solidFill>
                <a:latin typeface="Book Antiqua"/>
                <a:ea typeface="Book Antiqua"/>
                <a:cs typeface="Book Antiqua"/>
                <a:sym typeface="Book Antiqua"/>
              </a:rPr>
              <a:t>b</a:t>
            </a:r>
            <a:r>
              <a:rPr lang="en-US" sz="2400">
                <a:solidFill>
                  <a:schemeClr val="lt1"/>
                </a:solidFill>
                <a:latin typeface="Book Antiqua"/>
                <a:ea typeface="Book Antiqua"/>
                <a:cs typeface="Book Antiqua"/>
                <a:sym typeface="Book Antiqua"/>
              </a:rPr>
              <a:t>-</a:t>
            </a:r>
            <a:r>
              <a:rPr lang="en-US" sz="2400" i="1">
                <a:solidFill>
                  <a:schemeClr val="lt1"/>
                </a:solidFill>
                <a:latin typeface="Book Antiqua"/>
                <a:ea typeface="Book Antiqua"/>
                <a:cs typeface="Book Antiqua"/>
                <a:sym typeface="Book Antiqua"/>
              </a:rPr>
              <a:t>a</a:t>
            </a:r>
            <a:r>
              <a:rPr lang="en-US" sz="2400">
                <a:solidFill>
                  <a:schemeClr val="lt1"/>
                </a:solidFill>
                <a:latin typeface="Book Antiqua"/>
                <a:ea typeface="Book Antiqua"/>
                <a:cs typeface="Book Antiqua"/>
                <a:sym typeface="Book Antiqua"/>
              </a:rPr>
              <a:t>)/6)</a:t>
            </a:r>
            <a:r>
              <a:rPr lang="en-US" sz="2400" baseline="30000">
                <a:solidFill>
                  <a:schemeClr val="lt1"/>
                </a:solidFill>
                <a:latin typeface="Book Antiqua"/>
                <a:ea typeface="Book Antiqua"/>
                <a:cs typeface="Book Antiqua"/>
                <a:sym typeface="Book Antiqua"/>
              </a:rPr>
              <a:t>2</a:t>
            </a:r>
            <a:endParaRPr/>
          </a:p>
          <a:p>
            <a:pPr marL="342900" marR="0" lvl="0" indent="-342900" algn="l" rtl="0">
              <a:spcBef>
                <a:spcPts val="160"/>
              </a:spcBef>
              <a:spcAft>
                <a:spcPts val="0"/>
              </a:spcAft>
              <a:buClr>
                <a:srgbClr val="66FFFF"/>
              </a:buClr>
              <a:buSzPts val="600"/>
              <a:buFont typeface="Arial"/>
              <a:buNone/>
            </a:pPr>
            <a:endParaRPr sz="800">
              <a:solidFill>
                <a:schemeClr val="lt1"/>
              </a:solidFill>
              <a:latin typeface="Book Antiqua"/>
              <a:ea typeface="Book Antiqua"/>
              <a:cs typeface="Book Antiqua"/>
              <a:sym typeface="Book Antiqua"/>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1" u="none" strike="noStrike" cap="none">
                <a:solidFill>
                  <a:schemeClr val="lt1"/>
                </a:solidFill>
                <a:latin typeface="Book Antiqua"/>
                <a:ea typeface="Book Antiqua"/>
                <a:cs typeface="Book Antiqua"/>
                <a:sym typeface="Book Antiqua"/>
              </a:rPr>
              <a:t> a</a:t>
            </a:r>
            <a:r>
              <a:rPr lang="en-US" sz="2400" b="0" i="0" u="none" strike="noStrike" cap="none">
                <a:solidFill>
                  <a:schemeClr val="lt1"/>
                </a:solidFill>
                <a:latin typeface="Book Antiqua"/>
                <a:ea typeface="Book Antiqua"/>
                <a:cs typeface="Book Antiqua"/>
                <a:sym typeface="Book Antiqua"/>
              </a:rPr>
              <a:t>   =  the </a:t>
            </a:r>
            <a:r>
              <a:rPr lang="en-US" sz="2400" b="0" i="0" u="sng" strike="noStrike" cap="none">
                <a:solidFill>
                  <a:schemeClr val="lt1"/>
                </a:solidFill>
                <a:latin typeface="Book Antiqua"/>
                <a:ea typeface="Book Antiqua"/>
                <a:cs typeface="Book Antiqua"/>
                <a:sym typeface="Book Antiqua"/>
              </a:rPr>
              <a:t>optimistic</a:t>
            </a:r>
            <a:r>
              <a:rPr lang="en-US" sz="2400" b="0" i="0" u="none" strike="noStrike" cap="none">
                <a:solidFill>
                  <a:schemeClr val="lt1"/>
                </a:solidFill>
                <a:latin typeface="Book Antiqua"/>
                <a:ea typeface="Book Antiqua"/>
                <a:cs typeface="Book Antiqua"/>
                <a:sym typeface="Book Antiqua"/>
              </a:rPr>
              <a:t> completion time estimate</a:t>
            </a:r>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1" u="none" strike="noStrike" cap="none">
                <a:solidFill>
                  <a:schemeClr val="lt1"/>
                </a:solidFill>
                <a:latin typeface="Book Antiqua"/>
                <a:ea typeface="Book Antiqua"/>
                <a:cs typeface="Book Antiqua"/>
                <a:sym typeface="Book Antiqua"/>
              </a:rPr>
              <a:t> b</a:t>
            </a:r>
            <a:r>
              <a:rPr lang="en-US" sz="2400" b="0" i="0" u="none" strike="noStrike" cap="none">
                <a:solidFill>
                  <a:schemeClr val="lt1"/>
                </a:solidFill>
                <a:latin typeface="Book Antiqua"/>
                <a:ea typeface="Book Antiqua"/>
                <a:cs typeface="Book Antiqua"/>
                <a:sym typeface="Book Antiqua"/>
              </a:rPr>
              <a:t>   =  the </a:t>
            </a:r>
            <a:r>
              <a:rPr lang="en-US" sz="2400" b="0" i="0" u="sng" strike="noStrike" cap="none">
                <a:solidFill>
                  <a:schemeClr val="lt1"/>
                </a:solidFill>
                <a:latin typeface="Book Antiqua"/>
                <a:ea typeface="Book Antiqua"/>
                <a:cs typeface="Book Antiqua"/>
                <a:sym typeface="Book Antiqua"/>
              </a:rPr>
              <a:t>pessimistic</a:t>
            </a:r>
            <a:r>
              <a:rPr lang="en-US" sz="2400" b="0" i="0" u="none" strike="noStrike" cap="none">
                <a:solidFill>
                  <a:schemeClr val="lt1"/>
                </a:solidFill>
                <a:latin typeface="Book Antiqua"/>
                <a:ea typeface="Book Antiqua"/>
                <a:cs typeface="Book Antiqua"/>
                <a:sym typeface="Book Antiqua"/>
              </a:rPr>
              <a:t> completion time estimate</a:t>
            </a:r>
            <a:endParaRPr/>
          </a:p>
          <a:p>
            <a:pPr marL="742950" marR="0" lvl="1" indent="-285750" algn="l" rtl="0">
              <a:lnSpc>
                <a:spcPct val="90000"/>
              </a:lnSpc>
              <a:spcBef>
                <a:spcPts val="480"/>
              </a:spcBef>
              <a:spcAft>
                <a:spcPts val="0"/>
              </a:spcAft>
              <a:buClr>
                <a:srgbClr val="66FFFF"/>
              </a:buClr>
              <a:buSzPts val="3000"/>
              <a:buFont typeface="Book Antiqua"/>
              <a:buChar char="•"/>
            </a:pPr>
            <a:r>
              <a:rPr lang="en-US" sz="2400" b="0" i="1" u="none" strike="noStrike" cap="none">
                <a:solidFill>
                  <a:schemeClr val="lt1"/>
                </a:solidFill>
                <a:latin typeface="Book Antiqua"/>
                <a:ea typeface="Book Antiqua"/>
                <a:cs typeface="Book Antiqua"/>
                <a:sym typeface="Book Antiqua"/>
              </a:rPr>
              <a:t> m</a:t>
            </a:r>
            <a:r>
              <a:rPr lang="en-US" sz="2400" b="0" i="0" u="none" strike="noStrike" cap="none">
                <a:solidFill>
                  <a:schemeClr val="lt1"/>
                </a:solidFill>
                <a:latin typeface="Book Antiqua"/>
                <a:ea typeface="Book Antiqua"/>
                <a:cs typeface="Book Antiqua"/>
                <a:sym typeface="Book Antiqua"/>
              </a:rPr>
              <a:t>  =  the </a:t>
            </a:r>
            <a:r>
              <a:rPr lang="en-US" sz="2400" b="0" i="0" u="sng" strike="noStrike" cap="none">
                <a:solidFill>
                  <a:schemeClr val="lt1"/>
                </a:solidFill>
                <a:latin typeface="Book Antiqua"/>
                <a:ea typeface="Book Antiqua"/>
                <a:cs typeface="Book Antiqua"/>
                <a:sym typeface="Book Antiqua"/>
              </a:rPr>
              <a:t>most likely</a:t>
            </a:r>
            <a:r>
              <a:rPr lang="en-US" sz="2400" b="0" i="0" u="none" strike="noStrike" cap="none">
                <a:solidFill>
                  <a:schemeClr val="lt1"/>
                </a:solidFill>
                <a:latin typeface="Book Antiqua"/>
                <a:ea typeface="Book Antiqua"/>
                <a:cs typeface="Book Antiqua"/>
                <a:sym typeface="Book Antiqua"/>
              </a:rPr>
              <a:t> completion time estimate</a:t>
            </a:r>
            <a:endParaRPr/>
          </a:p>
        </p:txBody>
      </p:sp>
      <p:sp>
        <p:nvSpPr>
          <p:cNvPr id="669" name="Google Shape;669;p35"/>
          <p:cNvSpPr/>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marR="0" lvl="0" indent="0" algn="ctr" rtl="0">
              <a:spcBef>
                <a:spcPts val="0"/>
              </a:spcBef>
              <a:spcAft>
                <a:spcPts val="0"/>
              </a:spcAft>
              <a:buNone/>
            </a:pPr>
            <a:r>
              <a:rPr lang="en-US" sz="2800">
                <a:solidFill>
                  <a:srgbClr val="66FFFF"/>
                </a:solidFill>
                <a:latin typeface="Book Antiqua"/>
                <a:ea typeface="Book Antiqua"/>
                <a:cs typeface="Book Antiqua"/>
                <a:sym typeface="Book Antiqua"/>
              </a:rPr>
              <a:t>Uncertain Activity Times</a:t>
            </a:r>
            <a:endParaRP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73"/>
        <p:cNvGrpSpPr/>
        <p:nvPr/>
      </p:nvGrpSpPr>
      <p:grpSpPr>
        <a:xfrm>
          <a:off x="0" y="0"/>
          <a:ext cx="0" cy="0"/>
          <a:chOff x="0" y="0"/>
          <a:chExt cx="0" cy="0"/>
        </a:xfrm>
      </p:grpSpPr>
      <p:sp>
        <p:nvSpPr>
          <p:cNvPr id="674" name="Google Shape;674;p3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Uncertain Activity Times</a:t>
            </a:r>
            <a:endParaRPr/>
          </a:p>
        </p:txBody>
      </p:sp>
      <p:sp>
        <p:nvSpPr>
          <p:cNvPr id="675" name="Google Shape;675;p36"/>
          <p:cNvSpPr txBox="1">
            <a:spLocks noGrp="1"/>
          </p:cNvSpPr>
          <p:nvPr>
            <p:ph type="body" idx="1"/>
          </p:nvPr>
        </p:nvSpPr>
        <p:spPr>
          <a:xfrm>
            <a:off x="687388" y="1104900"/>
            <a:ext cx="7886700" cy="33099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In the three-time estimate approach, the critical path is determined as if the mean times for the activities were fixed times.  </a:t>
            </a:r>
            <a:endParaRPr/>
          </a:p>
          <a:p>
            <a:pPr marL="342900" lvl="0" indent="-342900" algn="l" rtl="0">
              <a:spcBef>
                <a:spcPts val="480"/>
              </a:spcBef>
              <a:spcAft>
                <a:spcPts val="0"/>
              </a:spcAft>
              <a:buSzPts val="1800"/>
              <a:buChar char="●"/>
            </a:pPr>
            <a:r>
              <a:rPr lang="en-US"/>
              <a:t>The </a:t>
            </a:r>
            <a:r>
              <a:rPr lang="en-US" u="sng"/>
              <a:t>overall project completion time</a:t>
            </a:r>
            <a:r>
              <a:rPr lang="en-US"/>
              <a:t> is assumed to have a normal distribution with mean equal to the sum of the means along the critical path and variance equal to the sum of the variances along the critical path.</a:t>
            </a:r>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79"/>
        <p:cNvGrpSpPr/>
        <p:nvPr/>
      </p:nvGrpSpPr>
      <p:grpSpPr>
        <a:xfrm>
          <a:off x="0" y="0"/>
          <a:ext cx="0" cy="0"/>
          <a:chOff x="0" y="0"/>
          <a:chExt cx="0" cy="0"/>
        </a:xfrm>
      </p:grpSpPr>
      <p:sp>
        <p:nvSpPr>
          <p:cNvPr id="680" name="Google Shape;680;p37"/>
          <p:cNvSpPr/>
          <p:nvPr/>
        </p:nvSpPr>
        <p:spPr>
          <a:xfrm>
            <a:off x="908050" y="1581150"/>
            <a:ext cx="7867650" cy="46164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81" name="Google Shape;681;p37"/>
          <p:cNvSpPr txBox="1">
            <a:spLocks noGrp="1"/>
          </p:cNvSpPr>
          <p:nvPr>
            <p:ph type="title"/>
          </p:nvPr>
        </p:nvSpPr>
        <p:spPr>
          <a:xfrm>
            <a:off x="822325" y="204788"/>
            <a:ext cx="7475538" cy="5095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 </a:t>
            </a:r>
            <a:endParaRPr/>
          </a:p>
        </p:txBody>
      </p:sp>
      <p:sp>
        <p:nvSpPr>
          <p:cNvPr id="682" name="Google Shape;682;p37"/>
          <p:cNvSpPr txBox="1">
            <a:spLocks noGrp="1"/>
          </p:cNvSpPr>
          <p:nvPr>
            <p:ph type="body" idx="1"/>
          </p:nvPr>
        </p:nvSpPr>
        <p:spPr>
          <a:xfrm>
            <a:off x="677863" y="1096963"/>
            <a:ext cx="8191500" cy="5176837"/>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Consider the following project:</a:t>
            </a:r>
            <a:endParaRPr/>
          </a:p>
          <a:p>
            <a:pPr marL="342900" lvl="0" indent="-342900" algn="l" rtl="0">
              <a:spcBef>
                <a:spcPts val="120"/>
              </a:spcBef>
              <a:spcAft>
                <a:spcPts val="0"/>
              </a:spcAft>
              <a:buSzPts val="450"/>
              <a:buFont typeface="Arial"/>
              <a:buNone/>
            </a:pPr>
            <a:endParaRPr sz="600">
              <a:solidFill>
                <a:srgbClr val="66FFFF"/>
              </a:solidFill>
            </a:endParaRPr>
          </a:p>
          <a:p>
            <a:pPr marL="342900" lvl="0" indent="-342900" algn="l" rtl="0">
              <a:spcBef>
                <a:spcPts val="480"/>
              </a:spcBef>
              <a:spcAft>
                <a:spcPts val="0"/>
              </a:spcAft>
              <a:buSzPts val="1800"/>
              <a:buFont typeface="Arial"/>
              <a:buNone/>
            </a:pPr>
            <a:r>
              <a:rPr lang="en-US"/>
              <a:t>                       Immed.  Optimistic  Most Likely  Pessimistic</a:t>
            </a:r>
            <a:endParaRPr/>
          </a:p>
          <a:p>
            <a:pPr marL="342900" lvl="0" indent="-342900" algn="l" rtl="0">
              <a:spcBef>
                <a:spcPts val="480"/>
              </a:spcBef>
              <a:spcAft>
                <a:spcPts val="0"/>
              </a:spcAft>
              <a:buSzPts val="1800"/>
              <a:buFont typeface="Arial"/>
              <a:buNone/>
            </a:pPr>
            <a:r>
              <a:rPr lang="en-US"/>
              <a:t>     </a:t>
            </a:r>
            <a:r>
              <a:rPr lang="en-US" u="sng"/>
              <a:t>Activity</a:t>
            </a:r>
            <a:r>
              <a:rPr lang="en-US"/>
              <a:t>    </a:t>
            </a:r>
            <a:r>
              <a:rPr lang="en-US" u="sng"/>
              <a:t>Predec.</a:t>
            </a:r>
            <a:r>
              <a:rPr lang="en-US"/>
              <a:t>   </a:t>
            </a:r>
            <a:r>
              <a:rPr lang="en-US" u="sng"/>
              <a:t>Time (Hr.</a:t>
            </a:r>
            <a:r>
              <a:rPr lang="en-US"/>
              <a:t>)   </a:t>
            </a:r>
            <a:r>
              <a:rPr lang="en-US" u="sng"/>
              <a:t>Time (Hr.)</a:t>
            </a:r>
            <a:r>
              <a:rPr lang="en-US"/>
              <a:t>   </a:t>
            </a:r>
            <a:r>
              <a:rPr lang="en-US" u="sng"/>
              <a:t>Time (Hr.)</a:t>
            </a:r>
            <a:endParaRPr/>
          </a:p>
          <a:p>
            <a:pPr marL="342900" lvl="0" indent="-342900" algn="l" rtl="0">
              <a:lnSpc>
                <a:spcPct val="70000"/>
              </a:lnSpc>
              <a:spcBef>
                <a:spcPts val="480"/>
              </a:spcBef>
              <a:spcAft>
                <a:spcPts val="0"/>
              </a:spcAft>
              <a:buSzPts val="1800"/>
              <a:buFont typeface="Arial"/>
              <a:buNone/>
            </a:pPr>
            <a:r>
              <a:rPr lang="en-US"/>
              <a:t>   	      A          	    --                4   	        6   	      8</a:t>
            </a:r>
            <a:endParaRPr/>
          </a:p>
          <a:p>
            <a:pPr marL="342900" lvl="0" indent="-342900" algn="l" rtl="0">
              <a:lnSpc>
                <a:spcPct val="70000"/>
              </a:lnSpc>
              <a:spcBef>
                <a:spcPts val="480"/>
              </a:spcBef>
              <a:spcAft>
                <a:spcPts val="0"/>
              </a:spcAft>
              <a:buSzPts val="1800"/>
              <a:buFont typeface="Arial"/>
              <a:buNone/>
            </a:pPr>
            <a:r>
              <a:rPr lang="en-US"/>
              <a:t>    	      B           	    --                1          	      4.5                   5</a:t>
            </a:r>
            <a:endParaRPr/>
          </a:p>
          <a:p>
            <a:pPr marL="342900" lvl="0" indent="-342900" algn="l" rtl="0">
              <a:lnSpc>
                <a:spcPct val="70000"/>
              </a:lnSpc>
              <a:spcBef>
                <a:spcPts val="480"/>
              </a:spcBef>
              <a:spcAft>
                <a:spcPts val="0"/>
              </a:spcAft>
              <a:buSzPts val="1800"/>
              <a:buFont typeface="Arial"/>
              <a:buNone/>
            </a:pPr>
            <a:r>
              <a:rPr lang="en-US"/>
              <a:t>           C          	    A    	          3                    3                    3</a:t>
            </a:r>
            <a:endParaRPr/>
          </a:p>
          <a:p>
            <a:pPr marL="342900" lvl="0" indent="-342900" algn="l" rtl="0">
              <a:lnSpc>
                <a:spcPct val="70000"/>
              </a:lnSpc>
              <a:spcBef>
                <a:spcPts val="480"/>
              </a:spcBef>
              <a:spcAft>
                <a:spcPts val="0"/>
              </a:spcAft>
              <a:buSzPts val="1800"/>
              <a:buFont typeface="Arial"/>
              <a:buNone/>
            </a:pPr>
            <a:r>
              <a:rPr lang="en-US"/>
              <a:t>           D         	    A               4                    5      	      6 </a:t>
            </a:r>
            <a:endParaRPr/>
          </a:p>
          <a:p>
            <a:pPr marL="342900" lvl="0" indent="-342900" algn="l" rtl="0">
              <a:lnSpc>
                <a:spcPct val="70000"/>
              </a:lnSpc>
              <a:spcBef>
                <a:spcPts val="480"/>
              </a:spcBef>
              <a:spcAft>
                <a:spcPts val="0"/>
              </a:spcAft>
              <a:buSzPts val="1800"/>
              <a:buFont typeface="Arial"/>
              <a:buNone/>
            </a:pPr>
            <a:r>
              <a:rPr lang="en-US"/>
              <a:t>           E          	    A             0.5                   1                   1.5</a:t>
            </a:r>
            <a:endParaRPr/>
          </a:p>
          <a:p>
            <a:pPr marL="342900" lvl="0" indent="-342900" algn="l" rtl="0">
              <a:lnSpc>
                <a:spcPct val="70000"/>
              </a:lnSpc>
              <a:spcBef>
                <a:spcPts val="480"/>
              </a:spcBef>
              <a:spcAft>
                <a:spcPts val="0"/>
              </a:spcAft>
              <a:buSzPts val="1800"/>
              <a:buFont typeface="Arial"/>
              <a:buNone/>
            </a:pPr>
            <a:r>
              <a:rPr lang="en-US"/>
              <a:t>           F         	   B,C             3                    4                    5</a:t>
            </a:r>
            <a:endParaRPr/>
          </a:p>
          <a:p>
            <a:pPr marL="342900" lvl="0" indent="-342900" algn="l" rtl="0">
              <a:lnSpc>
                <a:spcPct val="70000"/>
              </a:lnSpc>
              <a:spcBef>
                <a:spcPts val="480"/>
              </a:spcBef>
              <a:spcAft>
                <a:spcPts val="0"/>
              </a:spcAft>
              <a:buSzPts val="1800"/>
              <a:buFont typeface="Arial"/>
              <a:buNone/>
            </a:pPr>
            <a:r>
              <a:rPr lang="en-US"/>
              <a:t>          G          	   B,C  	          1                   1.5                  5</a:t>
            </a:r>
            <a:endParaRPr/>
          </a:p>
          <a:p>
            <a:pPr marL="342900" lvl="0" indent="-342900" algn="l" rtl="0">
              <a:lnSpc>
                <a:spcPct val="70000"/>
              </a:lnSpc>
              <a:spcBef>
                <a:spcPts val="480"/>
              </a:spcBef>
              <a:spcAft>
                <a:spcPts val="0"/>
              </a:spcAft>
              <a:buSzPts val="1800"/>
              <a:buFont typeface="Arial"/>
              <a:buNone/>
            </a:pPr>
            <a:r>
              <a:rPr lang="en-US"/>
              <a:t>          H          	   E,F   	          5                    6                    7</a:t>
            </a:r>
            <a:endParaRPr/>
          </a:p>
          <a:p>
            <a:pPr marL="342900" lvl="0" indent="-342900" algn="l" rtl="0">
              <a:lnSpc>
                <a:spcPct val="70000"/>
              </a:lnSpc>
              <a:spcBef>
                <a:spcPts val="480"/>
              </a:spcBef>
              <a:spcAft>
                <a:spcPts val="0"/>
              </a:spcAft>
              <a:buSzPts val="1800"/>
              <a:buFont typeface="Arial"/>
              <a:buNone/>
            </a:pPr>
            <a:r>
              <a:rPr lang="en-US"/>
              <a:t>           I           	   E,F             2                    5                    8</a:t>
            </a:r>
            <a:endParaRPr/>
          </a:p>
          <a:p>
            <a:pPr marL="342900" lvl="0" indent="-342900" algn="l" rtl="0">
              <a:lnSpc>
                <a:spcPct val="70000"/>
              </a:lnSpc>
              <a:spcBef>
                <a:spcPts val="480"/>
              </a:spcBef>
              <a:spcAft>
                <a:spcPts val="0"/>
              </a:spcAft>
              <a:buSzPts val="1800"/>
              <a:buFont typeface="Arial"/>
              <a:buNone/>
            </a:pPr>
            <a:r>
              <a:rPr lang="en-US"/>
              <a:t>           J           	  D,H  	        2.5                2.75                 4.5</a:t>
            </a:r>
            <a:endParaRPr/>
          </a:p>
          <a:p>
            <a:pPr marL="342900" lvl="0" indent="-342900" algn="l" rtl="0">
              <a:lnSpc>
                <a:spcPct val="70000"/>
              </a:lnSpc>
              <a:spcBef>
                <a:spcPts val="480"/>
              </a:spcBef>
              <a:spcAft>
                <a:spcPts val="0"/>
              </a:spcAft>
              <a:buSzPts val="1800"/>
              <a:buFont typeface="Arial"/>
              <a:buNone/>
            </a:pPr>
            <a:r>
              <a:rPr lang="en-US"/>
              <a:t>          K           	   G,I              3                    5                    7</a:t>
            </a:r>
            <a:endParaRP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38"/>
          <p:cNvSpPr/>
          <p:nvPr/>
        </p:nvSpPr>
        <p:spPr>
          <a:xfrm>
            <a:off x="323850" y="1676400"/>
            <a:ext cx="8667750" cy="3638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688" name="Google Shape;688;p38"/>
          <p:cNvSpPr txBox="1">
            <a:spLocks noGrp="1"/>
          </p:cNvSpPr>
          <p:nvPr>
            <p:ph type="title"/>
          </p:nvPr>
        </p:nvSpPr>
        <p:spPr>
          <a:xfrm>
            <a:off x="822325" y="204788"/>
            <a:ext cx="7475538" cy="5095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a:t>
            </a:r>
            <a:endParaRPr/>
          </a:p>
        </p:txBody>
      </p:sp>
      <p:sp>
        <p:nvSpPr>
          <p:cNvPr id="689" name="Google Shape;689;p38"/>
          <p:cNvSpPr txBox="1">
            <a:spLocks noGrp="1"/>
          </p:cNvSpPr>
          <p:nvPr>
            <p:ph type="body" idx="1"/>
          </p:nvPr>
        </p:nvSpPr>
        <p:spPr>
          <a:xfrm>
            <a:off x="687388" y="1104900"/>
            <a:ext cx="3057525" cy="5159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Project Network</a:t>
            </a:r>
            <a:endParaRPr/>
          </a:p>
        </p:txBody>
      </p:sp>
      <p:sp>
        <p:nvSpPr>
          <p:cNvPr id="690" name="Google Shape;690;p38"/>
          <p:cNvSpPr txBox="1"/>
          <p:nvPr/>
        </p:nvSpPr>
        <p:spPr>
          <a:xfrm>
            <a:off x="1508125" y="30210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6</a:t>
            </a:r>
            <a:endParaRPr sz="2000" u="sng">
              <a:solidFill>
                <a:schemeClr val="lt1"/>
              </a:solidFill>
              <a:latin typeface="Arial Narrow"/>
              <a:ea typeface="Arial Narrow"/>
              <a:cs typeface="Arial Narrow"/>
              <a:sym typeface="Arial Narrow"/>
            </a:endParaRPr>
          </a:p>
        </p:txBody>
      </p:sp>
      <p:sp>
        <p:nvSpPr>
          <p:cNvPr id="691" name="Google Shape;691;p38"/>
          <p:cNvSpPr txBox="1"/>
          <p:nvPr/>
        </p:nvSpPr>
        <p:spPr>
          <a:xfrm>
            <a:off x="2847975" y="48053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4</a:t>
            </a:r>
            <a:endParaRPr sz="2000" u="sng">
              <a:solidFill>
                <a:schemeClr val="lt1"/>
              </a:solidFill>
              <a:latin typeface="Arial Narrow"/>
              <a:ea typeface="Arial Narrow"/>
              <a:cs typeface="Arial Narrow"/>
              <a:sym typeface="Arial Narrow"/>
            </a:endParaRPr>
          </a:p>
        </p:txBody>
      </p:sp>
      <p:sp>
        <p:nvSpPr>
          <p:cNvPr id="692" name="Google Shape;692;p38"/>
          <p:cNvSpPr txBox="1"/>
          <p:nvPr/>
        </p:nvSpPr>
        <p:spPr>
          <a:xfrm>
            <a:off x="2860675" y="39036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3</a:t>
            </a:r>
            <a:endParaRPr sz="2000" u="sng">
              <a:solidFill>
                <a:schemeClr val="lt1"/>
              </a:solidFill>
              <a:latin typeface="Arial Narrow"/>
              <a:ea typeface="Arial Narrow"/>
              <a:cs typeface="Arial Narrow"/>
              <a:sym typeface="Arial Narrow"/>
            </a:endParaRPr>
          </a:p>
        </p:txBody>
      </p:sp>
      <p:sp>
        <p:nvSpPr>
          <p:cNvPr id="693" name="Google Shape;693;p38"/>
          <p:cNvSpPr txBox="1"/>
          <p:nvPr/>
        </p:nvSpPr>
        <p:spPr>
          <a:xfrm>
            <a:off x="2847975" y="21193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a:t>
            </a:r>
            <a:endParaRPr sz="2000" u="sng">
              <a:solidFill>
                <a:schemeClr val="lt1"/>
              </a:solidFill>
              <a:latin typeface="Arial Narrow"/>
              <a:ea typeface="Arial Narrow"/>
              <a:cs typeface="Arial Narrow"/>
              <a:sym typeface="Arial Narrow"/>
            </a:endParaRPr>
          </a:p>
        </p:txBody>
      </p:sp>
      <p:sp>
        <p:nvSpPr>
          <p:cNvPr id="694" name="Google Shape;694;p38"/>
          <p:cNvSpPr txBox="1"/>
          <p:nvPr/>
        </p:nvSpPr>
        <p:spPr>
          <a:xfrm>
            <a:off x="5667375" y="36115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a:t>
            </a:r>
            <a:endParaRPr sz="2000" u="sng">
              <a:solidFill>
                <a:schemeClr val="lt1"/>
              </a:solidFill>
              <a:latin typeface="Arial Narrow"/>
              <a:ea typeface="Arial Narrow"/>
              <a:cs typeface="Arial Narrow"/>
              <a:sym typeface="Arial Narrow"/>
            </a:endParaRPr>
          </a:p>
        </p:txBody>
      </p:sp>
      <p:sp>
        <p:nvSpPr>
          <p:cNvPr id="695" name="Google Shape;695;p38"/>
          <p:cNvSpPr txBox="1"/>
          <p:nvPr/>
        </p:nvSpPr>
        <p:spPr>
          <a:xfrm>
            <a:off x="4848225" y="4814888"/>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2</a:t>
            </a:r>
            <a:endParaRPr sz="2000" u="sng">
              <a:solidFill>
                <a:schemeClr val="lt1"/>
              </a:solidFill>
              <a:latin typeface="Arial Narrow"/>
              <a:ea typeface="Arial Narrow"/>
              <a:cs typeface="Arial Narrow"/>
              <a:sym typeface="Arial Narrow"/>
            </a:endParaRPr>
          </a:p>
        </p:txBody>
      </p:sp>
      <p:sp>
        <p:nvSpPr>
          <p:cNvPr id="696" name="Google Shape;696;p38"/>
          <p:cNvSpPr txBox="1"/>
          <p:nvPr/>
        </p:nvSpPr>
        <p:spPr>
          <a:xfrm>
            <a:off x="4265613" y="3903663"/>
            <a:ext cx="300037"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4</a:t>
            </a:r>
            <a:endParaRPr sz="2000" u="sng">
              <a:solidFill>
                <a:schemeClr val="lt1"/>
              </a:solidFill>
              <a:latin typeface="Arial Narrow"/>
              <a:ea typeface="Arial Narrow"/>
              <a:cs typeface="Arial Narrow"/>
              <a:sym typeface="Arial Narrow"/>
            </a:endParaRPr>
          </a:p>
        </p:txBody>
      </p:sp>
      <p:sp>
        <p:nvSpPr>
          <p:cNvPr id="697" name="Google Shape;697;p38"/>
          <p:cNvSpPr txBox="1"/>
          <p:nvPr/>
        </p:nvSpPr>
        <p:spPr>
          <a:xfrm>
            <a:off x="2854325" y="30083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a:t>
            </a:r>
            <a:endParaRPr sz="2000" u="sng">
              <a:solidFill>
                <a:schemeClr val="lt1"/>
              </a:solidFill>
              <a:latin typeface="Arial Narrow"/>
              <a:ea typeface="Arial Narrow"/>
              <a:cs typeface="Arial Narrow"/>
              <a:sym typeface="Arial Narrow"/>
            </a:endParaRPr>
          </a:p>
        </p:txBody>
      </p:sp>
      <p:sp>
        <p:nvSpPr>
          <p:cNvPr id="698" name="Google Shape;698;p38"/>
          <p:cNvSpPr txBox="1"/>
          <p:nvPr/>
        </p:nvSpPr>
        <p:spPr>
          <a:xfrm>
            <a:off x="5540375" y="27162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6</a:t>
            </a:r>
            <a:endParaRPr sz="2000" u="sng">
              <a:solidFill>
                <a:schemeClr val="lt1"/>
              </a:solidFill>
              <a:latin typeface="Arial Narrow"/>
              <a:ea typeface="Arial Narrow"/>
              <a:cs typeface="Arial Narrow"/>
              <a:sym typeface="Arial Narrow"/>
            </a:endParaRPr>
          </a:p>
        </p:txBody>
      </p:sp>
      <p:sp>
        <p:nvSpPr>
          <p:cNvPr id="699" name="Google Shape;699;p38"/>
          <p:cNvSpPr txBox="1"/>
          <p:nvPr/>
        </p:nvSpPr>
        <p:spPr>
          <a:xfrm>
            <a:off x="6875463" y="2106613"/>
            <a:ext cx="300037"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3</a:t>
            </a:r>
            <a:endParaRPr sz="2000" u="sng">
              <a:solidFill>
                <a:schemeClr val="lt1"/>
              </a:solidFill>
              <a:latin typeface="Arial Narrow"/>
              <a:ea typeface="Arial Narrow"/>
              <a:cs typeface="Arial Narrow"/>
              <a:sym typeface="Arial Narrow"/>
            </a:endParaRPr>
          </a:p>
        </p:txBody>
      </p:sp>
      <p:sp>
        <p:nvSpPr>
          <p:cNvPr id="700" name="Google Shape;700;p38"/>
          <p:cNvSpPr txBox="1"/>
          <p:nvPr/>
        </p:nvSpPr>
        <p:spPr>
          <a:xfrm>
            <a:off x="6875463" y="4502150"/>
            <a:ext cx="300037"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a:t>
            </a:r>
            <a:endParaRPr sz="2000" u="sng">
              <a:solidFill>
                <a:schemeClr val="lt1"/>
              </a:solidFill>
              <a:latin typeface="Arial Narrow"/>
              <a:ea typeface="Arial Narrow"/>
              <a:cs typeface="Arial Narrow"/>
              <a:sym typeface="Arial Narrow"/>
            </a:endParaRPr>
          </a:p>
        </p:txBody>
      </p:sp>
      <p:grpSp>
        <p:nvGrpSpPr>
          <p:cNvPr id="701" name="Google Shape;701;p38"/>
          <p:cNvGrpSpPr/>
          <p:nvPr/>
        </p:nvGrpSpPr>
        <p:grpSpPr>
          <a:xfrm>
            <a:off x="455613" y="1866900"/>
            <a:ext cx="8310562" cy="3294063"/>
            <a:chOff x="455613" y="1866900"/>
            <a:chExt cx="8310562" cy="3294063"/>
          </a:xfrm>
        </p:grpSpPr>
        <p:pic>
          <p:nvPicPr>
            <p:cNvPr id="702" name="Google Shape;702;p38"/>
            <p:cNvPicPr preferRelativeResize="0"/>
            <p:nvPr/>
          </p:nvPicPr>
          <p:blipFill rotWithShape="1">
            <a:blip r:embed="rId3">
              <a:alphaModFix/>
            </a:blip>
            <a:srcRect/>
            <a:stretch/>
          </p:blipFill>
          <p:spPr>
            <a:xfrm>
              <a:off x="455613" y="1866900"/>
              <a:ext cx="8310562" cy="3294063"/>
            </a:xfrm>
            <a:prstGeom prst="rect">
              <a:avLst/>
            </a:prstGeom>
            <a:noFill/>
            <a:ln>
              <a:noFill/>
            </a:ln>
            <a:effectLst>
              <a:outerShdw dist="35921" dir="2700000" algn="ctr" rotWithShape="0">
                <a:schemeClr val="dk1"/>
              </a:outerShdw>
            </a:effectLst>
          </p:spPr>
        </p:pic>
        <p:cxnSp>
          <p:nvCxnSpPr>
            <p:cNvPr id="703" name="Google Shape;703;p38"/>
            <p:cNvCxnSpPr/>
            <p:nvPr/>
          </p:nvCxnSpPr>
          <p:spPr>
            <a:xfrm>
              <a:off x="8763000" y="3659188"/>
              <a:ext cx="0" cy="608012"/>
            </a:xfrm>
            <a:prstGeom prst="straightConnector1">
              <a:avLst/>
            </a:prstGeom>
            <a:solidFill>
              <a:schemeClr val="accent1"/>
            </a:solidFill>
            <a:ln w="28575" cap="flat" cmpd="sng">
              <a:solidFill>
                <a:schemeClr val="lt1"/>
              </a:solidFill>
              <a:prstDash val="solid"/>
              <a:round/>
              <a:headEnd type="none" w="sm" len="sm"/>
              <a:tailEnd type="none" w="sm" len="sm"/>
            </a:ln>
          </p:spPr>
        </p:cxnSp>
      </p:gr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sp>
        <p:nvSpPr>
          <p:cNvPr id="708" name="Google Shape;708;p39"/>
          <p:cNvSpPr/>
          <p:nvPr/>
        </p:nvSpPr>
        <p:spPr>
          <a:xfrm>
            <a:off x="1441450" y="1555750"/>
            <a:ext cx="6635750" cy="46101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09" name="Google Shape;709;p39"/>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a:t>
            </a:r>
            <a:endParaRPr/>
          </a:p>
        </p:txBody>
      </p:sp>
      <p:sp>
        <p:nvSpPr>
          <p:cNvPr id="710" name="Google Shape;710;p39"/>
          <p:cNvSpPr txBox="1">
            <a:spLocks noGrp="1"/>
          </p:cNvSpPr>
          <p:nvPr>
            <p:ph type="body" idx="1"/>
          </p:nvPr>
        </p:nvSpPr>
        <p:spPr>
          <a:xfrm>
            <a:off x="685800" y="1128713"/>
            <a:ext cx="8101013" cy="5092700"/>
          </a:xfrm>
          <a:prstGeom prst="rect">
            <a:avLst/>
          </a:prstGeom>
          <a:noFill/>
          <a:ln>
            <a:noFill/>
          </a:ln>
        </p:spPr>
        <p:txBody>
          <a:bodyPr spcFirstLastPara="1" wrap="square" lIns="90475" tIns="44450" rIns="90475" bIns="44450" anchor="t" anchorCtr="0">
            <a:noAutofit/>
          </a:bodyPr>
          <a:lstStyle/>
          <a:p>
            <a:pPr marL="342900" lvl="0" indent="-342900" algn="l" rtl="0">
              <a:lnSpc>
                <a:spcPct val="90000"/>
              </a:lnSpc>
              <a:spcBef>
                <a:spcPts val="0"/>
              </a:spcBef>
              <a:spcAft>
                <a:spcPts val="0"/>
              </a:spcAft>
              <a:buSzPts val="1800"/>
              <a:buChar char="●"/>
            </a:pPr>
            <a:r>
              <a:rPr lang="en-US">
                <a:solidFill>
                  <a:srgbClr val="66FFFF"/>
                </a:solidFill>
              </a:rPr>
              <a:t>Activity Expected Times and Variances</a:t>
            </a:r>
            <a:endParaRPr/>
          </a:p>
          <a:p>
            <a:pPr marL="342900" lvl="0" indent="-342900" algn="l" rtl="0">
              <a:lnSpc>
                <a:spcPct val="90000"/>
              </a:lnSpc>
              <a:spcBef>
                <a:spcPts val="160"/>
              </a:spcBef>
              <a:spcAft>
                <a:spcPts val="0"/>
              </a:spcAft>
              <a:buSzPts val="600"/>
              <a:buFont typeface="Arial"/>
              <a:buNone/>
            </a:pPr>
            <a:endParaRPr sz="800">
              <a:solidFill>
                <a:srgbClr val="66FFFF"/>
              </a:solidFill>
            </a:endParaRPr>
          </a:p>
          <a:p>
            <a:pPr marL="342900" lvl="0" indent="-342900" algn="l" rtl="0">
              <a:lnSpc>
                <a:spcPct val="90000"/>
              </a:lnSpc>
              <a:spcBef>
                <a:spcPts val="480"/>
              </a:spcBef>
              <a:spcAft>
                <a:spcPts val="0"/>
              </a:spcAft>
              <a:buSzPts val="1800"/>
              <a:buFont typeface="Arial"/>
              <a:buNone/>
            </a:pPr>
            <a:r>
              <a:rPr lang="en-US"/>
              <a:t>                    	         </a:t>
            </a:r>
            <a:r>
              <a:rPr lang="en-US" i="1"/>
              <a:t>t</a:t>
            </a:r>
            <a:r>
              <a:rPr lang="en-US"/>
              <a:t> = (</a:t>
            </a:r>
            <a:r>
              <a:rPr lang="en-US" i="1"/>
              <a:t>a</a:t>
            </a:r>
            <a:r>
              <a:rPr lang="en-US"/>
              <a:t> + 4</a:t>
            </a:r>
            <a:r>
              <a:rPr lang="en-US" i="1"/>
              <a:t>m</a:t>
            </a:r>
            <a:r>
              <a:rPr lang="en-US"/>
              <a:t> + </a:t>
            </a:r>
            <a:r>
              <a:rPr lang="en-US" i="1"/>
              <a:t>b</a:t>
            </a:r>
            <a:r>
              <a:rPr lang="en-US"/>
              <a:t>)/6    </a:t>
            </a:r>
            <a:r>
              <a:rPr lang="en-US" i="1">
                <a:latin typeface="Noto Sans Symbols"/>
                <a:ea typeface="Noto Sans Symbols"/>
                <a:cs typeface="Noto Sans Symbols"/>
                <a:sym typeface="Noto Sans Symbols"/>
              </a:rPr>
              <a:t>σ </a:t>
            </a:r>
            <a:r>
              <a:rPr lang="en-US" baseline="30000"/>
              <a:t>2</a:t>
            </a:r>
            <a:r>
              <a:rPr lang="en-US"/>
              <a:t> = ((</a:t>
            </a:r>
            <a:r>
              <a:rPr lang="en-US" i="1"/>
              <a:t>b</a:t>
            </a:r>
            <a:r>
              <a:rPr lang="en-US"/>
              <a:t>-</a:t>
            </a:r>
            <a:r>
              <a:rPr lang="en-US" i="1"/>
              <a:t>a</a:t>
            </a:r>
            <a:r>
              <a:rPr lang="en-US"/>
              <a:t>)/6)</a:t>
            </a:r>
            <a:r>
              <a:rPr lang="en-US" baseline="30000"/>
              <a:t>2</a:t>
            </a:r>
            <a:endParaRPr/>
          </a:p>
          <a:p>
            <a:pPr marL="342900" lvl="0" indent="-342900" algn="l" rtl="0">
              <a:lnSpc>
                <a:spcPct val="90000"/>
              </a:lnSpc>
              <a:spcBef>
                <a:spcPts val="480"/>
              </a:spcBef>
              <a:spcAft>
                <a:spcPts val="0"/>
              </a:spcAft>
              <a:buSzPts val="1800"/>
              <a:buFont typeface="Arial"/>
              <a:buNone/>
            </a:pPr>
            <a:r>
              <a:rPr lang="en-US"/>
              <a:t>		</a:t>
            </a:r>
            <a:r>
              <a:rPr lang="en-US" u="sng"/>
              <a:t>Activity</a:t>
            </a:r>
            <a:r>
              <a:rPr lang="en-US"/>
              <a:t>         </a:t>
            </a:r>
            <a:r>
              <a:rPr lang="en-US" u="sng"/>
              <a:t>Expected Time</a:t>
            </a:r>
            <a:r>
              <a:rPr lang="en-US"/>
              <a:t>         </a:t>
            </a:r>
            <a:r>
              <a:rPr lang="en-US" u="sng"/>
              <a:t>Variance</a:t>
            </a:r>
            <a:endParaRPr/>
          </a:p>
          <a:p>
            <a:pPr marL="342900" lvl="0" indent="-342900" algn="l" rtl="0">
              <a:lnSpc>
                <a:spcPct val="70000"/>
              </a:lnSpc>
              <a:spcBef>
                <a:spcPts val="480"/>
              </a:spcBef>
              <a:spcAft>
                <a:spcPts val="0"/>
              </a:spcAft>
              <a:buSzPts val="1800"/>
              <a:buFont typeface="Arial"/>
              <a:buNone/>
            </a:pPr>
            <a:r>
              <a:rPr lang="en-US"/>
              <a:t>	  	     A            	    	6            	   4/9</a:t>
            </a:r>
            <a:endParaRPr/>
          </a:p>
          <a:p>
            <a:pPr marL="342900" lvl="0" indent="-342900" algn="l" rtl="0">
              <a:lnSpc>
                <a:spcPct val="70000"/>
              </a:lnSpc>
              <a:spcBef>
                <a:spcPts val="480"/>
              </a:spcBef>
              <a:spcAft>
                <a:spcPts val="0"/>
              </a:spcAft>
              <a:buSzPts val="1800"/>
              <a:buFont typeface="Arial"/>
              <a:buNone/>
            </a:pPr>
            <a:r>
              <a:rPr lang="en-US"/>
              <a:t>                 B            	    	4            	   4/9</a:t>
            </a:r>
            <a:endParaRPr/>
          </a:p>
          <a:p>
            <a:pPr marL="342900" lvl="0" indent="-342900" algn="l" rtl="0">
              <a:lnSpc>
                <a:spcPct val="70000"/>
              </a:lnSpc>
              <a:spcBef>
                <a:spcPts val="480"/>
              </a:spcBef>
              <a:spcAft>
                <a:spcPts val="0"/>
              </a:spcAft>
              <a:buSzPts val="1800"/>
              <a:buFont typeface="Arial"/>
              <a:buNone/>
            </a:pPr>
            <a:r>
              <a:rPr lang="en-US"/>
              <a:t>                 C            	    	3             	     0</a:t>
            </a:r>
            <a:endParaRPr/>
          </a:p>
          <a:p>
            <a:pPr marL="342900" lvl="0" indent="-342900" algn="l" rtl="0">
              <a:lnSpc>
                <a:spcPct val="70000"/>
              </a:lnSpc>
              <a:spcBef>
                <a:spcPts val="480"/>
              </a:spcBef>
              <a:spcAft>
                <a:spcPts val="0"/>
              </a:spcAft>
              <a:buSzPts val="1800"/>
              <a:buFont typeface="Arial"/>
              <a:buNone/>
            </a:pPr>
            <a:r>
              <a:rPr lang="en-US"/>
              <a:t>                 D            	   	5            	   1/9</a:t>
            </a:r>
            <a:endParaRPr/>
          </a:p>
          <a:p>
            <a:pPr marL="342900" lvl="0" indent="-342900" algn="l" rtl="0">
              <a:lnSpc>
                <a:spcPct val="70000"/>
              </a:lnSpc>
              <a:spcBef>
                <a:spcPts val="480"/>
              </a:spcBef>
              <a:spcAft>
                <a:spcPts val="0"/>
              </a:spcAft>
              <a:buSzPts val="1800"/>
              <a:buFont typeface="Arial"/>
              <a:buNone/>
            </a:pPr>
            <a:r>
              <a:rPr lang="en-US"/>
              <a:t>                 E            	    	1            	  1/36</a:t>
            </a:r>
            <a:endParaRPr/>
          </a:p>
          <a:p>
            <a:pPr marL="342900" lvl="0" indent="-342900" algn="l" rtl="0">
              <a:lnSpc>
                <a:spcPct val="70000"/>
              </a:lnSpc>
              <a:spcBef>
                <a:spcPts val="480"/>
              </a:spcBef>
              <a:spcAft>
                <a:spcPts val="0"/>
              </a:spcAft>
              <a:buSzPts val="1800"/>
              <a:buFont typeface="Arial"/>
              <a:buNone/>
            </a:pPr>
            <a:r>
              <a:rPr lang="en-US"/>
              <a:t>                 F            	    	4            	   1/9</a:t>
            </a:r>
            <a:endParaRPr/>
          </a:p>
          <a:p>
            <a:pPr marL="342900" lvl="0" indent="-342900" algn="l" rtl="0">
              <a:lnSpc>
                <a:spcPct val="70000"/>
              </a:lnSpc>
              <a:spcBef>
                <a:spcPts val="480"/>
              </a:spcBef>
              <a:spcAft>
                <a:spcPts val="0"/>
              </a:spcAft>
              <a:buSzPts val="1800"/>
              <a:buFont typeface="Arial"/>
              <a:buNone/>
            </a:pPr>
            <a:r>
              <a:rPr lang="en-US"/>
              <a:t>                 G            	    	2            	   4/9</a:t>
            </a:r>
            <a:endParaRPr/>
          </a:p>
          <a:p>
            <a:pPr marL="342900" lvl="0" indent="-342900" algn="l" rtl="0">
              <a:lnSpc>
                <a:spcPct val="70000"/>
              </a:lnSpc>
              <a:spcBef>
                <a:spcPts val="480"/>
              </a:spcBef>
              <a:spcAft>
                <a:spcPts val="0"/>
              </a:spcAft>
              <a:buSzPts val="1800"/>
              <a:buFont typeface="Arial"/>
              <a:buNone/>
            </a:pPr>
            <a:r>
              <a:rPr lang="en-US"/>
              <a:t>                 H            	    	6            	   1/9</a:t>
            </a:r>
            <a:endParaRPr/>
          </a:p>
          <a:p>
            <a:pPr marL="342900" lvl="0" indent="-342900" algn="l" rtl="0">
              <a:lnSpc>
                <a:spcPct val="70000"/>
              </a:lnSpc>
              <a:spcBef>
                <a:spcPts val="480"/>
              </a:spcBef>
              <a:spcAft>
                <a:spcPts val="0"/>
              </a:spcAft>
              <a:buSzPts val="1800"/>
              <a:buFont typeface="Arial"/>
              <a:buNone/>
            </a:pPr>
            <a:r>
              <a:rPr lang="en-US"/>
              <a:t>                  I            	    	5             	     1</a:t>
            </a:r>
            <a:endParaRPr/>
          </a:p>
          <a:p>
            <a:pPr marL="342900" lvl="0" indent="-342900" algn="l" rtl="0">
              <a:lnSpc>
                <a:spcPct val="70000"/>
              </a:lnSpc>
              <a:spcBef>
                <a:spcPts val="480"/>
              </a:spcBef>
              <a:spcAft>
                <a:spcPts val="0"/>
              </a:spcAft>
              <a:buSzPts val="1800"/>
              <a:buFont typeface="Arial"/>
              <a:buNone/>
            </a:pPr>
            <a:r>
              <a:rPr lang="en-US"/>
              <a:t>                  J            	    	3            	   1/9</a:t>
            </a:r>
            <a:endParaRPr/>
          </a:p>
          <a:p>
            <a:pPr marL="342900" lvl="0" indent="-342900" algn="l" rtl="0">
              <a:lnSpc>
                <a:spcPct val="70000"/>
              </a:lnSpc>
              <a:spcBef>
                <a:spcPts val="480"/>
              </a:spcBef>
              <a:spcAft>
                <a:spcPts val="0"/>
              </a:spcAft>
              <a:buSzPts val="1800"/>
              <a:buFont typeface="Arial"/>
              <a:buNone/>
            </a:pPr>
            <a:r>
              <a:rPr lang="en-US"/>
              <a:t>                 K            	    	5            	   4/9</a:t>
            </a:r>
            <a:endParaRPr/>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14"/>
        <p:cNvGrpSpPr/>
        <p:nvPr/>
      </p:nvGrpSpPr>
      <p:grpSpPr>
        <a:xfrm>
          <a:off x="0" y="0"/>
          <a:ext cx="0" cy="0"/>
          <a:chOff x="0" y="0"/>
          <a:chExt cx="0" cy="0"/>
        </a:xfrm>
      </p:grpSpPr>
      <p:sp>
        <p:nvSpPr>
          <p:cNvPr id="715" name="Google Shape;715;p40"/>
          <p:cNvSpPr/>
          <p:nvPr/>
        </p:nvSpPr>
        <p:spPr>
          <a:xfrm>
            <a:off x="2298700" y="1657350"/>
            <a:ext cx="5334000" cy="43434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16" name="Google Shape;716;p40"/>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a:t>
            </a:r>
            <a:endParaRPr/>
          </a:p>
        </p:txBody>
      </p:sp>
      <p:sp>
        <p:nvSpPr>
          <p:cNvPr id="717" name="Google Shape;717;p40"/>
          <p:cNvSpPr txBox="1">
            <a:spLocks noGrp="1"/>
          </p:cNvSpPr>
          <p:nvPr>
            <p:ph type="body" idx="1"/>
          </p:nvPr>
        </p:nvSpPr>
        <p:spPr>
          <a:xfrm>
            <a:off x="685800" y="1103313"/>
            <a:ext cx="8101013" cy="4870450"/>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Earliest/Latest Times and Slack</a:t>
            </a:r>
            <a:endParaRPr/>
          </a:p>
          <a:p>
            <a:pPr marL="342900" lvl="0" indent="-342900" algn="l" rtl="0">
              <a:spcBef>
                <a:spcPts val="280"/>
              </a:spcBef>
              <a:spcAft>
                <a:spcPts val="0"/>
              </a:spcAft>
              <a:buSzPts val="1050"/>
              <a:buFont typeface="Arial"/>
              <a:buNone/>
            </a:pPr>
            <a:r>
              <a:rPr lang="en-US" sz="1400">
                <a:solidFill>
                  <a:srgbClr val="66FFFF"/>
                </a:solidFill>
              </a:rPr>
              <a:t>		</a:t>
            </a:r>
            <a:endParaRPr/>
          </a:p>
          <a:p>
            <a:pPr marL="342900" lvl="0" indent="-342900" algn="l" rtl="0">
              <a:spcBef>
                <a:spcPts val="480"/>
              </a:spcBef>
              <a:spcAft>
                <a:spcPts val="0"/>
              </a:spcAft>
              <a:buSzPts val="1800"/>
              <a:buFont typeface="Arial"/>
              <a:buNone/>
            </a:pPr>
            <a:r>
              <a:rPr lang="en-US"/>
              <a:t>			</a:t>
            </a:r>
            <a:r>
              <a:rPr lang="en-US" u="sng"/>
              <a:t>Activity</a:t>
            </a:r>
            <a:r>
              <a:rPr lang="en-US"/>
              <a:t>    </a:t>
            </a:r>
            <a:r>
              <a:rPr lang="en-US" u="sng"/>
              <a:t>ES</a:t>
            </a:r>
            <a:r>
              <a:rPr lang="en-US"/>
              <a:t>    EF    </a:t>
            </a:r>
            <a:r>
              <a:rPr lang="en-US" u="sng"/>
              <a:t>LS</a:t>
            </a:r>
            <a:r>
              <a:rPr lang="en-US"/>
              <a:t>    </a:t>
            </a:r>
            <a:r>
              <a:rPr lang="en-US" u="sng"/>
              <a:t>LF</a:t>
            </a:r>
            <a:r>
              <a:rPr lang="en-US"/>
              <a:t>    </a:t>
            </a:r>
            <a:r>
              <a:rPr lang="en-US" u="sng"/>
              <a:t>Slack</a:t>
            </a:r>
            <a:r>
              <a:rPr lang="en-US"/>
              <a:t> </a:t>
            </a:r>
            <a:endParaRPr/>
          </a:p>
          <a:p>
            <a:pPr marL="342900" lvl="0" indent="-342900" algn="l" rtl="0">
              <a:lnSpc>
                <a:spcPct val="70000"/>
              </a:lnSpc>
              <a:spcBef>
                <a:spcPts val="480"/>
              </a:spcBef>
              <a:spcAft>
                <a:spcPts val="0"/>
              </a:spcAft>
              <a:buSzPts val="1800"/>
              <a:buFont typeface="Arial"/>
              <a:buNone/>
            </a:pPr>
            <a:r>
              <a:rPr lang="en-US"/>
              <a:t>			      A 	        0       6       0      6         0 *</a:t>
            </a:r>
            <a:endParaRPr/>
          </a:p>
          <a:p>
            <a:pPr marL="342900" lvl="0" indent="-342900" algn="l" rtl="0">
              <a:lnSpc>
                <a:spcPct val="70000"/>
              </a:lnSpc>
              <a:spcBef>
                <a:spcPts val="480"/>
              </a:spcBef>
              <a:spcAft>
                <a:spcPts val="0"/>
              </a:spcAft>
              <a:buSzPts val="1800"/>
              <a:buFont typeface="Arial"/>
              <a:buNone/>
            </a:pPr>
            <a:r>
              <a:rPr lang="en-US"/>
              <a:t>                              B   	        0       4       5      9         5</a:t>
            </a:r>
            <a:endParaRPr/>
          </a:p>
          <a:p>
            <a:pPr marL="342900" lvl="0" indent="-342900" algn="l" rtl="0">
              <a:lnSpc>
                <a:spcPct val="70000"/>
              </a:lnSpc>
              <a:spcBef>
                <a:spcPts val="480"/>
              </a:spcBef>
              <a:spcAft>
                <a:spcPts val="0"/>
              </a:spcAft>
              <a:buSzPts val="1800"/>
              <a:buFont typeface="Arial"/>
              <a:buNone/>
            </a:pPr>
            <a:r>
              <a:rPr lang="en-US"/>
              <a:t>                              C           6       9       6      9         0 *</a:t>
            </a:r>
            <a:endParaRPr/>
          </a:p>
          <a:p>
            <a:pPr marL="342900" lvl="0" indent="-342900" algn="l" rtl="0">
              <a:lnSpc>
                <a:spcPct val="70000"/>
              </a:lnSpc>
              <a:spcBef>
                <a:spcPts val="480"/>
              </a:spcBef>
              <a:spcAft>
                <a:spcPts val="0"/>
              </a:spcAft>
              <a:buSzPts val="1800"/>
              <a:buFont typeface="Arial"/>
              <a:buNone/>
            </a:pPr>
            <a:r>
              <a:rPr lang="en-US"/>
              <a:t>                              D 	        6     11     15    20         9</a:t>
            </a:r>
            <a:endParaRPr/>
          </a:p>
          <a:p>
            <a:pPr marL="342900" lvl="0" indent="-342900" algn="l" rtl="0">
              <a:lnSpc>
                <a:spcPct val="70000"/>
              </a:lnSpc>
              <a:spcBef>
                <a:spcPts val="480"/>
              </a:spcBef>
              <a:spcAft>
                <a:spcPts val="0"/>
              </a:spcAft>
              <a:buSzPts val="1800"/>
              <a:buFont typeface="Arial"/>
              <a:buNone/>
            </a:pPr>
            <a:r>
              <a:rPr lang="en-US"/>
              <a:t>                              E 	        6       7     12    13         6</a:t>
            </a:r>
            <a:endParaRPr/>
          </a:p>
          <a:p>
            <a:pPr marL="342900" lvl="0" indent="-342900" algn="l" rtl="0">
              <a:lnSpc>
                <a:spcPct val="70000"/>
              </a:lnSpc>
              <a:spcBef>
                <a:spcPts val="480"/>
              </a:spcBef>
              <a:spcAft>
                <a:spcPts val="0"/>
              </a:spcAft>
              <a:buSzPts val="1800"/>
              <a:buFont typeface="Arial"/>
              <a:buNone/>
            </a:pPr>
            <a:r>
              <a:rPr lang="en-US"/>
              <a:t>                              F 	        9     13       9    13         0 *</a:t>
            </a:r>
            <a:endParaRPr/>
          </a:p>
          <a:p>
            <a:pPr marL="342900" lvl="0" indent="-342900" algn="l" rtl="0">
              <a:lnSpc>
                <a:spcPct val="70000"/>
              </a:lnSpc>
              <a:spcBef>
                <a:spcPts val="480"/>
              </a:spcBef>
              <a:spcAft>
                <a:spcPts val="0"/>
              </a:spcAft>
              <a:buSzPts val="1800"/>
              <a:buFont typeface="Arial"/>
              <a:buNone/>
            </a:pPr>
            <a:r>
              <a:rPr lang="en-US"/>
              <a:t>                              G           9     11     16    18         7</a:t>
            </a:r>
            <a:endParaRPr/>
          </a:p>
          <a:p>
            <a:pPr marL="342900" lvl="0" indent="-342900" algn="l" rtl="0">
              <a:lnSpc>
                <a:spcPct val="70000"/>
              </a:lnSpc>
              <a:spcBef>
                <a:spcPts val="480"/>
              </a:spcBef>
              <a:spcAft>
                <a:spcPts val="0"/>
              </a:spcAft>
              <a:buSzPts val="1800"/>
              <a:buFont typeface="Arial"/>
              <a:buNone/>
            </a:pPr>
            <a:r>
              <a:rPr lang="en-US"/>
              <a:t>                              H 	      13     19     14    20         1</a:t>
            </a:r>
            <a:endParaRPr/>
          </a:p>
          <a:p>
            <a:pPr marL="342900" lvl="0" indent="-342900" algn="l" rtl="0">
              <a:lnSpc>
                <a:spcPct val="70000"/>
              </a:lnSpc>
              <a:spcBef>
                <a:spcPts val="480"/>
              </a:spcBef>
              <a:spcAft>
                <a:spcPts val="0"/>
              </a:spcAft>
              <a:buSzPts val="1800"/>
              <a:buFont typeface="Arial"/>
              <a:buNone/>
            </a:pPr>
            <a:r>
              <a:rPr lang="en-US"/>
              <a:t>                               I  	      13     18     13    18         0 *</a:t>
            </a:r>
            <a:endParaRPr/>
          </a:p>
          <a:p>
            <a:pPr marL="342900" lvl="0" indent="-342900" algn="l" rtl="0">
              <a:lnSpc>
                <a:spcPct val="70000"/>
              </a:lnSpc>
              <a:spcBef>
                <a:spcPts val="480"/>
              </a:spcBef>
              <a:spcAft>
                <a:spcPts val="0"/>
              </a:spcAft>
              <a:buSzPts val="1800"/>
              <a:buFont typeface="Arial"/>
              <a:buNone/>
            </a:pPr>
            <a:r>
              <a:rPr lang="en-US"/>
              <a:t>                               J  	      19     22     20    23         1</a:t>
            </a:r>
            <a:endParaRPr/>
          </a:p>
          <a:p>
            <a:pPr marL="342900" lvl="0" indent="-342900" algn="l" rtl="0">
              <a:lnSpc>
                <a:spcPct val="70000"/>
              </a:lnSpc>
              <a:spcBef>
                <a:spcPts val="480"/>
              </a:spcBef>
              <a:spcAft>
                <a:spcPts val="0"/>
              </a:spcAft>
              <a:buSzPts val="1800"/>
              <a:buFont typeface="Arial"/>
              <a:buNone/>
            </a:pPr>
            <a:r>
              <a:rPr lang="en-US"/>
              <a:t>                              K 	      18     23     18    23         0 *</a:t>
            </a:r>
            <a:endParaRPr/>
          </a:p>
        </p:txBody>
      </p:sp>
      <p:sp>
        <p:nvSpPr>
          <p:cNvPr id="718" name="Google Shape;718;p40"/>
          <p:cNvSpPr/>
          <p:nvPr/>
        </p:nvSpPr>
        <p:spPr>
          <a:xfrm>
            <a:off x="4578350" y="5480050"/>
            <a:ext cx="444500" cy="349250"/>
          </a:xfrm>
          <a:prstGeom prst="rect">
            <a:avLst/>
          </a:prstGeom>
          <a:no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22"/>
        <p:cNvGrpSpPr/>
        <p:nvPr/>
      </p:nvGrpSpPr>
      <p:grpSpPr>
        <a:xfrm>
          <a:off x="0" y="0"/>
          <a:ext cx="0" cy="0"/>
          <a:chOff x="0" y="0"/>
          <a:chExt cx="0" cy="0"/>
        </a:xfrm>
      </p:grpSpPr>
      <p:sp>
        <p:nvSpPr>
          <p:cNvPr id="723" name="Google Shape;723;p41"/>
          <p:cNvSpPr/>
          <p:nvPr/>
        </p:nvSpPr>
        <p:spPr>
          <a:xfrm>
            <a:off x="5391150" y="4502150"/>
            <a:ext cx="1676400" cy="609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24" name="Google Shape;724;p41"/>
          <p:cNvSpPr/>
          <p:nvPr/>
        </p:nvSpPr>
        <p:spPr>
          <a:xfrm>
            <a:off x="3771900" y="2647950"/>
            <a:ext cx="2936875" cy="6096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25" name="Google Shape;725;p41"/>
          <p:cNvSpPr txBox="1">
            <a:spLocks noGrp="1"/>
          </p:cNvSpPr>
          <p:nvPr>
            <p:ph type="body" idx="1"/>
          </p:nvPr>
        </p:nvSpPr>
        <p:spPr>
          <a:xfrm>
            <a:off x="687388" y="1104900"/>
            <a:ext cx="8115300" cy="396398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Determining the Critical Path</a:t>
            </a:r>
            <a:endParaRPr/>
          </a:p>
          <a:p>
            <a:pPr marL="342900" lvl="0" indent="-342900" algn="l" rtl="0">
              <a:spcBef>
                <a:spcPts val="200"/>
              </a:spcBef>
              <a:spcAft>
                <a:spcPts val="0"/>
              </a:spcAft>
              <a:buSzPts val="750"/>
              <a:buFont typeface="Arial"/>
              <a:buNone/>
            </a:pPr>
            <a:endParaRPr sz="1000">
              <a:solidFill>
                <a:srgbClr val="66FFFF"/>
              </a:solidFill>
            </a:endParaRPr>
          </a:p>
          <a:p>
            <a:pPr marL="742950" lvl="1" indent="-285750" algn="l" rtl="0">
              <a:spcBef>
                <a:spcPts val="480"/>
              </a:spcBef>
              <a:spcAft>
                <a:spcPts val="0"/>
              </a:spcAft>
              <a:buSzPts val="3000"/>
              <a:buFont typeface="Book Antiqua"/>
              <a:buChar char="•"/>
            </a:pPr>
            <a:r>
              <a:rPr lang="en-US"/>
              <a:t>A </a:t>
            </a:r>
            <a:r>
              <a:rPr lang="en-US" u="sng"/>
              <a:t>critical path</a:t>
            </a:r>
            <a:r>
              <a:rPr lang="en-US"/>
              <a:t> is a path of activities, from the Start node to the Finish node, with 0 slack times.</a:t>
            </a:r>
            <a:endParaRPr/>
          </a:p>
          <a:p>
            <a:pPr marL="342900" lvl="0" indent="-342900" algn="l" rtl="0">
              <a:spcBef>
                <a:spcPts val="200"/>
              </a:spcBef>
              <a:spcAft>
                <a:spcPts val="0"/>
              </a:spcAft>
              <a:buSzPts val="750"/>
              <a:buFont typeface="Arial"/>
              <a:buNone/>
            </a:pPr>
            <a:endParaRPr sz="1000">
              <a:solidFill>
                <a:srgbClr val="66FFFF"/>
              </a:solidFill>
            </a:endParaRPr>
          </a:p>
          <a:p>
            <a:pPr marL="742950" lvl="1" indent="-285750" algn="l" rtl="0">
              <a:spcBef>
                <a:spcPts val="480"/>
              </a:spcBef>
              <a:spcAft>
                <a:spcPts val="0"/>
              </a:spcAft>
              <a:buSzPts val="3000"/>
              <a:buFont typeface="Book Antiqua"/>
              <a:buChar char="•"/>
            </a:pPr>
            <a:r>
              <a:rPr lang="en-US"/>
              <a:t>Critical Path:          A – C –  F –  I –  K</a:t>
            </a:r>
            <a:endParaRPr/>
          </a:p>
          <a:p>
            <a:pPr marL="742950" lvl="1" indent="-285750" algn="l" rtl="0">
              <a:spcBef>
                <a:spcPts val="480"/>
              </a:spcBef>
              <a:spcAft>
                <a:spcPts val="0"/>
              </a:spcAft>
              <a:buSzPts val="3000"/>
              <a:buFont typeface="Book Antiqua"/>
              <a:buNone/>
            </a:pPr>
            <a:endParaRPr/>
          </a:p>
          <a:p>
            <a:pPr marL="742950" lvl="1" indent="-285750" algn="l" rtl="0">
              <a:spcBef>
                <a:spcPts val="480"/>
              </a:spcBef>
              <a:spcAft>
                <a:spcPts val="0"/>
              </a:spcAft>
              <a:buSzPts val="3000"/>
              <a:buFont typeface="Book Antiqua"/>
              <a:buChar char="•"/>
            </a:pPr>
            <a:r>
              <a:rPr lang="en-US"/>
              <a:t>The </a:t>
            </a:r>
            <a:r>
              <a:rPr lang="en-US" u="sng"/>
              <a:t>project completion time</a:t>
            </a:r>
            <a:r>
              <a:rPr lang="en-US"/>
              <a:t> equals the maximum of the activities’ earliest finish times.</a:t>
            </a:r>
            <a:endParaRPr/>
          </a:p>
          <a:p>
            <a:pPr marL="742950" lvl="1" indent="-285750" algn="l" rtl="0">
              <a:spcBef>
                <a:spcPts val="200"/>
              </a:spcBef>
              <a:spcAft>
                <a:spcPts val="0"/>
              </a:spcAft>
              <a:buSzPts val="1250"/>
              <a:buFont typeface="Book Antiqua"/>
              <a:buNone/>
            </a:pPr>
            <a:endParaRPr sz="1000"/>
          </a:p>
          <a:p>
            <a:pPr marL="742950" lvl="1" indent="-285750" algn="l" rtl="0">
              <a:spcBef>
                <a:spcPts val="480"/>
              </a:spcBef>
              <a:spcAft>
                <a:spcPts val="0"/>
              </a:spcAft>
              <a:buSzPts val="3000"/>
              <a:buFont typeface="Book Antiqua"/>
              <a:buChar char="•"/>
            </a:pPr>
            <a:r>
              <a:rPr lang="en-US"/>
              <a:t>Project Completion Time:         23 hours</a:t>
            </a:r>
            <a:endParaRPr/>
          </a:p>
        </p:txBody>
      </p:sp>
      <p:sp>
        <p:nvSpPr>
          <p:cNvPr id="726" name="Google Shape;726;p4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a:t>
            </a:r>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5"/>
          <p:cNvSpPr txBox="1">
            <a:spLocks noGrp="1"/>
          </p:cNvSpPr>
          <p:nvPr>
            <p:ph type="title"/>
          </p:nvPr>
        </p:nvSpPr>
        <p:spPr>
          <a:xfrm>
            <a:off x="830263" y="115888"/>
            <a:ext cx="7475537" cy="68103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PERT/CPM</a:t>
            </a:r>
            <a:endParaRPr/>
          </a:p>
        </p:txBody>
      </p:sp>
      <p:sp>
        <p:nvSpPr>
          <p:cNvPr id="95" name="Google Shape;95;p15"/>
          <p:cNvSpPr txBox="1">
            <a:spLocks noGrp="1"/>
          </p:cNvSpPr>
          <p:nvPr>
            <p:ph type="body" idx="1"/>
          </p:nvPr>
        </p:nvSpPr>
        <p:spPr>
          <a:xfrm>
            <a:off x="687388" y="1119188"/>
            <a:ext cx="8161337" cy="4537075"/>
          </a:xfrm>
          <a:prstGeom prst="rect">
            <a:avLst/>
          </a:prstGeom>
          <a:noFill/>
          <a:ln>
            <a:noFill/>
          </a:ln>
        </p:spPr>
        <p:txBody>
          <a:bodyPr spcFirstLastPara="1" wrap="square" lIns="90475" tIns="44450" rIns="90475" bIns="44450" anchor="t" anchorCtr="0">
            <a:noAutofit/>
          </a:bodyPr>
          <a:lstStyle/>
          <a:p>
            <a:pPr marL="342900" lvl="0" indent="-342900" algn="l" rtl="0">
              <a:lnSpc>
                <a:spcPct val="90000"/>
              </a:lnSpc>
              <a:spcBef>
                <a:spcPts val="0"/>
              </a:spcBef>
              <a:spcAft>
                <a:spcPts val="0"/>
              </a:spcAft>
              <a:buSzPts val="1800"/>
              <a:buChar char="●"/>
            </a:pPr>
            <a:r>
              <a:rPr lang="en-US" u="sng"/>
              <a:t>PERT</a:t>
            </a:r>
            <a:endParaRPr/>
          </a:p>
          <a:p>
            <a:pPr marL="742950" lvl="1" indent="-285750" algn="l" rtl="0">
              <a:lnSpc>
                <a:spcPct val="90000"/>
              </a:lnSpc>
              <a:spcBef>
                <a:spcPts val="480"/>
              </a:spcBef>
              <a:spcAft>
                <a:spcPts val="0"/>
              </a:spcAft>
              <a:buSzPts val="3000"/>
              <a:buFont typeface="Book Antiqua"/>
              <a:buChar char="•"/>
            </a:pPr>
            <a:r>
              <a:rPr lang="en-US" u="sng"/>
              <a:t> Program Evaluation and Review Technique</a:t>
            </a:r>
            <a:endParaRPr/>
          </a:p>
          <a:p>
            <a:pPr marL="742950" lvl="1" indent="-285750" algn="l" rtl="0">
              <a:lnSpc>
                <a:spcPct val="90000"/>
              </a:lnSpc>
              <a:spcBef>
                <a:spcPts val="480"/>
              </a:spcBef>
              <a:spcAft>
                <a:spcPts val="0"/>
              </a:spcAft>
              <a:buSzPts val="3000"/>
              <a:buFont typeface="Book Antiqua"/>
              <a:buChar char="•"/>
            </a:pPr>
            <a:r>
              <a:rPr lang="en-US"/>
              <a:t>Developed by U.S. Navy for Polaris missile project</a:t>
            </a:r>
            <a:endParaRPr/>
          </a:p>
          <a:p>
            <a:pPr marL="742950" lvl="1" indent="-285750" algn="l" rtl="0">
              <a:lnSpc>
                <a:spcPct val="90000"/>
              </a:lnSpc>
              <a:spcBef>
                <a:spcPts val="480"/>
              </a:spcBef>
              <a:spcAft>
                <a:spcPts val="0"/>
              </a:spcAft>
              <a:buSzPts val="3000"/>
              <a:buFont typeface="Book Antiqua"/>
              <a:buChar char="•"/>
            </a:pPr>
            <a:r>
              <a:rPr lang="en-US"/>
              <a:t>Developed to handle uncertain activity times</a:t>
            </a:r>
            <a:endParaRPr/>
          </a:p>
          <a:p>
            <a:pPr marL="342900" lvl="0" indent="-342900" algn="l" rtl="0">
              <a:lnSpc>
                <a:spcPct val="90000"/>
              </a:lnSpc>
              <a:spcBef>
                <a:spcPts val="480"/>
              </a:spcBef>
              <a:spcAft>
                <a:spcPts val="0"/>
              </a:spcAft>
              <a:buSzPts val="1800"/>
              <a:buChar char="●"/>
            </a:pPr>
            <a:r>
              <a:rPr lang="en-US" u="sng"/>
              <a:t>CPM</a:t>
            </a:r>
            <a:endParaRPr/>
          </a:p>
          <a:p>
            <a:pPr marL="742950" lvl="1" indent="-285750" algn="l" rtl="0">
              <a:lnSpc>
                <a:spcPct val="90000"/>
              </a:lnSpc>
              <a:spcBef>
                <a:spcPts val="480"/>
              </a:spcBef>
              <a:spcAft>
                <a:spcPts val="0"/>
              </a:spcAft>
              <a:buSzPts val="3000"/>
              <a:buFont typeface="Book Antiqua"/>
              <a:buChar char="•"/>
            </a:pPr>
            <a:r>
              <a:rPr lang="en-US" u="sng"/>
              <a:t>Critical Path Method</a:t>
            </a:r>
            <a:endParaRPr/>
          </a:p>
          <a:p>
            <a:pPr marL="742950" lvl="1" indent="-285750" algn="l" rtl="0">
              <a:lnSpc>
                <a:spcPct val="90000"/>
              </a:lnSpc>
              <a:spcBef>
                <a:spcPts val="480"/>
              </a:spcBef>
              <a:spcAft>
                <a:spcPts val="0"/>
              </a:spcAft>
              <a:buSzPts val="3000"/>
              <a:buFont typeface="Book Antiqua"/>
              <a:buChar char="•"/>
            </a:pPr>
            <a:r>
              <a:rPr lang="en-US"/>
              <a:t>Developed by DuPont &amp; Remington Rand</a:t>
            </a:r>
            <a:endParaRPr/>
          </a:p>
          <a:p>
            <a:pPr marL="742950" lvl="1" indent="-285750" algn="l" rtl="0">
              <a:lnSpc>
                <a:spcPct val="90000"/>
              </a:lnSpc>
              <a:spcBef>
                <a:spcPts val="480"/>
              </a:spcBef>
              <a:spcAft>
                <a:spcPts val="0"/>
              </a:spcAft>
              <a:buSzPts val="3000"/>
              <a:buFont typeface="Book Antiqua"/>
              <a:buChar char="•"/>
            </a:pPr>
            <a:r>
              <a:rPr lang="en-US"/>
              <a:t>Developed for industrial projects for which activity times generally were known</a:t>
            </a:r>
            <a:endParaRPr/>
          </a:p>
          <a:p>
            <a:pPr marL="342900" lvl="0" indent="-342900" algn="l" rtl="0">
              <a:lnSpc>
                <a:spcPct val="90000"/>
              </a:lnSpc>
              <a:spcBef>
                <a:spcPts val="480"/>
              </a:spcBef>
              <a:spcAft>
                <a:spcPts val="0"/>
              </a:spcAft>
              <a:buSzPts val="1800"/>
              <a:buChar char="●"/>
            </a:pPr>
            <a:r>
              <a:rPr lang="en-US"/>
              <a:t>Today’s project management software packages have combined the best features of both approaches.</a:t>
            </a:r>
            <a:endParaRPr/>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30"/>
        <p:cNvGrpSpPr/>
        <p:nvPr/>
      </p:nvGrpSpPr>
      <p:grpSpPr>
        <a:xfrm>
          <a:off x="0" y="0"/>
          <a:ext cx="0" cy="0"/>
          <a:chOff x="0" y="0"/>
          <a:chExt cx="0" cy="0"/>
        </a:xfrm>
      </p:grpSpPr>
      <p:sp>
        <p:nvSpPr>
          <p:cNvPr id="731" name="Google Shape;731;p42"/>
          <p:cNvSpPr/>
          <p:nvPr/>
        </p:nvSpPr>
        <p:spPr>
          <a:xfrm>
            <a:off x="209550" y="1733550"/>
            <a:ext cx="8724900" cy="36385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32" name="Google Shape;732;p42"/>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a:t>
            </a:r>
            <a:endParaRPr/>
          </a:p>
        </p:txBody>
      </p:sp>
      <p:sp>
        <p:nvSpPr>
          <p:cNvPr id="733" name="Google Shape;733;p42"/>
          <p:cNvSpPr txBox="1">
            <a:spLocks noGrp="1"/>
          </p:cNvSpPr>
          <p:nvPr>
            <p:ph type="body" idx="1"/>
          </p:nvPr>
        </p:nvSpPr>
        <p:spPr>
          <a:xfrm>
            <a:off x="687388" y="1104900"/>
            <a:ext cx="4729162" cy="5159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Critical Path (A – C – F – I – K)</a:t>
            </a:r>
            <a:endParaRPr/>
          </a:p>
        </p:txBody>
      </p:sp>
      <p:pic>
        <p:nvPicPr>
          <p:cNvPr id="734" name="Google Shape;734;p42"/>
          <p:cNvPicPr preferRelativeResize="0"/>
          <p:nvPr/>
        </p:nvPicPr>
        <p:blipFill rotWithShape="1">
          <a:blip r:embed="rId3">
            <a:alphaModFix/>
          </a:blip>
          <a:srcRect/>
          <a:stretch/>
        </p:blipFill>
        <p:spPr>
          <a:xfrm>
            <a:off x="341313" y="1924050"/>
            <a:ext cx="8443912" cy="3294063"/>
          </a:xfrm>
          <a:prstGeom prst="rect">
            <a:avLst/>
          </a:prstGeom>
          <a:noFill/>
          <a:ln>
            <a:noFill/>
          </a:ln>
          <a:effectLst>
            <a:outerShdw dist="35921" dir="2700000" algn="ctr" rotWithShape="0">
              <a:schemeClr val="dk1"/>
            </a:outerShdw>
          </a:effectLst>
        </p:spPr>
      </p:pic>
      <p:cxnSp>
        <p:nvCxnSpPr>
          <p:cNvPr id="735" name="Google Shape;735;p42"/>
          <p:cNvCxnSpPr/>
          <p:nvPr/>
        </p:nvCxnSpPr>
        <p:spPr>
          <a:xfrm>
            <a:off x="8782050" y="3705225"/>
            <a:ext cx="0" cy="601663"/>
          </a:xfrm>
          <a:prstGeom prst="straightConnector1">
            <a:avLst/>
          </a:prstGeom>
          <a:noFill/>
          <a:ln w="12700" cap="flat" cmpd="sng">
            <a:solidFill>
              <a:srgbClr val="FFFFFF"/>
            </a:solidFill>
            <a:prstDash val="solid"/>
            <a:round/>
            <a:headEnd type="none" w="med" len="med"/>
            <a:tailEnd type="none" w="med" len="med"/>
          </a:ln>
          <a:effectLst>
            <a:outerShdw dist="35921" dir="2700000" algn="ctr" rotWithShape="0">
              <a:schemeClr val="dk1"/>
            </a:outerShdw>
          </a:effectLst>
        </p:spPr>
      </p:cxnSp>
      <p:cxnSp>
        <p:nvCxnSpPr>
          <p:cNvPr id="736" name="Google Shape;736;p42"/>
          <p:cNvCxnSpPr/>
          <p:nvPr/>
        </p:nvCxnSpPr>
        <p:spPr>
          <a:xfrm>
            <a:off x="2732088" y="1924050"/>
            <a:ext cx="944562" cy="0"/>
          </a:xfrm>
          <a:prstGeom prst="straightConnector1">
            <a:avLst/>
          </a:prstGeom>
          <a:noFill/>
          <a:ln w="12700" cap="flat" cmpd="sng">
            <a:solidFill>
              <a:srgbClr val="FFFFFF"/>
            </a:solidFill>
            <a:prstDash val="solid"/>
            <a:round/>
            <a:headEnd type="none" w="med" len="med"/>
            <a:tailEnd type="none" w="med" len="med"/>
          </a:ln>
          <a:effectLst>
            <a:outerShdw dist="35921" dir="2700000" algn="ctr" rotWithShape="0">
              <a:schemeClr val="dk1"/>
            </a:outerShdw>
          </a:effectLst>
        </p:spPr>
      </p:cxnSp>
      <p:cxnSp>
        <p:nvCxnSpPr>
          <p:cNvPr id="737" name="Google Shape;737;p42"/>
          <p:cNvCxnSpPr/>
          <p:nvPr/>
        </p:nvCxnSpPr>
        <p:spPr>
          <a:xfrm>
            <a:off x="6835775" y="1924050"/>
            <a:ext cx="944563" cy="0"/>
          </a:xfrm>
          <a:prstGeom prst="straightConnector1">
            <a:avLst/>
          </a:prstGeom>
          <a:noFill/>
          <a:ln w="12700" cap="flat" cmpd="sng">
            <a:solidFill>
              <a:srgbClr val="FFFFFF"/>
            </a:solidFill>
            <a:prstDash val="solid"/>
            <a:round/>
            <a:headEnd type="none" w="med" len="med"/>
            <a:tailEnd type="none" w="med" len="med"/>
          </a:ln>
          <a:effectLst>
            <a:outerShdw dist="35921" dir="2700000" algn="ctr" rotWithShape="0">
              <a:schemeClr val="dk1"/>
            </a:outerShdw>
          </a:effectLst>
        </p:spPr>
      </p:cxnSp>
      <p:sp>
        <p:nvSpPr>
          <p:cNvPr id="738" name="Google Shape;738;p42"/>
          <p:cNvSpPr txBox="1"/>
          <p:nvPr/>
        </p:nvSpPr>
        <p:spPr>
          <a:xfrm>
            <a:off x="1393825" y="30781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6</a:t>
            </a:r>
            <a:endParaRPr sz="2000" u="sng">
              <a:solidFill>
                <a:schemeClr val="lt1"/>
              </a:solidFill>
              <a:latin typeface="Arial Narrow"/>
              <a:ea typeface="Arial Narrow"/>
              <a:cs typeface="Arial Narrow"/>
              <a:sym typeface="Arial Narrow"/>
            </a:endParaRPr>
          </a:p>
        </p:txBody>
      </p:sp>
      <p:sp>
        <p:nvSpPr>
          <p:cNvPr id="739" name="Google Shape;739;p42"/>
          <p:cNvSpPr txBox="1"/>
          <p:nvPr/>
        </p:nvSpPr>
        <p:spPr>
          <a:xfrm>
            <a:off x="2765425" y="48498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4</a:t>
            </a:r>
            <a:endParaRPr sz="2000" u="sng">
              <a:solidFill>
                <a:schemeClr val="lt1"/>
              </a:solidFill>
              <a:latin typeface="Arial Narrow"/>
              <a:ea typeface="Arial Narrow"/>
              <a:cs typeface="Arial Narrow"/>
              <a:sym typeface="Arial Narrow"/>
            </a:endParaRPr>
          </a:p>
        </p:txBody>
      </p:sp>
      <p:sp>
        <p:nvSpPr>
          <p:cNvPr id="740" name="Google Shape;740;p42"/>
          <p:cNvSpPr txBox="1"/>
          <p:nvPr/>
        </p:nvSpPr>
        <p:spPr>
          <a:xfrm>
            <a:off x="2746375" y="39544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3</a:t>
            </a:r>
            <a:endParaRPr sz="2000" u="sng">
              <a:solidFill>
                <a:schemeClr val="lt1"/>
              </a:solidFill>
              <a:latin typeface="Arial Narrow"/>
              <a:ea typeface="Arial Narrow"/>
              <a:cs typeface="Arial Narrow"/>
              <a:sym typeface="Arial Narrow"/>
            </a:endParaRPr>
          </a:p>
        </p:txBody>
      </p:sp>
      <p:sp>
        <p:nvSpPr>
          <p:cNvPr id="741" name="Google Shape;741;p42"/>
          <p:cNvSpPr txBox="1"/>
          <p:nvPr/>
        </p:nvSpPr>
        <p:spPr>
          <a:xfrm>
            <a:off x="2765425" y="21637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a:t>
            </a:r>
            <a:endParaRPr sz="2000" u="sng">
              <a:solidFill>
                <a:schemeClr val="lt1"/>
              </a:solidFill>
              <a:latin typeface="Arial Narrow"/>
              <a:ea typeface="Arial Narrow"/>
              <a:cs typeface="Arial Narrow"/>
              <a:sym typeface="Arial Narrow"/>
            </a:endParaRPr>
          </a:p>
        </p:txBody>
      </p:sp>
      <p:sp>
        <p:nvSpPr>
          <p:cNvPr id="742" name="Google Shape;742;p42"/>
          <p:cNvSpPr txBox="1"/>
          <p:nvPr/>
        </p:nvSpPr>
        <p:spPr>
          <a:xfrm>
            <a:off x="5661025" y="36687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a:t>
            </a:r>
            <a:endParaRPr sz="2000" u="sng">
              <a:solidFill>
                <a:schemeClr val="lt1"/>
              </a:solidFill>
              <a:latin typeface="Arial Narrow"/>
              <a:ea typeface="Arial Narrow"/>
              <a:cs typeface="Arial Narrow"/>
              <a:sym typeface="Arial Narrow"/>
            </a:endParaRPr>
          </a:p>
        </p:txBody>
      </p:sp>
      <p:sp>
        <p:nvSpPr>
          <p:cNvPr id="743" name="Google Shape;743;p42"/>
          <p:cNvSpPr txBox="1"/>
          <p:nvPr/>
        </p:nvSpPr>
        <p:spPr>
          <a:xfrm>
            <a:off x="4822825" y="48498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2</a:t>
            </a:r>
            <a:endParaRPr sz="2000" u="sng">
              <a:solidFill>
                <a:schemeClr val="lt1"/>
              </a:solidFill>
              <a:latin typeface="Arial Narrow"/>
              <a:ea typeface="Arial Narrow"/>
              <a:cs typeface="Arial Narrow"/>
              <a:sym typeface="Arial Narrow"/>
            </a:endParaRPr>
          </a:p>
        </p:txBody>
      </p:sp>
      <p:sp>
        <p:nvSpPr>
          <p:cNvPr id="744" name="Google Shape;744;p42"/>
          <p:cNvSpPr txBox="1"/>
          <p:nvPr/>
        </p:nvSpPr>
        <p:spPr>
          <a:xfrm>
            <a:off x="4233863" y="3954463"/>
            <a:ext cx="300037"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4</a:t>
            </a:r>
            <a:endParaRPr sz="2000" u="sng">
              <a:solidFill>
                <a:schemeClr val="lt1"/>
              </a:solidFill>
              <a:latin typeface="Arial Narrow"/>
              <a:ea typeface="Arial Narrow"/>
              <a:cs typeface="Arial Narrow"/>
              <a:sym typeface="Arial Narrow"/>
            </a:endParaRPr>
          </a:p>
        </p:txBody>
      </p:sp>
      <p:sp>
        <p:nvSpPr>
          <p:cNvPr id="745" name="Google Shape;745;p42"/>
          <p:cNvSpPr txBox="1"/>
          <p:nvPr/>
        </p:nvSpPr>
        <p:spPr>
          <a:xfrm>
            <a:off x="2746375" y="30591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a:t>
            </a:r>
            <a:endParaRPr sz="2000" u="sng">
              <a:solidFill>
                <a:schemeClr val="lt1"/>
              </a:solidFill>
              <a:latin typeface="Arial Narrow"/>
              <a:ea typeface="Arial Narrow"/>
              <a:cs typeface="Arial Narrow"/>
              <a:sym typeface="Arial Narrow"/>
            </a:endParaRPr>
          </a:p>
        </p:txBody>
      </p:sp>
      <p:sp>
        <p:nvSpPr>
          <p:cNvPr id="746" name="Google Shape;746;p42"/>
          <p:cNvSpPr txBox="1"/>
          <p:nvPr/>
        </p:nvSpPr>
        <p:spPr>
          <a:xfrm>
            <a:off x="5489575" y="27543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6</a:t>
            </a:r>
            <a:endParaRPr sz="2000" u="sng">
              <a:solidFill>
                <a:schemeClr val="lt1"/>
              </a:solidFill>
              <a:latin typeface="Arial Narrow"/>
              <a:ea typeface="Arial Narrow"/>
              <a:cs typeface="Arial Narrow"/>
              <a:sym typeface="Arial Narrow"/>
            </a:endParaRPr>
          </a:p>
        </p:txBody>
      </p:sp>
      <p:sp>
        <p:nvSpPr>
          <p:cNvPr id="747" name="Google Shape;747;p42"/>
          <p:cNvSpPr txBox="1"/>
          <p:nvPr/>
        </p:nvSpPr>
        <p:spPr>
          <a:xfrm>
            <a:off x="6861175" y="216376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3</a:t>
            </a:r>
            <a:endParaRPr sz="2000" u="sng">
              <a:solidFill>
                <a:schemeClr val="lt1"/>
              </a:solidFill>
              <a:latin typeface="Arial Narrow"/>
              <a:ea typeface="Arial Narrow"/>
              <a:cs typeface="Arial Narrow"/>
              <a:sym typeface="Arial Narrow"/>
            </a:endParaRPr>
          </a:p>
        </p:txBody>
      </p:sp>
      <p:sp>
        <p:nvSpPr>
          <p:cNvPr id="748" name="Google Shape;748;p42"/>
          <p:cNvSpPr txBox="1"/>
          <p:nvPr/>
        </p:nvSpPr>
        <p:spPr>
          <a:xfrm>
            <a:off x="6861175" y="4545013"/>
            <a:ext cx="300038" cy="396875"/>
          </a:xfrm>
          <a:prstGeom prst="rect">
            <a:avLst/>
          </a:prstGeom>
          <a:noFill/>
          <a:ln>
            <a:noFill/>
          </a:ln>
          <a:effectLst>
            <a:outerShdw dist="35921" dir="2700000" algn="ctr" rotWithShape="0">
              <a:schemeClr val="dk1"/>
            </a:outerShdw>
          </a:effectLst>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a:t>
            </a:r>
            <a:endParaRPr sz="2000" u="sng">
              <a:solidFill>
                <a:schemeClr val="lt1"/>
              </a:solidFill>
              <a:latin typeface="Arial Narrow"/>
              <a:ea typeface="Arial Narrow"/>
              <a:cs typeface="Arial Narrow"/>
              <a:sym typeface="Arial Narrow"/>
            </a:endParaRPr>
          </a:p>
        </p:txBody>
      </p:sp>
      <p:sp>
        <p:nvSpPr>
          <p:cNvPr id="749" name="Google Shape;749;p42"/>
          <p:cNvSpPr txBox="1"/>
          <p:nvPr/>
        </p:nvSpPr>
        <p:spPr>
          <a:xfrm>
            <a:off x="1762125" y="2779713"/>
            <a:ext cx="530225"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0  6</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0  6</a:t>
            </a:r>
            <a:endParaRPr sz="2000" u="sng">
              <a:solidFill>
                <a:schemeClr val="lt1"/>
              </a:solidFill>
              <a:latin typeface="Arial Narrow"/>
              <a:ea typeface="Arial Narrow"/>
              <a:cs typeface="Arial Narrow"/>
              <a:sym typeface="Arial Narrow"/>
            </a:endParaRPr>
          </a:p>
        </p:txBody>
      </p:sp>
      <p:sp>
        <p:nvSpPr>
          <p:cNvPr id="750" name="Google Shape;750;p42"/>
          <p:cNvSpPr txBox="1"/>
          <p:nvPr/>
        </p:nvSpPr>
        <p:spPr>
          <a:xfrm>
            <a:off x="4546600" y="3668713"/>
            <a:ext cx="588963"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9 13</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9 13</a:t>
            </a:r>
            <a:endParaRPr sz="2000" u="sng">
              <a:solidFill>
                <a:schemeClr val="lt1"/>
              </a:solidFill>
              <a:latin typeface="Arial Narrow"/>
              <a:ea typeface="Arial Narrow"/>
              <a:cs typeface="Arial Narrow"/>
              <a:sym typeface="Arial Narrow"/>
            </a:endParaRPr>
          </a:p>
        </p:txBody>
      </p:sp>
      <p:sp>
        <p:nvSpPr>
          <p:cNvPr id="751" name="Google Shape;751;p42"/>
          <p:cNvSpPr txBox="1"/>
          <p:nvPr/>
        </p:nvSpPr>
        <p:spPr>
          <a:xfrm>
            <a:off x="5927725" y="33639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13 18</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13 18</a:t>
            </a:r>
            <a:endParaRPr sz="2000" u="sng">
              <a:solidFill>
                <a:schemeClr val="lt1"/>
              </a:solidFill>
              <a:latin typeface="Arial Narrow"/>
              <a:ea typeface="Arial Narrow"/>
              <a:cs typeface="Arial Narrow"/>
              <a:sym typeface="Arial Narrow"/>
            </a:endParaRPr>
          </a:p>
        </p:txBody>
      </p:sp>
      <p:sp>
        <p:nvSpPr>
          <p:cNvPr id="752" name="Google Shape;752;p42"/>
          <p:cNvSpPr txBox="1"/>
          <p:nvPr/>
        </p:nvSpPr>
        <p:spPr>
          <a:xfrm>
            <a:off x="5064125" y="45577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  9 11</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16 18</a:t>
            </a:r>
            <a:endParaRPr sz="2000" u="sng">
              <a:solidFill>
                <a:schemeClr val="lt1"/>
              </a:solidFill>
              <a:latin typeface="Arial Narrow"/>
              <a:ea typeface="Arial Narrow"/>
              <a:cs typeface="Arial Narrow"/>
              <a:sym typeface="Arial Narrow"/>
            </a:endParaRPr>
          </a:p>
        </p:txBody>
      </p:sp>
      <p:sp>
        <p:nvSpPr>
          <p:cNvPr id="753" name="Google Shape;753;p42"/>
          <p:cNvSpPr txBox="1"/>
          <p:nvPr/>
        </p:nvSpPr>
        <p:spPr>
          <a:xfrm>
            <a:off x="5749925" y="24622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13 19</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14 20</a:t>
            </a:r>
            <a:endParaRPr sz="2000" u="sng">
              <a:solidFill>
                <a:schemeClr val="lt1"/>
              </a:solidFill>
              <a:latin typeface="Arial Narrow"/>
              <a:ea typeface="Arial Narrow"/>
              <a:cs typeface="Arial Narrow"/>
              <a:sym typeface="Arial Narrow"/>
            </a:endParaRPr>
          </a:p>
        </p:txBody>
      </p:sp>
      <p:sp>
        <p:nvSpPr>
          <p:cNvPr id="754" name="Google Shape;754;p42"/>
          <p:cNvSpPr txBox="1"/>
          <p:nvPr/>
        </p:nvSpPr>
        <p:spPr>
          <a:xfrm>
            <a:off x="7134225" y="18780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19 22</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20 23</a:t>
            </a:r>
            <a:endParaRPr sz="2000" u="sng">
              <a:solidFill>
                <a:schemeClr val="lt1"/>
              </a:solidFill>
              <a:latin typeface="Arial Narrow"/>
              <a:ea typeface="Arial Narrow"/>
              <a:cs typeface="Arial Narrow"/>
              <a:sym typeface="Arial Narrow"/>
            </a:endParaRPr>
          </a:p>
        </p:txBody>
      </p:sp>
      <p:sp>
        <p:nvSpPr>
          <p:cNvPr id="755" name="Google Shape;755;p42"/>
          <p:cNvSpPr txBox="1"/>
          <p:nvPr/>
        </p:nvSpPr>
        <p:spPr>
          <a:xfrm>
            <a:off x="7121525" y="42529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18 23</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18 23</a:t>
            </a:r>
            <a:endParaRPr sz="2000" u="sng">
              <a:solidFill>
                <a:schemeClr val="lt1"/>
              </a:solidFill>
              <a:latin typeface="Arial Narrow"/>
              <a:ea typeface="Arial Narrow"/>
              <a:cs typeface="Arial Narrow"/>
              <a:sym typeface="Arial Narrow"/>
            </a:endParaRPr>
          </a:p>
        </p:txBody>
      </p:sp>
      <p:sp>
        <p:nvSpPr>
          <p:cNvPr id="756" name="Google Shape;756;p42"/>
          <p:cNvSpPr txBox="1"/>
          <p:nvPr/>
        </p:nvSpPr>
        <p:spPr>
          <a:xfrm>
            <a:off x="3022600" y="27670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  6   7</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12 13</a:t>
            </a:r>
            <a:endParaRPr sz="2000" u="sng">
              <a:solidFill>
                <a:schemeClr val="lt1"/>
              </a:solidFill>
              <a:latin typeface="Arial Narrow"/>
              <a:ea typeface="Arial Narrow"/>
              <a:cs typeface="Arial Narrow"/>
              <a:sym typeface="Arial Narrow"/>
            </a:endParaRPr>
          </a:p>
        </p:txBody>
      </p:sp>
      <p:sp>
        <p:nvSpPr>
          <p:cNvPr id="757" name="Google Shape;757;p42"/>
          <p:cNvSpPr txBox="1"/>
          <p:nvPr/>
        </p:nvSpPr>
        <p:spPr>
          <a:xfrm>
            <a:off x="3098800" y="3668713"/>
            <a:ext cx="530225"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6  9</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6  9</a:t>
            </a:r>
            <a:endParaRPr sz="2000" u="sng">
              <a:solidFill>
                <a:schemeClr val="lt1"/>
              </a:solidFill>
              <a:latin typeface="Arial Narrow"/>
              <a:ea typeface="Arial Narrow"/>
              <a:cs typeface="Arial Narrow"/>
              <a:sym typeface="Arial Narrow"/>
            </a:endParaRPr>
          </a:p>
        </p:txBody>
      </p:sp>
      <p:sp>
        <p:nvSpPr>
          <p:cNvPr id="758" name="Google Shape;758;p42"/>
          <p:cNvSpPr txBox="1"/>
          <p:nvPr/>
        </p:nvSpPr>
        <p:spPr>
          <a:xfrm>
            <a:off x="3098800" y="4557713"/>
            <a:ext cx="530225"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0  4</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5  9</a:t>
            </a:r>
            <a:endParaRPr sz="2000" u="sng">
              <a:solidFill>
                <a:schemeClr val="lt1"/>
              </a:solidFill>
              <a:latin typeface="Arial Narrow"/>
              <a:ea typeface="Arial Narrow"/>
              <a:cs typeface="Arial Narrow"/>
              <a:sym typeface="Arial Narrow"/>
            </a:endParaRPr>
          </a:p>
        </p:txBody>
      </p:sp>
      <p:sp>
        <p:nvSpPr>
          <p:cNvPr id="759" name="Google Shape;759;p42"/>
          <p:cNvSpPr txBox="1"/>
          <p:nvPr/>
        </p:nvSpPr>
        <p:spPr>
          <a:xfrm>
            <a:off x="3022600" y="1878013"/>
            <a:ext cx="704850" cy="7016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  6 11</a:t>
            </a:r>
            <a:endParaRPr/>
          </a:p>
          <a:p>
            <a:pPr marL="0" marR="0" lvl="0" indent="0" algn="l" rtl="0">
              <a:spcBef>
                <a:spcPts val="0"/>
              </a:spcBef>
              <a:spcAft>
                <a:spcPts val="0"/>
              </a:spcAft>
              <a:buNone/>
            </a:pPr>
            <a:r>
              <a:rPr lang="en-US" sz="2000">
                <a:solidFill>
                  <a:srgbClr val="FFFFFF"/>
                </a:solidFill>
                <a:latin typeface="Arial Narrow"/>
                <a:ea typeface="Arial Narrow"/>
                <a:cs typeface="Arial Narrow"/>
                <a:sym typeface="Arial Narrow"/>
              </a:rPr>
              <a:t>15 20</a:t>
            </a:r>
            <a:endParaRPr sz="2000" u="sng">
              <a:solidFill>
                <a:schemeClr val="lt1"/>
              </a:solidFill>
              <a:latin typeface="Arial Narrow"/>
              <a:ea typeface="Arial Narrow"/>
              <a:cs typeface="Arial Narrow"/>
              <a:sym typeface="Arial Narrow"/>
            </a:endParaRPr>
          </a:p>
        </p:txBody>
      </p:sp>
      <p:sp>
        <p:nvSpPr>
          <p:cNvPr id="760" name="Google Shape;760;p42"/>
          <p:cNvSpPr/>
          <p:nvPr/>
        </p:nvSpPr>
        <p:spPr>
          <a:xfrm>
            <a:off x="1371600" y="2819400"/>
            <a:ext cx="939800" cy="59055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61" name="Google Shape;761;p42"/>
          <p:cNvSpPr/>
          <p:nvPr/>
        </p:nvSpPr>
        <p:spPr>
          <a:xfrm>
            <a:off x="2730500" y="3708400"/>
            <a:ext cx="939800" cy="60960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62" name="Google Shape;762;p42"/>
          <p:cNvSpPr/>
          <p:nvPr/>
        </p:nvSpPr>
        <p:spPr>
          <a:xfrm>
            <a:off x="5638800" y="3403600"/>
            <a:ext cx="939800" cy="60960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63" name="Google Shape;763;p42"/>
          <p:cNvSpPr/>
          <p:nvPr/>
        </p:nvSpPr>
        <p:spPr>
          <a:xfrm>
            <a:off x="4178300" y="3708400"/>
            <a:ext cx="939800" cy="60960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64" name="Google Shape;764;p42"/>
          <p:cNvSpPr/>
          <p:nvPr/>
        </p:nvSpPr>
        <p:spPr>
          <a:xfrm>
            <a:off x="6832600" y="4292600"/>
            <a:ext cx="939800" cy="60960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65" name="Google Shape;765;p42"/>
          <p:cNvSpPr/>
          <p:nvPr/>
        </p:nvSpPr>
        <p:spPr>
          <a:xfrm>
            <a:off x="330200" y="3708400"/>
            <a:ext cx="609600" cy="60960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66" name="Google Shape;766;p42"/>
          <p:cNvSpPr/>
          <p:nvPr/>
        </p:nvSpPr>
        <p:spPr>
          <a:xfrm>
            <a:off x="8178800" y="3708400"/>
            <a:ext cx="609600" cy="609600"/>
          </a:xfrm>
          <a:prstGeom prst="rect">
            <a:avLst/>
          </a:prstGeom>
          <a:noFill/>
          <a:ln w="38100" cap="flat" cmpd="sng">
            <a:solidFill>
              <a:srgbClr val="FFFF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43"/>
          <p:cNvSpPr/>
          <p:nvPr/>
        </p:nvSpPr>
        <p:spPr>
          <a:xfrm>
            <a:off x="5016500" y="4662488"/>
            <a:ext cx="901700" cy="55880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772" name="Google Shape;772;p43"/>
          <p:cNvSpPr txBox="1">
            <a:spLocks noGrp="1"/>
          </p:cNvSpPr>
          <p:nvPr>
            <p:ph type="body" idx="1"/>
          </p:nvPr>
        </p:nvSpPr>
        <p:spPr>
          <a:xfrm>
            <a:off x="687388" y="1104900"/>
            <a:ext cx="8115300" cy="41481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solidFill>
                  <a:srgbClr val="66FFFF"/>
                </a:solidFill>
              </a:rPr>
              <a:t>Probability the project will be completed within 24 hrs</a:t>
            </a:r>
            <a:endParaRPr/>
          </a:p>
          <a:p>
            <a:pPr marL="342900" lvl="0" indent="-342900" algn="l" rtl="0">
              <a:spcBef>
                <a:spcPts val="480"/>
              </a:spcBef>
              <a:spcAft>
                <a:spcPts val="0"/>
              </a:spcAft>
              <a:buSzPts val="1800"/>
              <a:buFont typeface="Arial"/>
              <a:buNone/>
            </a:pPr>
            <a:r>
              <a:rPr lang="en-US" i="1"/>
              <a:t>	</a:t>
            </a:r>
            <a:r>
              <a:rPr lang="en-US"/>
              <a:t>		</a:t>
            </a:r>
            <a:r>
              <a:rPr lang="en-US" i="1">
                <a:latin typeface="Noto Sans Symbols"/>
                <a:ea typeface="Noto Sans Symbols"/>
                <a:cs typeface="Noto Sans Symbols"/>
                <a:sym typeface="Noto Sans Symbols"/>
              </a:rPr>
              <a:t>σ </a:t>
            </a:r>
            <a:r>
              <a:rPr lang="en-US" baseline="30000"/>
              <a:t>2</a:t>
            </a:r>
            <a:r>
              <a:rPr lang="en-US"/>
              <a:t> =  </a:t>
            </a:r>
            <a:r>
              <a:rPr lang="en-US" i="1">
                <a:latin typeface="Noto Sans Symbols"/>
                <a:ea typeface="Noto Sans Symbols"/>
                <a:cs typeface="Noto Sans Symbols"/>
                <a:sym typeface="Noto Sans Symbols"/>
              </a:rPr>
              <a:t>σ </a:t>
            </a:r>
            <a:r>
              <a:rPr lang="en-US" baseline="30000"/>
              <a:t>2</a:t>
            </a:r>
            <a:r>
              <a:rPr lang="en-US" baseline="-25000"/>
              <a:t>A</a:t>
            </a:r>
            <a:r>
              <a:rPr lang="en-US"/>
              <a:t> + </a:t>
            </a:r>
            <a:r>
              <a:rPr lang="en-US" i="1">
                <a:latin typeface="Noto Sans Symbols"/>
                <a:ea typeface="Noto Sans Symbols"/>
                <a:cs typeface="Noto Sans Symbols"/>
                <a:sym typeface="Noto Sans Symbols"/>
              </a:rPr>
              <a:t>σ </a:t>
            </a:r>
            <a:r>
              <a:rPr lang="en-US" baseline="30000"/>
              <a:t>2</a:t>
            </a:r>
            <a:r>
              <a:rPr lang="en-US" baseline="-25000"/>
              <a:t>C</a:t>
            </a:r>
            <a:r>
              <a:rPr lang="en-US"/>
              <a:t> + </a:t>
            </a:r>
            <a:r>
              <a:rPr lang="en-US" i="1">
                <a:latin typeface="Noto Sans Symbols"/>
                <a:ea typeface="Noto Sans Symbols"/>
                <a:cs typeface="Noto Sans Symbols"/>
                <a:sym typeface="Noto Sans Symbols"/>
              </a:rPr>
              <a:t>σ </a:t>
            </a:r>
            <a:r>
              <a:rPr lang="en-US" baseline="30000"/>
              <a:t>2</a:t>
            </a:r>
            <a:r>
              <a:rPr lang="en-US" baseline="-25000"/>
              <a:t>F</a:t>
            </a:r>
            <a:r>
              <a:rPr lang="en-US"/>
              <a:t> + </a:t>
            </a:r>
            <a:r>
              <a:rPr lang="en-US" i="1">
                <a:latin typeface="Noto Sans Symbols"/>
                <a:ea typeface="Noto Sans Symbols"/>
                <a:cs typeface="Noto Sans Symbols"/>
                <a:sym typeface="Noto Sans Symbols"/>
              </a:rPr>
              <a:t>σ </a:t>
            </a:r>
            <a:r>
              <a:rPr lang="en-US" baseline="30000"/>
              <a:t>2</a:t>
            </a:r>
            <a:r>
              <a:rPr lang="en-US" baseline="-25000"/>
              <a:t>H</a:t>
            </a:r>
            <a:r>
              <a:rPr lang="en-US"/>
              <a:t> + </a:t>
            </a:r>
            <a:r>
              <a:rPr lang="en-US" i="1">
                <a:latin typeface="Noto Sans Symbols"/>
                <a:ea typeface="Noto Sans Symbols"/>
                <a:cs typeface="Noto Sans Symbols"/>
                <a:sym typeface="Noto Sans Symbols"/>
              </a:rPr>
              <a:t>σ </a:t>
            </a:r>
            <a:r>
              <a:rPr lang="en-US" baseline="30000"/>
              <a:t>2</a:t>
            </a:r>
            <a:r>
              <a:rPr lang="en-US" baseline="-25000"/>
              <a:t>K</a:t>
            </a:r>
            <a:endParaRPr/>
          </a:p>
          <a:p>
            <a:pPr marL="342900" lvl="0" indent="-342900" algn="l" rtl="0">
              <a:spcBef>
                <a:spcPts val="480"/>
              </a:spcBef>
              <a:spcAft>
                <a:spcPts val="0"/>
              </a:spcAft>
              <a:buSzPts val="1800"/>
              <a:buFont typeface="Arial"/>
              <a:buNone/>
            </a:pPr>
            <a:r>
              <a:rPr lang="en-US"/>
              <a:t>			      =  4/9 + 0 + 1/9 + 1 + 4/9 </a:t>
            </a:r>
            <a:endParaRPr/>
          </a:p>
          <a:p>
            <a:pPr marL="342900" lvl="0" indent="-342900" algn="l" rtl="0">
              <a:spcBef>
                <a:spcPts val="480"/>
              </a:spcBef>
              <a:spcAft>
                <a:spcPts val="0"/>
              </a:spcAft>
              <a:buSzPts val="1800"/>
              <a:buFont typeface="Arial"/>
              <a:buNone/>
            </a:pPr>
            <a:r>
              <a:rPr lang="en-US"/>
              <a:t>			      =  2</a:t>
            </a:r>
            <a:endParaRPr/>
          </a:p>
          <a:p>
            <a:pPr marL="342900" lvl="0" indent="-342900" algn="l" rtl="0">
              <a:spcBef>
                <a:spcPts val="200"/>
              </a:spcBef>
              <a:spcAft>
                <a:spcPts val="0"/>
              </a:spcAft>
              <a:buSzPts val="750"/>
              <a:buFont typeface="Arial"/>
              <a:buNone/>
            </a:pPr>
            <a:endParaRPr sz="1000"/>
          </a:p>
          <a:p>
            <a:pPr marL="342900" lvl="0" indent="-342900" algn="l" rtl="0">
              <a:spcBef>
                <a:spcPts val="480"/>
              </a:spcBef>
              <a:spcAft>
                <a:spcPts val="0"/>
              </a:spcAft>
              <a:buSzPts val="1800"/>
              <a:buFont typeface="Arial"/>
              <a:buNone/>
            </a:pPr>
            <a:r>
              <a:rPr lang="en-US"/>
              <a:t>			  </a:t>
            </a:r>
            <a:r>
              <a:rPr lang="en-US" i="1">
                <a:latin typeface="Noto Sans Symbols"/>
                <a:ea typeface="Noto Sans Symbols"/>
                <a:cs typeface="Noto Sans Symbols"/>
                <a:sym typeface="Noto Sans Symbols"/>
              </a:rPr>
              <a:t>σ</a:t>
            </a:r>
            <a:r>
              <a:rPr lang="en-US"/>
              <a:t>  =  1.414</a:t>
            </a:r>
            <a:endParaRPr/>
          </a:p>
          <a:p>
            <a:pPr marL="342900" lvl="0" indent="-342900" algn="l" rtl="0">
              <a:spcBef>
                <a:spcPts val="200"/>
              </a:spcBef>
              <a:spcAft>
                <a:spcPts val="0"/>
              </a:spcAft>
              <a:buSzPts val="750"/>
              <a:buFont typeface="Arial"/>
              <a:buNone/>
            </a:pPr>
            <a:r>
              <a:rPr lang="en-US" sz="1000"/>
              <a:t>  </a:t>
            </a:r>
            <a:endParaRPr/>
          </a:p>
          <a:p>
            <a:pPr marL="342900" lvl="0" indent="-342900" algn="l" rtl="0">
              <a:spcBef>
                <a:spcPts val="480"/>
              </a:spcBef>
              <a:spcAft>
                <a:spcPts val="0"/>
              </a:spcAft>
              <a:buSzPts val="1800"/>
              <a:buFont typeface="Arial"/>
              <a:buNone/>
            </a:pPr>
            <a:r>
              <a:rPr lang="en-US" i="1"/>
              <a:t>			    z</a:t>
            </a:r>
            <a:r>
              <a:rPr lang="en-US"/>
              <a:t> = (24 - 23)/</a:t>
            </a:r>
            <a:r>
              <a:rPr lang="en-US" i="1">
                <a:latin typeface="Noto Sans Symbols"/>
                <a:ea typeface="Noto Sans Symbols"/>
                <a:cs typeface="Noto Sans Symbols"/>
                <a:sym typeface="Noto Sans Symbols"/>
              </a:rPr>
              <a:t>σ </a:t>
            </a:r>
            <a:r>
              <a:rPr lang="en-US">
                <a:latin typeface="Noto Sans Symbols"/>
                <a:ea typeface="Noto Sans Symbols"/>
                <a:cs typeface="Noto Sans Symbols"/>
                <a:sym typeface="Noto Sans Symbols"/>
              </a:rPr>
              <a:t> = </a:t>
            </a:r>
            <a:r>
              <a:rPr lang="en-US"/>
              <a:t>(24-23)/1.414 = .71</a:t>
            </a:r>
            <a:endParaRPr/>
          </a:p>
          <a:p>
            <a:pPr marL="342900" lvl="0" indent="-342900" algn="l" rtl="0">
              <a:spcBef>
                <a:spcPts val="480"/>
              </a:spcBef>
              <a:spcAft>
                <a:spcPts val="0"/>
              </a:spcAft>
              <a:buSzPts val="1800"/>
              <a:buFont typeface="Arial"/>
              <a:buNone/>
            </a:pPr>
            <a:r>
              <a:rPr lang="en-US"/>
              <a:t> 		From the Standard Normal Distribution table: </a:t>
            </a:r>
            <a:endParaRPr/>
          </a:p>
          <a:p>
            <a:pPr marL="342900" lvl="0" indent="-342900" algn="l" rtl="0">
              <a:spcBef>
                <a:spcPts val="200"/>
              </a:spcBef>
              <a:spcAft>
                <a:spcPts val="0"/>
              </a:spcAft>
              <a:buSzPts val="750"/>
              <a:buFont typeface="Arial"/>
              <a:buNone/>
            </a:pPr>
            <a:endParaRPr sz="1000"/>
          </a:p>
          <a:p>
            <a:pPr marL="342900" lvl="0" indent="-342900" algn="l" rtl="0">
              <a:spcBef>
                <a:spcPts val="480"/>
              </a:spcBef>
              <a:spcAft>
                <a:spcPts val="0"/>
              </a:spcAft>
              <a:buSzPts val="1800"/>
              <a:buFont typeface="Arial"/>
              <a:buNone/>
            </a:pPr>
            <a:r>
              <a:rPr lang="en-US"/>
              <a:t>			           P(</a:t>
            </a:r>
            <a:r>
              <a:rPr lang="en-US" i="1"/>
              <a:t>z</a:t>
            </a:r>
            <a:r>
              <a:rPr lang="en-US"/>
              <a:t> </a:t>
            </a:r>
            <a:r>
              <a:rPr lang="en-US" u="sng"/>
              <a:t>&lt;</a:t>
            </a:r>
            <a:r>
              <a:rPr lang="en-US"/>
              <a:t> .71) =  .7612</a:t>
            </a:r>
            <a:endParaRPr/>
          </a:p>
        </p:txBody>
      </p:sp>
      <p:sp>
        <p:nvSpPr>
          <p:cNvPr id="773" name="Google Shape;773;p43"/>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ABC Associates</a:t>
            </a:r>
            <a:endParaRPr/>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03"/>
        <p:cNvGrpSpPr/>
        <p:nvPr/>
      </p:nvGrpSpPr>
      <p:grpSpPr>
        <a:xfrm>
          <a:off x="0" y="0"/>
          <a:ext cx="0" cy="0"/>
          <a:chOff x="0" y="0"/>
          <a:chExt cx="0" cy="0"/>
        </a:xfrm>
      </p:grpSpPr>
      <p:sp>
        <p:nvSpPr>
          <p:cNvPr id="904" name="Google Shape;904;p5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End of Chapter 13</a:t>
            </a:r>
            <a:endParaRPr/>
          </a:p>
        </p:txBody>
      </p:sp>
      <p:sp>
        <p:nvSpPr>
          <p:cNvPr id="905" name="Google Shape;905;p56"/>
          <p:cNvSpPr/>
          <p:nvPr/>
        </p:nvSpPr>
        <p:spPr>
          <a:xfrm>
            <a:off x="3786188" y="3048000"/>
            <a:ext cx="1557337" cy="1611313"/>
          </a:xfrm>
          <a:prstGeom prst="roundRect">
            <a:avLst>
              <a:gd name="adj" fmla="val 12065"/>
            </a:avLst>
          </a:prstGeom>
          <a:noFill/>
          <a:ln w="50800" cap="flat" cmpd="sng">
            <a:solidFill>
              <a:srgbClr val="8CF4EA"/>
            </a:solidFill>
            <a:prstDash val="solid"/>
            <a:round/>
            <a:headEnd type="none" w="sm" len="sm"/>
            <a:tailEnd type="none" w="sm" len="sm"/>
          </a:ln>
          <a:effectLst>
            <a:outerShdw dist="35921" dir="2700000" algn="ctr" rotWithShape="0">
              <a:srgbClr val="000000"/>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906" name="Google Shape;906;p56"/>
          <p:cNvSpPr/>
          <p:nvPr/>
        </p:nvSpPr>
        <p:spPr>
          <a:xfrm>
            <a:off x="3930650" y="2133600"/>
            <a:ext cx="1681163" cy="2670175"/>
          </a:xfrm>
          <a:custGeom>
            <a:avLst/>
            <a:gdLst/>
            <a:ahLst/>
            <a:cxnLst/>
            <a:rect l="l" t="t" r="r" b="b"/>
            <a:pathLst>
              <a:path w="1059" h="1682" extrusionOk="0">
                <a:moveTo>
                  <a:pt x="119" y="784"/>
                </a:moveTo>
                <a:lnTo>
                  <a:pt x="0" y="1239"/>
                </a:lnTo>
                <a:lnTo>
                  <a:pt x="409" y="1681"/>
                </a:lnTo>
                <a:lnTo>
                  <a:pt x="1058" y="196"/>
                </a:lnTo>
                <a:lnTo>
                  <a:pt x="1058" y="0"/>
                </a:lnTo>
                <a:lnTo>
                  <a:pt x="334" y="1252"/>
                </a:lnTo>
                <a:lnTo>
                  <a:pt x="119" y="784"/>
                </a:lnTo>
              </a:path>
            </a:pathLst>
          </a:custGeom>
          <a:gradFill>
            <a:gsLst>
              <a:gs pos="0">
                <a:srgbClr val="401660"/>
              </a:gs>
              <a:gs pos="50000">
                <a:srgbClr val="5D218B"/>
              </a:gs>
              <a:gs pos="100000">
                <a:srgbClr val="7127A8"/>
              </a:gs>
            </a:gsLst>
            <a:lin ang="16200000" scaled="0"/>
          </a:gradFill>
          <a:ln>
            <a:noFill/>
          </a:ln>
          <a:effectLst>
            <a:outerShdw blurRad="44450" dist="27940" dir="5400000" algn="ctr">
              <a:srgbClr val="000000">
                <a:alpha val="31764"/>
              </a:srgbClr>
            </a:outerShdw>
          </a:effectLst>
        </p:spPr>
        <p:txBody>
          <a:bodyPr spcFirstLastPara="1" wrap="square" lIns="91425" tIns="45700" rIns="91425" bIns="45700" anchor="t"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2" name="Google Shape;772;p43"/>
          <p:cNvSpPr txBox="1">
            <a:spLocks noGrp="1"/>
          </p:cNvSpPr>
          <p:nvPr>
            <p:ph type="body" idx="1"/>
          </p:nvPr>
        </p:nvSpPr>
        <p:spPr>
          <a:xfrm>
            <a:off x="152400" y="795338"/>
            <a:ext cx="8853055" cy="150451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sz="1800"/>
              <a:t>At a local university, the Student Commission on Programming and Entertainment (SCOPE) is preparing to host its first rock concert of the school year. To successfully produce this rock concert, SCOPE has listed the requisite activities and related information in the following table (duration estimates measured in days)</a:t>
            </a:r>
            <a:endParaRPr sz="1800"/>
          </a:p>
        </p:txBody>
      </p:sp>
      <p:sp>
        <p:nvSpPr>
          <p:cNvPr id="773" name="Google Shape;773;p43"/>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TASK</a:t>
            </a:r>
            <a:endParaRPr/>
          </a:p>
        </p:txBody>
      </p:sp>
      <p:pic>
        <p:nvPicPr>
          <p:cNvPr id="5" name="Picture 4">
            <a:extLst>
              <a:ext uri="{FF2B5EF4-FFF2-40B4-BE49-F238E27FC236}">
                <a16:creationId xmlns:a16="http://schemas.microsoft.com/office/drawing/2014/main" id="{B61B20AF-98D5-4746-B9EC-E4F5235CD48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68829" y="2369128"/>
            <a:ext cx="5852160" cy="2560320"/>
          </a:xfrm>
          <a:prstGeom prst="rect">
            <a:avLst/>
          </a:prstGeom>
          <a:noFill/>
          <a:ln>
            <a:noFill/>
          </a:ln>
        </p:spPr>
      </p:pic>
      <p:sp>
        <p:nvSpPr>
          <p:cNvPr id="7" name="TextBox 6">
            <a:extLst>
              <a:ext uri="{FF2B5EF4-FFF2-40B4-BE49-F238E27FC236}">
                <a16:creationId xmlns:a16="http://schemas.microsoft.com/office/drawing/2014/main" id="{8D023032-E666-4AF0-9F6A-3C1E4CA24EA1}"/>
              </a:ext>
            </a:extLst>
          </p:cNvPr>
          <p:cNvSpPr txBox="1"/>
          <p:nvPr/>
        </p:nvSpPr>
        <p:spPr>
          <a:xfrm>
            <a:off x="512618" y="4998720"/>
            <a:ext cx="8132618" cy="1169551"/>
          </a:xfrm>
          <a:prstGeom prst="rect">
            <a:avLst/>
          </a:prstGeom>
          <a:noFill/>
        </p:spPr>
        <p:txBody>
          <a:bodyPr wrap="square">
            <a:spAutoFit/>
          </a:bodyPr>
          <a:lstStyle/>
          <a:p>
            <a:pPr marL="342900" indent="-342900">
              <a:buClr>
                <a:schemeClr val="bg1"/>
              </a:buClr>
              <a:buFont typeface="+mj-lt"/>
              <a:buAutoNum type="alphaLcPeriod"/>
            </a:pPr>
            <a:r>
              <a:rPr lang="en-US">
                <a:solidFill>
                  <a:schemeClr val="bg1"/>
                </a:solidFill>
              </a:rPr>
              <a:t>Draw the project network. </a:t>
            </a:r>
          </a:p>
          <a:p>
            <a:pPr marL="342900" indent="-342900">
              <a:buClr>
                <a:schemeClr val="bg1"/>
              </a:buClr>
              <a:buFont typeface="+mj-lt"/>
              <a:buAutoNum type="alphaLcPeriod"/>
            </a:pPr>
            <a:r>
              <a:rPr lang="en-US">
                <a:solidFill>
                  <a:schemeClr val="bg1"/>
                </a:solidFill>
              </a:rPr>
              <a:t>Compute the expected duration and variance of each activity. </a:t>
            </a:r>
          </a:p>
          <a:p>
            <a:pPr marL="342900" indent="-342900">
              <a:buClr>
                <a:schemeClr val="bg1"/>
              </a:buClr>
              <a:buFont typeface="+mj-lt"/>
              <a:buAutoNum type="alphaLcPeriod"/>
            </a:pPr>
            <a:r>
              <a:rPr lang="en-US">
                <a:solidFill>
                  <a:schemeClr val="bg1"/>
                </a:solidFill>
              </a:rPr>
              <a:t>Determine the critical path in the project network. </a:t>
            </a:r>
          </a:p>
          <a:p>
            <a:pPr marL="342900" indent="-342900">
              <a:buClr>
                <a:schemeClr val="bg1"/>
              </a:buClr>
              <a:buFont typeface="+mj-lt"/>
              <a:buAutoNum type="alphaLcPeriod"/>
            </a:pPr>
            <a:r>
              <a:rPr lang="en-US">
                <a:solidFill>
                  <a:schemeClr val="bg1"/>
                </a:solidFill>
              </a:rPr>
              <a:t>What is the expected duration and variance of the critical path? </a:t>
            </a:r>
          </a:p>
          <a:p>
            <a:pPr marL="342900" indent="-342900">
              <a:buClr>
                <a:schemeClr val="bg1"/>
              </a:buClr>
              <a:buFont typeface="+mj-lt"/>
              <a:buAutoNum type="alphaLcPeriod"/>
            </a:pPr>
            <a:r>
              <a:rPr lang="en-US">
                <a:solidFill>
                  <a:schemeClr val="bg1"/>
                </a:solidFill>
              </a:rPr>
              <a:t>What is the likelihood that the project will be completed within 30 days?</a:t>
            </a:r>
          </a:p>
        </p:txBody>
      </p:sp>
    </p:spTree>
    <p:extLst>
      <p:ext uri="{BB962C8B-B14F-4D97-AF65-F5344CB8AC3E}">
        <p14:creationId xmlns:p14="http://schemas.microsoft.com/office/powerpoint/2010/main" val="698087086"/>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PERT/CPM</a:t>
            </a:r>
            <a:endParaRPr/>
          </a:p>
        </p:txBody>
      </p:sp>
      <p:sp>
        <p:nvSpPr>
          <p:cNvPr id="101" name="Google Shape;101;p16"/>
          <p:cNvSpPr txBox="1">
            <a:spLocks noGrp="1"/>
          </p:cNvSpPr>
          <p:nvPr>
            <p:ph type="body" idx="1"/>
          </p:nvPr>
        </p:nvSpPr>
        <p:spPr>
          <a:xfrm>
            <a:off x="687388" y="1104900"/>
            <a:ext cx="7886700" cy="27130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PERT and CPM have been used to plan, schedule, and control a wide variety of projects:</a:t>
            </a:r>
            <a:endParaRPr/>
          </a:p>
          <a:p>
            <a:pPr marL="742950" lvl="1" indent="-285750" algn="l" rtl="0">
              <a:spcBef>
                <a:spcPts val="480"/>
              </a:spcBef>
              <a:spcAft>
                <a:spcPts val="0"/>
              </a:spcAft>
              <a:buSzPts val="3000"/>
              <a:buFont typeface="Book Antiqua"/>
              <a:buChar char="•"/>
            </a:pPr>
            <a:r>
              <a:rPr lang="en-US"/>
              <a:t>R&amp;D of new products and processes</a:t>
            </a:r>
            <a:endParaRPr/>
          </a:p>
          <a:p>
            <a:pPr marL="742950" lvl="1" indent="-285750" algn="l" rtl="0">
              <a:spcBef>
                <a:spcPts val="480"/>
              </a:spcBef>
              <a:spcAft>
                <a:spcPts val="0"/>
              </a:spcAft>
              <a:buSzPts val="3000"/>
              <a:buFont typeface="Book Antiqua"/>
              <a:buChar char="•"/>
            </a:pPr>
            <a:r>
              <a:rPr lang="en-US"/>
              <a:t>Construction of buildings and highways</a:t>
            </a:r>
            <a:endParaRPr/>
          </a:p>
          <a:p>
            <a:pPr marL="742950" lvl="1" indent="-285750" algn="l" rtl="0">
              <a:spcBef>
                <a:spcPts val="480"/>
              </a:spcBef>
              <a:spcAft>
                <a:spcPts val="0"/>
              </a:spcAft>
              <a:buSzPts val="3000"/>
              <a:buFont typeface="Book Antiqua"/>
              <a:buChar char="•"/>
            </a:pPr>
            <a:r>
              <a:rPr lang="en-US"/>
              <a:t>Maintenance of large and complex equipment</a:t>
            </a:r>
            <a:endParaRPr/>
          </a:p>
          <a:p>
            <a:pPr marL="742950" lvl="1" indent="-285750" algn="l" rtl="0">
              <a:spcBef>
                <a:spcPts val="480"/>
              </a:spcBef>
              <a:spcAft>
                <a:spcPts val="0"/>
              </a:spcAft>
              <a:buSzPts val="3000"/>
              <a:buFont typeface="Book Antiqua"/>
              <a:buChar char="•"/>
            </a:pPr>
            <a:r>
              <a:rPr lang="en-US"/>
              <a:t>Design and installation of new systems</a:t>
            </a:r>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7"/>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PERT/CPM</a:t>
            </a:r>
            <a:endParaRPr/>
          </a:p>
        </p:txBody>
      </p:sp>
      <p:sp>
        <p:nvSpPr>
          <p:cNvPr id="107" name="Google Shape;107;p17"/>
          <p:cNvSpPr txBox="1">
            <a:spLocks noGrp="1"/>
          </p:cNvSpPr>
          <p:nvPr>
            <p:ph type="body" idx="1"/>
          </p:nvPr>
        </p:nvSpPr>
        <p:spPr>
          <a:xfrm>
            <a:off x="687388" y="1104900"/>
            <a:ext cx="7848600" cy="290988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PERT/CPM is used to plan the scheduling of individual </a:t>
            </a:r>
            <a:r>
              <a:rPr lang="en-US" u="sng"/>
              <a:t>activities</a:t>
            </a:r>
            <a:r>
              <a:rPr lang="en-US"/>
              <a:t> that make up a project.</a:t>
            </a:r>
            <a:endParaRPr/>
          </a:p>
          <a:p>
            <a:pPr marL="342900" lvl="0" indent="-342900" algn="l" rtl="0">
              <a:spcBef>
                <a:spcPts val="480"/>
              </a:spcBef>
              <a:spcAft>
                <a:spcPts val="0"/>
              </a:spcAft>
              <a:buSzPts val="1800"/>
              <a:buChar char="●"/>
            </a:pPr>
            <a:r>
              <a:rPr lang="en-US"/>
              <a:t>Projects may have as many as several thousand activities.</a:t>
            </a:r>
            <a:endParaRPr/>
          </a:p>
          <a:p>
            <a:pPr marL="342900" lvl="0" indent="-342900" algn="l" rtl="0">
              <a:spcBef>
                <a:spcPts val="480"/>
              </a:spcBef>
              <a:spcAft>
                <a:spcPts val="0"/>
              </a:spcAft>
              <a:buSzPts val="1800"/>
              <a:buChar char="●"/>
            </a:pPr>
            <a:r>
              <a:rPr lang="en-US"/>
              <a:t>A complicating factor in carrying out the activities is that some activities depend on the completion of other activities before they can be started.</a:t>
            </a:r>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PERT/CPM</a:t>
            </a:r>
            <a:endParaRPr/>
          </a:p>
        </p:txBody>
      </p:sp>
      <p:sp>
        <p:nvSpPr>
          <p:cNvPr id="113" name="Google Shape;113;p18"/>
          <p:cNvSpPr txBox="1">
            <a:spLocks noGrp="1"/>
          </p:cNvSpPr>
          <p:nvPr>
            <p:ph type="body" idx="1"/>
          </p:nvPr>
        </p:nvSpPr>
        <p:spPr>
          <a:xfrm>
            <a:off x="685800" y="1103313"/>
            <a:ext cx="8158163" cy="4167187"/>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Project managers rely on PERT/CPM to help them answer questions such as:</a:t>
            </a:r>
            <a:endParaRPr/>
          </a:p>
          <a:p>
            <a:pPr marL="742950" lvl="1" indent="-285750" algn="l" rtl="0">
              <a:spcBef>
                <a:spcPts val="480"/>
              </a:spcBef>
              <a:spcAft>
                <a:spcPts val="0"/>
              </a:spcAft>
              <a:buSzPts val="3000"/>
              <a:buFont typeface="Book Antiqua"/>
              <a:buChar char="•"/>
            </a:pPr>
            <a:r>
              <a:rPr lang="en-US"/>
              <a:t>What is the </a:t>
            </a:r>
            <a:r>
              <a:rPr lang="en-US" u="sng"/>
              <a:t>total time</a:t>
            </a:r>
            <a:r>
              <a:rPr lang="en-US"/>
              <a:t> to complete the project?</a:t>
            </a:r>
            <a:endParaRPr/>
          </a:p>
          <a:p>
            <a:pPr marL="742950" lvl="1" indent="-285750" algn="l" rtl="0">
              <a:spcBef>
                <a:spcPts val="480"/>
              </a:spcBef>
              <a:spcAft>
                <a:spcPts val="0"/>
              </a:spcAft>
              <a:buSzPts val="3000"/>
              <a:buFont typeface="Book Antiqua"/>
              <a:buChar char="•"/>
            </a:pPr>
            <a:r>
              <a:rPr lang="en-US"/>
              <a:t>What are the </a:t>
            </a:r>
            <a:r>
              <a:rPr lang="en-US" u="sng"/>
              <a:t>scheduled start and finish dates</a:t>
            </a:r>
            <a:r>
              <a:rPr lang="en-US"/>
              <a:t> for each specific activity?</a:t>
            </a:r>
            <a:endParaRPr/>
          </a:p>
          <a:p>
            <a:pPr marL="742950" lvl="1" indent="-285750" algn="l" rtl="0">
              <a:spcBef>
                <a:spcPts val="480"/>
              </a:spcBef>
              <a:spcAft>
                <a:spcPts val="0"/>
              </a:spcAft>
              <a:buSzPts val="3000"/>
              <a:buFont typeface="Book Antiqua"/>
              <a:buChar char="•"/>
            </a:pPr>
            <a:r>
              <a:rPr lang="en-US"/>
              <a:t>Which activities are </a:t>
            </a:r>
            <a:r>
              <a:rPr lang="en-US" u="sng"/>
              <a:t>critical</a:t>
            </a:r>
            <a:r>
              <a:rPr lang="en-US"/>
              <a:t> and must be completed exactly as scheduled to keep the project on schedule?</a:t>
            </a:r>
            <a:endParaRPr/>
          </a:p>
          <a:p>
            <a:pPr marL="742950" lvl="1" indent="-285750" algn="l" rtl="0">
              <a:spcBef>
                <a:spcPts val="480"/>
              </a:spcBef>
              <a:spcAft>
                <a:spcPts val="0"/>
              </a:spcAft>
              <a:buSzPts val="3000"/>
              <a:buFont typeface="Book Antiqua"/>
              <a:buChar char="•"/>
            </a:pPr>
            <a:r>
              <a:rPr lang="en-US"/>
              <a:t>How long can </a:t>
            </a:r>
            <a:r>
              <a:rPr lang="en-US" u="sng"/>
              <a:t>noncritical activities</a:t>
            </a:r>
            <a:r>
              <a:rPr lang="en-US"/>
              <a:t> be delayed before they cause an increase in the project completion time?</a:t>
            </a:r>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Project Network</a:t>
            </a:r>
            <a:endParaRPr/>
          </a:p>
        </p:txBody>
      </p:sp>
      <p:sp>
        <p:nvSpPr>
          <p:cNvPr id="119" name="Google Shape;119;p19"/>
          <p:cNvSpPr txBox="1">
            <a:spLocks noGrp="1"/>
          </p:cNvSpPr>
          <p:nvPr>
            <p:ph type="body" idx="1"/>
          </p:nvPr>
        </p:nvSpPr>
        <p:spPr>
          <a:xfrm>
            <a:off x="687388" y="1104900"/>
            <a:ext cx="7886700" cy="29797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Char char="●"/>
            </a:pPr>
            <a:r>
              <a:rPr lang="en-US"/>
              <a:t>A </a:t>
            </a:r>
            <a:r>
              <a:rPr lang="en-US" u="sng"/>
              <a:t>project network</a:t>
            </a:r>
            <a:r>
              <a:rPr lang="en-US"/>
              <a:t> can be constructed to model the precedence of the activities.  </a:t>
            </a:r>
            <a:endParaRPr/>
          </a:p>
          <a:p>
            <a:pPr marL="342900" lvl="0" indent="-342900" algn="l" rtl="0">
              <a:spcBef>
                <a:spcPts val="480"/>
              </a:spcBef>
              <a:spcAft>
                <a:spcPts val="0"/>
              </a:spcAft>
              <a:buSzPts val="1800"/>
              <a:buChar char="●"/>
            </a:pPr>
            <a:r>
              <a:rPr lang="en-US"/>
              <a:t>The </a:t>
            </a:r>
            <a:r>
              <a:rPr lang="en-US" u="sng"/>
              <a:t>nodes</a:t>
            </a:r>
            <a:r>
              <a:rPr lang="en-US"/>
              <a:t> of the network represent the activities.  </a:t>
            </a:r>
            <a:endParaRPr/>
          </a:p>
          <a:p>
            <a:pPr marL="342900" lvl="0" indent="-342900" algn="l" rtl="0">
              <a:spcBef>
                <a:spcPts val="480"/>
              </a:spcBef>
              <a:spcAft>
                <a:spcPts val="0"/>
              </a:spcAft>
              <a:buSzPts val="1800"/>
              <a:buChar char="●"/>
            </a:pPr>
            <a:r>
              <a:rPr lang="en-US"/>
              <a:t>The </a:t>
            </a:r>
            <a:r>
              <a:rPr lang="en-US" u="sng"/>
              <a:t>arcs</a:t>
            </a:r>
            <a:r>
              <a:rPr lang="en-US"/>
              <a:t> of the network reflect the precedence relationships of the activities.  </a:t>
            </a:r>
            <a:endParaRPr/>
          </a:p>
          <a:p>
            <a:pPr marL="342900" lvl="0" indent="-342900" algn="l" rtl="0">
              <a:spcBef>
                <a:spcPts val="480"/>
              </a:spcBef>
              <a:spcAft>
                <a:spcPts val="0"/>
              </a:spcAft>
              <a:buSzPts val="1800"/>
              <a:buChar char="●"/>
            </a:pPr>
            <a:r>
              <a:rPr lang="en-US"/>
              <a:t>A </a:t>
            </a:r>
            <a:r>
              <a:rPr lang="en-US" u="sng"/>
              <a:t>critical path</a:t>
            </a:r>
            <a:r>
              <a:rPr lang="en-US"/>
              <a:t> for the network is a path consisting of activities with zero slack.</a:t>
            </a:r>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0"/>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125" name="Google Shape;125;p20"/>
          <p:cNvSpPr txBox="1">
            <a:spLocks noGrp="1"/>
          </p:cNvSpPr>
          <p:nvPr>
            <p:ph type="body" idx="1"/>
          </p:nvPr>
        </p:nvSpPr>
        <p:spPr>
          <a:xfrm>
            <a:off x="687388" y="1104900"/>
            <a:ext cx="7986712" cy="5075238"/>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1800"/>
              <a:buFont typeface="Arial"/>
              <a:buNone/>
            </a:pPr>
            <a:r>
              <a:rPr lang="en-US"/>
              <a:t>     Frank’s Fine Floats is in the business of building</a:t>
            </a:r>
            <a:endParaRPr/>
          </a:p>
          <a:p>
            <a:pPr marL="342900" lvl="0" indent="-342900" algn="l" rtl="0">
              <a:spcBef>
                <a:spcPts val="480"/>
              </a:spcBef>
              <a:spcAft>
                <a:spcPts val="0"/>
              </a:spcAft>
              <a:buSzPts val="1800"/>
              <a:buFont typeface="Arial"/>
              <a:buNone/>
            </a:pPr>
            <a:r>
              <a:rPr lang="en-US"/>
              <a:t>elaborate parade floats.  Frank ‘s crew has a new float to</a:t>
            </a:r>
            <a:endParaRPr/>
          </a:p>
          <a:p>
            <a:pPr marL="342900" lvl="0" indent="-342900" algn="l" rtl="0">
              <a:spcBef>
                <a:spcPts val="480"/>
              </a:spcBef>
              <a:spcAft>
                <a:spcPts val="0"/>
              </a:spcAft>
              <a:buSzPts val="1800"/>
              <a:buFont typeface="Arial"/>
              <a:buNone/>
            </a:pPr>
            <a:r>
              <a:rPr lang="en-US"/>
              <a:t>build and want to use PERT/CPM to help them manage</a:t>
            </a:r>
            <a:endParaRPr/>
          </a:p>
          <a:p>
            <a:pPr marL="342900" lvl="0" indent="-342900" algn="l" rtl="0">
              <a:spcBef>
                <a:spcPts val="480"/>
              </a:spcBef>
              <a:spcAft>
                <a:spcPts val="0"/>
              </a:spcAft>
              <a:buSzPts val="1800"/>
              <a:buFont typeface="Arial"/>
              <a:buNone/>
            </a:pPr>
            <a:r>
              <a:rPr lang="en-US"/>
              <a:t>the project.</a:t>
            </a:r>
            <a:endParaRPr/>
          </a:p>
          <a:p>
            <a:pPr marL="342900" lvl="0" indent="-342900" algn="l" rtl="0">
              <a:spcBef>
                <a:spcPts val="480"/>
              </a:spcBef>
              <a:spcAft>
                <a:spcPts val="0"/>
              </a:spcAft>
              <a:buSzPts val="1800"/>
              <a:buFont typeface="Arial"/>
              <a:buNone/>
            </a:pPr>
            <a:r>
              <a:rPr lang="en-US"/>
              <a:t>     The table on the next slide shows the activities that</a:t>
            </a:r>
            <a:endParaRPr/>
          </a:p>
          <a:p>
            <a:pPr marL="342900" lvl="0" indent="-342900" algn="l" rtl="0">
              <a:spcBef>
                <a:spcPts val="480"/>
              </a:spcBef>
              <a:spcAft>
                <a:spcPts val="0"/>
              </a:spcAft>
              <a:buSzPts val="1800"/>
              <a:buFont typeface="Arial"/>
              <a:buNone/>
            </a:pPr>
            <a:r>
              <a:rPr lang="en-US"/>
              <a:t>comprise the project as well as each activity’s estimated</a:t>
            </a:r>
            <a:endParaRPr/>
          </a:p>
          <a:p>
            <a:pPr marL="342900" lvl="0" indent="-342900" algn="l" rtl="0">
              <a:spcBef>
                <a:spcPts val="480"/>
              </a:spcBef>
              <a:spcAft>
                <a:spcPts val="0"/>
              </a:spcAft>
              <a:buSzPts val="1800"/>
              <a:buFont typeface="Arial"/>
              <a:buNone/>
            </a:pPr>
            <a:r>
              <a:rPr lang="en-US"/>
              <a:t>completion time (in days) and immediate predecessors.</a:t>
            </a:r>
            <a:endParaRPr/>
          </a:p>
          <a:p>
            <a:pPr marL="342900" lvl="0" indent="-342900" algn="l" rtl="0">
              <a:spcBef>
                <a:spcPts val="480"/>
              </a:spcBef>
              <a:spcAft>
                <a:spcPts val="0"/>
              </a:spcAft>
              <a:buSzPts val="1800"/>
              <a:buFont typeface="Arial"/>
              <a:buNone/>
            </a:pPr>
            <a:r>
              <a:rPr lang="en-US"/>
              <a:t>     Frank wants to know the total time to complete the</a:t>
            </a:r>
            <a:endParaRPr/>
          </a:p>
          <a:p>
            <a:pPr marL="342900" lvl="0" indent="-342900" algn="l" rtl="0">
              <a:spcBef>
                <a:spcPts val="480"/>
              </a:spcBef>
              <a:spcAft>
                <a:spcPts val="0"/>
              </a:spcAft>
              <a:buSzPts val="1800"/>
              <a:buFont typeface="Arial"/>
              <a:buNone/>
            </a:pPr>
            <a:r>
              <a:rPr lang="en-US"/>
              <a:t>project, which activities are critical, and the earliest and</a:t>
            </a:r>
            <a:endParaRPr/>
          </a:p>
          <a:p>
            <a:pPr marL="342900" lvl="0" indent="-342900" algn="l" rtl="0">
              <a:spcBef>
                <a:spcPts val="480"/>
              </a:spcBef>
              <a:spcAft>
                <a:spcPts val="0"/>
              </a:spcAft>
              <a:buSzPts val="1800"/>
              <a:buFont typeface="Arial"/>
              <a:buNone/>
            </a:pPr>
            <a:r>
              <a:rPr lang="en-US"/>
              <a:t>latest start and finish dates for each activity.</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1"/>
          <p:cNvSpPr/>
          <p:nvPr/>
        </p:nvSpPr>
        <p:spPr>
          <a:xfrm>
            <a:off x="571500" y="1155700"/>
            <a:ext cx="8039100" cy="4692650"/>
          </a:xfrm>
          <a:prstGeom prst="rect">
            <a:avLst/>
          </a:prstGeom>
          <a:gradFill>
            <a:gsLst>
              <a:gs pos="0">
                <a:srgbClr val="00476B"/>
              </a:gs>
              <a:gs pos="50000">
                <a:srgbClr val="006699"/>
              </a:gs>
              <a:gs pos="100000">
                <a:srgbClr val="00476B"/>
              </a:gs>
            </a:gsLst>
            <a:lin ang="5400000" scaled="0"/>
          </a:gradFill>
          <a:ln>
            <a:noFill/>
          </a:ln>
          <a:effectLst>
            <a:outerShdw blurRad="44450" dist="27940" dir="5400000" algn="ctr">
              <a:srgbClr val="000000">
                <a:alpha val="31764"/>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200">
              <a:solidFill>
                <a:schemeClr val="lt1"/>
              </a:solidFill>
              <a:latin typeface="Book Antiqua"/>
              <a:ea typeface="Book Antiqua"/>
              <a:cs typeface="Book Antiqua"/>
              <a:sym typeface="Book Antiqua"/>
            </a:endParaRPr>
          </a:p>
        </p:txBody>
      </p:sp>
      <p:sp>
        <p:nvSpPr>
          <p:cNvPr id="131" name="Google Shape;131;p21"/>
          <p:cNvSpPr txBox="1">
            <a:spLocks noGrp="1"/>
          </p:cNvSpPr>
          <p:nvPr>
            <p:ph type="title"/>
          </p:nvPr>
        </p:nvSpPr>
        <p:spPr>
          <a:xfrm>
            <a:off x="685800" y="52388"/>
            <a:ext cx="7772400" cy="814387"/>
          </a:xfrm>
          <a:prstGeom prst="rect">
            <a:avLst/>
          </a:prstGeom>
          <a:noFill/>
          <a:ln>
            <a:noFill/>
          </a:ln>
        </p:spPr>
        <p:txBody>
          <a:bodyPr spcFirstLastPara="1" wrap="square" lIns="90475" tIns="44450" rIns="90475" bIns="44450" anchor="ctr" anchorCtr="0">
            <a:noAutofit/>
          </a:bodyPr>
          <a:lstStyle/>
          <a:p>
            <a:pPr marL="0" lvl="0" indent="0" algn="ctr" rtl="0">
              <a:spcBef>
                <a:spcPts val="0"/>
              </a:spcBef>
              <a:spcAft>
                <a:spcPts val="0"/>
              </a:spcAft>
              <a:buNone/>
            </a:pPr>
            <a:r>
              <a:rPr lang="en-US"/>
              <a:t>Example:  Frank’s Fine Floats</a:t>
            </a:r>
            <a:endParaRPr/>
          </a:p>
        </p:txBody>
      </p:sp>
      <p:sp>
        <p:nvSpPr>
          <p:cNvPr id="132" name="Google Shape;132;p21"/>
          <p:cNvSpPr txBox="1">
            <a:spLocks noGrp="1"/>
          </p:cNvSpPr>
          <p:nvPr>
            <p:ph type="body" idx="1"/>
          </p:nvPr>
        </p:nvSpPr>
        <p:spPr>
          <a:xfrm>
            <a:off x="520700" y="1065213"/>
            <a:ext cx="8101013" cy="4713287"/>
          </a:xfrm>
          <a:prstGeom prst="rect">
            <a:avLst/>
          </a:prstGeom>
          <a:noFill/>
          <a:ln>
            <a:noFill/>
          </a:ln>
        </p:spPr>
        <p:txBody>
          <a:bodyPr spcFirstLastPara="1" wrap="square" lIns="90475" tIns="44450" rIns="90475" bIns="44450" anchor="t" anchorCtr="0">
            <a:noAutofit/>
          </a:bodyPr>
          <a:lstStyle/>
          <a:p>
            <a:pPr marL="342900" lvl="0" indent="-342900" algn="l" rtl="0">
              <a:spcBef>
                <a:spcPts val="0"/>
              </a:spcBef>
              <a:spcAft>
                <a:spcPts val="0"/>
              </a:spcAft>
              <a:buSzPts val="750"/>
              <a:buFont typeface="Arial"/>
              <a:buNone/>
            </a:pPr>
            <a:endParaRPr sz="1000"/>
          </a:p>
          <a:p>
            <a:pPr marL="342900" lvl="0" indent="-342900" algn="l" rtl="0">
              <a:spcBef>
                <a:spcPts val="480"/>
              </a:spcBef>
              <a:spcAft>
                <a:spcPts val="0"/>
              </a:spcAft>
              <a:buSzPts val="1800"/>
              <a:buFont typeface="Arial"/>
              <a:buNone/>
            </a:pPr>
            <a:r>
              <a:rPr lang="en-US"/>
              <a:t>					       Immediate      Completion</a:t>
            </a:r>
            <a:endParaRPr/>
          </a:p>
          <a:p>
            <a:pPr marL="342900" lvl="0" indent="-342900" algn="l" rtl="0">
              <a:spcBef>
                <a:spcPts val="480"/>
              </a:spcBef>
              <a:spcAft>
                <a:spcPts val="0"/>
              </a:spcAft>
              <a:buSzPts val="1800"/>
              <a:buFont typeface="Arial"/>
              <a:buNone/>
            </a:pPr>
            <a:r>
              <a:rPr lang="en-US"/>
              <a:t>  </a:t>
            </a:r>
            <a:r>
              <a:rPr lang="en-US" u="sng"/>
              <a:t>Activity</a:t>
            </a:r>
            <a:r>
              <a:rPr lang="en-US"/>
              <a:t>     </a:t>
            </a:r>
            <a:r>
              <a:rPr lang="en-US" u="sng"/>
              <a:t>Description</a:t>
            </a:r>
            <a:r>
              <a:rPr lang="en-US"/>
              <a:t>           </a:t>
            </a:r>
            <a:r>
              <a:rPr lang="en-US" u="sng"/>
              <a:t>Predecessors</a:t>
            </a:r>
            <a:r>
              <a:rPr lang="en-US"/>
              <a:t>     </a:t>
            </a:r>
            <a:r>
              <a:rPr lang="en-US" u="sng"/>
              <a:t>Time (days)</a:t>
            </a:r>
            <a:endParaRPr/>
          </a:p>
          <a:p>
            <a:pPr marL="342900" lvl="0" indent="-342900" algn="l" rtl="0">
              <a:spcBef>
                <a:spcPts val="480"/>
              </a:spcBef>
              <a:spcAft>
                <a:spcPts val="0"/>
              </a:spcAft>
              <a:buSzPts val="1800"/>
              <a:buFont typeface="Arial"/>
              <a:buNone/>
            </a:pPr>
            <a:r>
              <a:rPr lang="en-US"/>
              <a:t>	   A       Initial Paperwork           	   ---		      3</a:t>
            </a:r>
            <a:endParaRPr/>
          </a:p>
          <a:p>
            <a:pPr marL="342900" lvl="0" indent="-342900" algn="l" rtl="0">
              <a:spcBef>
                <a:spcPts val="480"/>
              </a:spcBef>
              <a:spcAft>
                <a:spcPts val="0"/>
              </a:spcAft>
              <a:buSzPts val="1800"/>
              <a:buFont typeface="Arial"/>
              <a:buNone/>
            </a:pPr>
            <a:r>
              <a:rPr lang="en-US"/>
              <a:t>	   B       Build Body                  	   A		      3</a:t>
            </a:r>
            <a:endParaRPr/>
          </a:p>
          <a:p>
            <a:pPr marL="342900" lvl="0" indent="-342900" algn="l" rtl="0">
              <a:spcBef>
                <a:spcPts val="480"/>
              </a:spcBef>
              <a:spcAft>
                <a:spcPts val="0"/>
              </a:spcAft>
              <a:buSzPts val="1800"/>
              <a:buFont typeface="Arial"/>
              <a:buNone/>
            </a:pPr>
            <a:r>
              <a:rPr lang="en-US"/>
              <a:t>	   C       Build Frame                 	   A		      2</a:t>
            </a:r>
            <a:endParaRPr/>
          </a:p>
          <a:p>
            <a:pPr marL="342900" lvl="0" indent="-342900" algn="l" rtl="0">
              <a:spcBef>
                <a:spcPts val="480"/>
              </a:spcBef>
              <a:spcAft>
                <a:spcPts val="0"/>
              </a:spcAft>
              <a:buSzPts val="1800"/>
              <a:buFont typeface="Arial"/>
              <a:buNone/>
            </a:pPr>
            <a:r>
              <a:rPr lang="en-US"/>
              <a:t>	   D       Finish Body                 	   B	  	      3</a:t>
            </a:r>
            <a:endParaRPr/>
          </a:p>
          <a:p>
            <a:pPr marL="342900" lvl="0" indent="-342900" algn="l" rtl="0">
              <a:spcBef>
                <a:spcPts val="480"/>
              </a:spcBef>
              <a:spcAft>
                <a:spcPts val="0"/>
              </a:spcAft>
              <a:buSzPts val="1800"/>
              <a:buFont typeface="Arial"/>
              <a:buNone/>
            </a:pPr>
            <a:r>
              <a:rPr lang="en-US"/>
              <a:t>	   E        Finish Frame                	   C		      7</a:t>
            </a:r>
            <a:endParaRPr/>
          </a:p>
          <a:p>
            <a:pPr marL="342900" lvl="0" indent="-342900" algn="l" rtl="0">
              <a:spcBef>
                <a:spcPts val="480"/>
              </a:spcBef>
              <a:spcAft>
                <a:spcPts val="0"/>
              </a:spcAft>
              <a:buSzPts val="1800"/>
              <a:buFont typeface="Arial"/>
              <a:buNone/>
            </a:pPr>
            <a:r>
              <a:rPr lang="en-US"/>
              <a:t>	   F        Final Paperwork            	 B,C		      3</a:t>
            </a:r>
            <a:endParaRPr/>
          </a:p>
          <a:p>
            <a:pPr marL="342900" lvl="0" indent="-342900" algn="l" rtl="0">
              <a:spcBef>
                <a:spcPts val="480"/>
              </a:spcBef>
              <a:spcAft>
                <a:spcPts val="0"/>
              </a:spcAft>
              <a:buSzPts val="1800"/>
              <a:buFont typeface="Arial"/>
              <a:buNone/>
            </a:pPr>
            <a:r>
              <a:rPr lang="en-US"/>
              <a:t>	   G       Mount Body to Frame    D,E	       	      6</a:t>
            </a:r>
            <a:endParaRPr/>
          </a:p>
          <a:p>
            <a:pPr marL="342900" lvl="0" indent="-342900" algn="l" rtl="0">
              <a:spcBef>
                <a:spcPts val="480"/>
              </a:spcBef>
              <a:spcAft>
                <a:spcPts val="0"/>
              </a:spcAft>
              <a:buSzPts val="1800"/>
              <a:buFont typeface="Arial"/>
              <a:buNone/>
            </a:pPr>
            <a:r>
              <a:rPr lang="en-US"/>
              <a:t>	   H       Install Skirt on Frame       C		      2</a:t>
            </a:r>
            <a:endParaRPr/>
          </a:p>
        </p:txBody>
      </p:sp>
    </p:spTree>
  </p:cSld>
  <p:clrMapOvr>
    <a:masterClrMapping/>
  </p:clrMapOvr>
  <p:transition>
    <p:fade thruBlk="1"/>
  </p:transition>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2429</Words>
  <Application>Microsoft Office PowerPoint</Application>
  <PresentationFormat>On-screen Show (4:3)</PresentationFormat>
  <Paragraphs>434</Paragraphs>
  <Slides>33</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 Narrow</vt:lpstr>
      <vt:lpstr>Poppins</vt:lpstr>
      <vt:lpstr>Book Antiqua</vt:lpstr>
      <vt:lpstr>Arial</vt:lpstr>
      <vt:lpstr>Noto Sans Symbols</vt:lpstr>
      <vt:lpstr>Times New Roman</vt:lpstr>
      <vt:lpstr>QMB11ch01</vt:lpstr>
      <vt:lpstr>PowerPoint Presentation</vt:lpstr>
      <vt:lpstr>Chapter 13 Project Scheduling: PERT/CPM</vt:lpstr>
      <vt:lpstr>PERT/CPM</vt:lpstr>
      <vt:lpstr>PERT/CPM</vt:lpstr>
      <vt:lpstr>PERT/CPM</vt:lpstr>
      <vt:lpstr>PERT/CPM</vt:lpstr>
      <vt:lpstr>Project Network</vt:lpstr>
      <vt:lpstr>Example:  Frank’s Fine Floats</vt:lpstr>
      <vt:lpstr>Example:  Frank’s Fine Floats</vt:lpstr>
      <vt:lpstr>Example:  Frank’s Fine Floats</vt:lpstr>
      <vt:lpstr>Earliest Start and Finish Times</vt:lpstr>
      <vt:lpstr>Example:  Frank’s Fine Floats</vt:lpstr>
      <vt:lpstr>Latest Start and Finish Times</vt:lpstr>
      <vt:lpstr>Example:  Frank’s Fine Floats</vt:lpstr>
      <vt:lpstr>Determining the Critical Path</vt:lpstr>
      <vt:lpstr>Example:  Frank’s Fine Floats</vt:lpstr>
      <vt:lpstr>Example:  Frank’s Fine Floats</vt:lpstr>
      <vt:lpstr>Example:  Frank’s Fine Floats</vt:lpstr>
      <vt:lpstr>PowerPoint Presentation</vt:lpstr>
      <vt:lpstr>PowerPoint Presentation</vt:lpstr>
      <vt:lpstr>PowerPoint Presentation</vt:lpstr>
      <vt:lpstr>Uncertain Activity Times</vt:lpstr>
      <vt:lpstr>PowerPoint Presentation</vt:lpstr>
      <vt:lpstr>Uncertain Activity Times</vt:lpstr>
      <vt:lpstr>Example:  ABC Associates </vt:lpstr>
      <vt:lpstr>Example:  ABC Associates</vt:lpstr>
      <vt:lpstr>Example:  ABC Associates</vt:lpstr>
      <vt:lpstr>Example:  ABC Associates</vt:lpstr>
      <vt:lpstr>Example:  ABC Associates</vt:lpstr>
      <vt:lpstr>Example:  ABC Associates</vt:lpstr>
      <vt:lpstr>Example:  ABC Associates</vt:lpstr>
      <vt:lpstr>End of Chapter 13</vt:lpstr>
      <vt:lpstr>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 wdi</cp:lastModifiedBy>
  <cp:revision>5</cp:revision>
  <dcterms:modified xsi:type="dcterms:W3CDTF">2020-10-04T10:02:27Z</dcterms:modified>
</cp:coreProperties>
</file>